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98" r:id="rId2"/>
    <p:sldId id="256" r:id="rId3"/>
    <p:sldId id="295" r:id="rId4"/>
    <p:sldId id="257" r:id="rId5"/>
    <p:sldId id="258" r:id="rId6"/>
    <p:sldId id="259" r:id="rId7"/>
    <p:sldId id="260" r:id="rId8"/>
    <p:sldId id="294" r:id="rId9"/>
    <p:sldId id="261" r:id="rId10"/>
    <p:sldId id="262" r:id="rId11"/>
    <p:sldId id="293" r:id="rId12"/>
    <p:sldId id="263" r:id="rId13"/>
    <p:sldId id="264" r:id="rId14"/>
    <p:sldId id="265" r:id="rId15"/>
    <p:sldId id="266" r:id="rId16"/>
    <p:sldId id="268" r:id="rId17"/>
    <p:sldId id="270" r:id="rId18"/>
    <p:sldId id="271" r:id="rId19"/>
    <p:sldId id="272" r:id="rId20"/>
    <p:sldId id="296" r:id="rId21"/>
    <p:sldId id="273" r:id="rId22"/>
    <p:sldId id="274" r:id="rId23"/>
    <p:sldId id="276" r:id="rId24"/>
    <p:sldId id="277" r:id="rId25"/>
    <p:sldId id="278" r:id="rId26"/>
    <p:sldId id="280" r:id="rId27"/>
    <p:sldId id="282" r:id="rId28"/>
    <p:sldId id="283" r:id="rId29"/>
    <p:sldId id="284" r:id="rId30"/>
    <p:sldId id="285" r:id="rId31"/>
    <p:sldId id="286" r:id="rId32"/>
    <p:sldId id="287" r:id="rId33"/>
    <p:sldId id="288" r:id="rId34"/>
    <p:sldId id="289" r:id="rId35"/>
    <p:sldId id="290" r:id="rId36"/>
    <p:sldId id="291" r:id="rId37"/>
    <p:sldId id="292" r:id="rId38"/>
    <p:sldId id="297"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08A8C8E4-F4AF-41D0-8E0A-C9C96CDCDD39}" type="datetimeFigureOut">
              <a:rPr lang="fa-IR" smtClean="0"/>
              <a:t>01/11/1445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43D1BE15-9DC6-444A-B8BF-C169FE944D8E}" type="slidenum">
              <a:rPr lang="fa-IR" smtClean="0"/>
              <a:t>‹#›</a:t>
            </a:fld>
            <a:endParaRPr lang="fa-IR"/>
          </a:p>
        </p:txBody>
      </p:sp>
    </p:spTree>
    <p:extLst>
      <p:ext uri="{BB962C8B-B14F-4D97-AF65-F5344CB8AC3E}">
        <p14:creationId xmlns:p14="http://schemas.microsoft.com/office/powerpoint/2010/main" val="260942903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43D1BE15-9DC6-444A-B8BF-C169FE944D8E}" type="slidenum">
              <a:rPr lang="fa-IR" smtClean="0"/>
              <a:t>4</a:t>
            </a:fld>
            <a:endParaRPr lang="fa-IR"/>
          </a:p>
        </p:txBody>
      </p:sp>
    </p:spTree>
    <p:extLst>
      <p:ext uri="{BB962C8B-B14F-4D97-AF65-F5344CB8AC3E}">
        <p14:creationId xmlns:p14="http://schemas.microsoft.com/office/powerpoint/2010/main" val="308666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D1BE15-9DC6-444A-B8BF-C169FE944D8E}" type="slidenum">
              <a:rPr lang="fa-IR" smtClean="0"/>
              <a:t>9</a:t>
            </a:fld>
            <a:endParaRPr lang="fa-IR"/>
          </a:p>
        </p:txBody>
      </p:sp>
    </p:spTree>
    <p:extLst>
      <p:ext uri="{BB962C8B-B14F-4D97-AF65-F5344CB8AC3E}">
        <p14:creationId xmlns:p14="http://schemas.microsoft.com/office/powerpoint/2010/main" val="3072646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43D1BE15-9DC6-444A-B8BF-C169FE944D8E}" type="slidenum">
              <a:rPr lang="fa-IR" smtClean="0"/>
              <a:t>29</a:t>
            </a:fld>
            <a:endParaRPr lang="fa-IR"/>
          </a:p>
        </p:txBody>
      </p:sp>
    </p:spTree>
    <p:extLst>
      <p:ext uri="{BB962C8B-B14F-4D97-AF65-F5344CB8AC3E}">
        <p14:creationId xmlns:p14="http://schemas.microsoft.com/office/powerpoint/2010/main" val="797174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F915D654-3DF1-7C53-96B1-8D7B956CB21E}"/>
              </a:ext>
            </a:extLst>
          </p:cNvPr>
          <p:cNvSpPr/>
          <p:nvPr userDrawn="1"/>
        </p:nvSpPr>
        <p:spPr>
          <a:xfrm>
            <a:off x="124289" y="379380"/>
            <a:ext cx="11943422" cy="6354334"/>
          </a:xfrm>
          <a:prstGeom prst="roundRect">
            <a:avLst>
              <a:gd name="adj" fmla="val 3901"/>
            </a:avLst>
          </a:prstGeom>
          <a:solidFill>
            <a:schemeClr val="bg1"/>
          </a:solidFill>
          <a:ln w="6350">
            <a:solidFill>
              <a:schemeClr val="tx1"/>
            </a:solidFill>
          </a:ln>
          <a:effectLst>
            <a:outerShdw blurRad="635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nvGrpSpPr>
          <p:cNvPr id="15" name="Group 14">
            <a:extLst>
              <a:ext uri="{FF2B5EF4-FFF2-40B4-BE49-F238E27FC236}">
                <a16:creationId xmlns:a16="http://schemas.microsoft.com/office/drawing/2014/main" id="{4806B70E-76B5-D064-CF65-3F78BC83A721}"/>
              </a:ext>
            </a:extLst>
          </p:cNvPr>
          <p:cNvGrpSpPr/>
          <p:nvPr userDrawn="1"/>
        </p:nvGrpSpPr>
        <p:grpSpPr>
          <a:xfrm>
            <a:off x="1813286" y="106367"/>
            <a:ext cx="8565428" cy="548484"/>
            <a:chOff x="1813286" y="106367"/>
            <a:chExt cx="8565428" cy="548484"/>
          </a:xfrm>
        </p:grpSpPr>
        <p:sp>
          <p:nvSpPr>
            <p:cNvPr id="8" name="Rectangle: Rounded Corners 7">
              <a:extLst>
                <a:ext uri="{FF2B5EF4-FFF2-40B4-BE49-F238E27FC236}">
                  <a16:creationId xmlns:a16="http://schemas.microsoft.com/office/drawing/2014/main" id="{EFFB8164-B51E-36B8-75F2-30F40A0D2984}"/>
                </a:ext>
              </a:extLst>
            </p:cNvPr>
            <p:cNvSpPr/>
            <p:nvPr userDrawn="1"/>
          </p:nvSpPr>
          <p:spPr>
            <a:xfrm>
              <a:off x="2370306" y="106367"/>
              <a:ext cx="7451387" cy="548484"/>
            </a:xfrm>
            <a:prstGeom prst="roundRect">
              <a:avLst>
                <a:gd name="adj" fmla="val 26042"/>
              </a:avLst>
            </a:prstGeom>
            <a:solidFill>
              <a:schemeClr val="bg1"/>
            </a:solidFill>
            <a:ln w="6350">
              <a:solidFill>
                <a:schemeClr val="tx1"/>
              </a:solid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78250784-FD5A-6F3E-859D-144530F967B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9873686" y="106367"/>
              <a:ext cx="505028" cy="548484"/>
            </a:xfrm>
            <a:prstGeom prst="roundRect">
              <a:avLst>
                <a:gd name="adj" fmla="val 21056"/>
              </a:avLst>
            </a:prstGeom>
            <a:ln w="6350">
              <a:solidFill>
                <a:schemeClr val="tx1"/>
              </a:solidFill>
            </a:ln>
          </p:spPr>
        </p:pic>
        <p:pic>
          <p:nvPicPr>
            <p:cNvPr id="14" name="Picture 13">
              <a:extLst>
                <a:ext uri="{FF2B5EF4-FFF2-40B4-BE49-F238E27FC236}">
                  <a16:creationId xmlns:a16="http://schemas.microsoft.com/office/drawing/2014/main" id="{128909C8-521C-AAA1-6E33-B3392252CD7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813286" y="106367"/>
              <a:ext cx="505028" cy="548484"/>
            </a:xfrm>
            <a:prstGeom prst="roundRect">
              <a:avLst>
                <a:gd name="adj" fmla="val 21056"/>
              </a:avLst>
            </a:prstGeom>
            <a:ln w="6350">
              <a:solidFill>
                <a:schemeClr val="tx1"/>
              </a:solidFill>
            </a:ln>
          </p:spPr>
        </p:pic>
      </p:grpSp>
    </p:spTree>
    <p:extLst>
      <p:ext uri="{BB962C8B-B14F-4D97-AF65-F5344CB8AC3E}">
        <p14:creationId xmlns:p14="http://schemas.microsoft.com/office/powerpoint/2010/main" val="18853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F915D654-3DF1-7C53-96B1-8D7B956CB21E}"/>
              </a:ext>
            </a:extLst>
          </p:cNvPr>
          <p:cNvSpPr/>
          <p:nvPr userDrawn="1"/>
        </p:nvSpPr>
        <p:spPr>
          <a:xfrm>
            <a:off x="124289" y="193040"/>
            <a:ext cx="11943422" cy="6540674"/>
          </a:xfrm>
          <a:prstGeom prst="roundRect">
            <a:avLst>
              <a:gd name="adj" fmla="val 3901"/>
            </a:avLst>
          </a:prstGeom>
          <a:solidFill>
            <a:schemeClr val="bg1"/>
          </a:solidFill>
          <a:ln w="6350">
            <a:solidFill>
              <a:schemeClr val="tx1"/>
            </a:solidFill>
          </a:ln>
          <a:effectLst>
            <a:outerShdw blurRad="635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Picture Placeholder 2">
            <a:extLst>
              <a:ext uri="{FF2B5EF4-FFF2-40B4-BE49-F238E27FC236}">
                <a16:creationId xmlns:a16="http://schemas.microsoft.com/office/drawing/2014/main" id="{E63421C5-0D70-382D-F3E2-D1640E2C8883}"/>
              </a:ext>
            </a:extLst>
          </p:cNvPr>
          <p:cNvSpPr>
            <a:spLocks noGrp="1"/>
          </p:cNvSpPr>
          <p:nvPr>
            <p:ph type="pic" sz="quarter" idx="10"/>
          </p:nvPr>
        </p:nvSpPr>
        <p:spPr>
          <a:xfrm>
            <a:off x="1" y="2"/>
            <a:ext cx="7219081" cy="6817915"/>
          </a:xfrm>
          <a:custGeom>
            <a:avLst/>
            <a:gdLst>
              <a:gd name="connsiteX0" fmla="*/ 2795910 w 7219081"/>
              <a:gd name="connsiteY0" fmla="*/ 6607174 h 6817915"/>
              <a:gd name="connsiteX1" fmla="*/ 2802260 w 7219081"/>
              <a:gd name="connsiteY1" fmla="*/ 6608273 h 6817915"/>
              <a:gd name="connsiteX2" fmla="*/ 2809404 w 7219081"/>
              <a:gd name="connsiteY2" fmla="*/ 6609372 h 6817915"/>
              <a:gd name="connsiteX3" fmla="*/ 2816548 w 7219081"/>
              <a:gd name="connsiteY3" fmla="*/ 6611571 h 6817915"/>
              <a:gd name="connsiteX4" fmla="*/ 2824882 w 7219081"/>
              <a:gd name="connsiteY4" fmla="*/ 6614135 h 6817915"/>
              <a:gd name="connsiteX5" fmla="*/ 2816548 w 7219081"/>
              <a:gd name="connsiteY5" fmla="*/ 6617066 h 6817915"/>
              <a:gd name="connsiteX6" fmla="*/ 2809404 w 7219081"/>
              <a:gd name="connsiteY6" fmla="*/ 6619630 h 6817915"/>
              <a:gd name="connsiteX7" fmla="*/ 2802260 w 7219081"/>
              <a:gd name="connsiteY7" fmla="*/ 6621096 h 6817915"/>
              <a:gd name="connsiteX8" fmla="*/ 2795910 w 7219081"/>
              <a:gd name="connsiteY8" fmla="*/ 6621462 h 6817915"/>
              <a:gd name="connsiteX9" fmla="*/ 2789957 w 7219081"/>
              <a:gd name="connsiteY9" fmla="*/ 6621096 h 6817915"/>
              <a:gd name="connsiteX10" fmla="*/ 2784004 w 7219081"/>
              <a:gd name="connsiteY10" fmla="*/ 6619997 h 6817915"/>
              <a:gd name="connsiteX11" fmla="*/ 2778051 w 7219081"/>
              <a:gd name="connsiteY11" fmla="*/ 6617432 h 6817915"/>
              <a:gd name="connsiteX12" fmla="*/ 2772494 w 7219081"/>
              <a:gd name="connsiteY12" fmla="*/ 6614501 h 6817915"/>
              <a:gd name="connsiteX13" fmla="*/ 2778051 w 7219081"/>
              <a:gd name="connsiteY13" fmla="*/ 6611204 h 6817915"/>
              <a:gd name="connsiteX14" fmla="*/ 2784004 w 7219081"/>
              <a:gd name="connsiteY14" fmla="*/ 6609372 h 6817915"/>
              <a:gd name="connsiteX15" fmla="*/ 2789957 w 7219081"/>
              <a:gd name="connsiteY15" fmla="*/ 6607907 h 6817915"/>
              <a:gd name="connsiteX16" fmla="*/ 5152702 w 7219081"/>
              <a:gd name="connsiteY16" fmla="*/ 5870574 h 6817915"/>
              <a:gd name="connsiteX17" fmla="*/ 5154696 w 7219081"/>
              <a:gd name="connsiteY17" fmla="*/ 5870574 h 6817915"/>
              <a:gd name="connsiteX18" fmla="*/ 5159483 w 7219081"/>
              <a:gd name="connsiteY18" fmla="*/ 5870574 h 6817915"/>
              <a:gd name="connsiteX19" fmla="*/ 5164270 w 7219081"/>
              <a:gd name="connsiteY19" fmla="*/ 5870967 h 6817915"/>
              <a:gd name="connsiteX20" fmla="*/ 5169057 w 7219081"/>
              <a:gd name="connsiteY20" fmla="*/ 5873324 h 6817915"/>
              <a:gd name="connsiteX21" fmla="*/ 5173844 w 7219081"/>
              <a:gd name="connsiteY21" fmla="*/ 5875288 h 6817915"/>
              <a:gd name="connsiteX22" fmla="*/ 5182620 w 7219081"/>
              <a:gd name="connsiteY22" fmla="*/ 5880787 h 6817915"/>
              <a:gd name="connsiteX23" fmla="*/ 5192194 w 7219081"/>
              <a:gd name="connsiteY23" fmla="*/ 5886678 h 6817915"/>
              <a:gd name="connsiteX24" fmla="*/ 5196981 w 7219081"/>
              <a:gd name="connsiteY24" fmla="*/ 5888642 h 6817915"/>
              <a:gd name="connsiteX25" fmla="*/ 5201369 w 7219081"/>
              <a:gd name="connsiteY25" fmla="*/ 5890213 h 6817915"/>
              <a:gd name="connsiteX26" fmla="*/ 5200172 w 7219081"/>
              <a:gd name="connsiteY26" fmla="*/ 5908674 h 6817915"/>
              <a:gd name="connsiteX27" fmla="*/ 5123581 w 7219081"/>
              <a:gd name="connsiteY27" fmla="*/ 5902390 h 6817915"/>
              <a:gd name="connsiteX28" fmla="*/ 5129166 w 7219081"/>
              <a:gd name="connsiteY28" fmla="*/ 5892570 h 6817915"/>
              <a:gd name="connsiteX29" fmla="*/ 5134352 w 7219081"/>
              <a:gd name="connsiteY29" fmla="*/ 5884714 h 6817915"/>
              <a:gd name="connsiteX30" fmla="*/ 5139936 w 7219081"/>
              <a:gd name="connsiteY30" fmla="*/ 5878430 h 6817915"/>
              <a:gd name="connsiteX31" fmla="*/ 5144723 w 7219081"/>
              <a:gd name="connsiteY31" fmla="*/ 5874109 h 6817915"/>
              <a:gd name="connsiteX32" fmla="*/ 5147117 w 7219081"/>
              <a:gd name="connsiteY32" fmla="*/ 5872538 h 6817915"/>
              <a:gd name="connsiteX33" fmla="*/ 5149909 w 7219081"/>
              <a:gd name="connsiteY33" fmla="*/ 5871753 h 6817915"/>
              <a:gd name="connsiteX34" fmla="*/ 6496246 w 7219081"/>
              <a:gd name="connsiteY34" fmla="*/ 1747838 h 6817915"/>
              <a:gd name="connsiteX35" fmla="*/ 6505073 w 7219081"/>
              <a:gd name="connsiteY35" fmla="*/ 1747838 h 6817915"/>
              <a:gd name="connsiteX36" fmla="*/ 6513900 w 7219081"/>
              <a:gd name="connsiteY36" fmla="*/ 1748589 h 6817915"/>
              <a:gd name="connsiteX37" fmla="*/ 6523530 w 7219081"/>
              <a:gd name="connsiteY37" fmla="*/ 1750846 h 6817915"/>
              <a:gd name="connsiteX38" fmla="*/ 6533561 w 7219081"/>
              <a:gd name="connsiteY38" fmla="*/ 1754230 h 6817915"/>
              <a:gd name="connsiteX39" fmla="*/ 6544394 w 7219081"/>
              <a:gd name="connsiteY39" fmla="*/ 1759493 h 6817915"/>
              <a:gd name="connsiteX40" fmla="*/ 6531956 w 7219081"/>
              <a:gd name="connsiteY40" fmla="*/ 1760246 h 6817915"/>
              <a:gd name="connsiteX41" fmla="*/ 6520721 w 7219081"/>
              <a:gd name="connsiteY41" fmla="*/ 1760998 h 6817915"/>
              <a:gd name="connsiteX42" fmla="*/ 6511091 w 7219081"/>
              <a:gd name="connsiteY42" fmla="*/ 1761749 h 6817915"/>
              <a:gd name="connsiteX43" fmla="*/ 6502264 w 7219081"/>
              <a:gd name="connsiteY43" fmla="*/ 1762126 h 6817915"/>
              <a:gd name="connsiteX44" fmla="*/ 6493838 w 7219081"/>
              <a:gd name="connsiteY44" fmla="*/ 1761749 h 6817915"/>
              <a:gd name="connsiteX45" fmla="*/ 6489826 w 7219081"/>
              <a:gd name="connsiteY45" fmla="*/ 1760998 h 6817915"/>
              <a:gd name="connsiteX46" fmla="*/ 6485814 w 7219081"/>
              <a:gd name="connsiteY46" fmla="*/ 1760621 h 6817915"/>
              <a:gd name="connsiteX47" fmla="*/ 6482202 w 7219081"/>
              <a:gd name="connsiteY47" fmla="*/ 1759118 h 6817915"/>
              <a:gd name="connsiteX48" fmla="*/ 6478992 w 7219081"/>
              <a:gd name="connsiteY48" fmla="*/ 1757614 h 6817915"/>
              <a:gd name="connsiteX49" fmla="*/ 6474980 w 7219081"/>
              <a:gd name="connsiteY49" fmla="*/ 1756110 h 6817915"/>
              <a:gd name="connsiteX50" fmla="*/ 6471369 w 7219081"/>
              <a:gd name="connsiteY50" fmla="*/ 1753477 h 6817915"/>
              <a:gd name="connsiteX51" fmla="*/ 6479795 w 7219081"/>
              <a:gd name="connsiteY51" fmla="*/ 1750846 h 6817915"/>
              <a:gd name="connsiteX52" fmla="*/ 6487820 w 7219081"/>
              <a:gd name="connsiteY52" fmla="*/ 1748589 h 6817915"/>
              <a:gd name="connsiteX53" fmla="*/ 4163144 w 7219081"/>
              <a:gd name="connsiteY53" fmla="*/ 1185863 h 6817915"/>
              <a:gd name="connsiteX54" fmla="*/ 4150444 w 7219081"/>
              <a:gd name="connsiteY54" fmla="*/ 1189038 h 6817915"/>
              <a:gd name="connsiteX55" fmla="*/ 4151238 w 7219081"/>
              <a:gd name="connsiteY55" fmla="*/ 1188509 h 6817915"/>
              <a:gd name="connsiteX56" fmla="*/ 3857349 w 7219081"/>
              <a:gd name="connsiteY56" fmla="*/ 1087438 h 6817915"/>
              <a:gd name="connsiteX57" fmla="*/ 3867816 w 7219081"/>
              <a:gd name="connsiteY57" fmla="*/ 1088187 h 6817915"/>
              <a:gd name="connsiteX58" fmla="*/ 3877880 w 7219081"/>
              <a:gd name="connsiteY58" fmla="*/ 1088937 h 6817915"/>
              <a:gd name="connsiteX59" fmla="*/ 3888347 w 7219081"/>
              <a:gd name="connsiteY59" fmla="*/ 1091186 h 6817915"/>
              <a:gd name="connsiteX60" fmla="*/ 3899619 w 7219081"/>
              <a:gd name="connsiteY60" fmla="*/ 1093435 h 6817915"/>
              <a:gd name="connsiteX61" fmla="*/ 3894788 w 7219081"/>
              <a:gd name="connsiteY61" fmla="*/ 1098683 h 6817915"/>
              <a:gd name="connsiteX62" fmla="*/ 3889555 w 7219081"/>
              <a:gd name="connsiteY62" fmla="*/ 1102431 h 6817915"/>
              <a:gd name="connsiteX63" fmla="*/ 3884724 w 7219081"/>
              <a:gd name="connsiteY63" fmla="*/ 1105805 h 6817915"/>
              <a:gd name="connsiteX64" fmla="*/ 3879893 w 7219081"/>
              <a:gd name="connsiteY64" fmla="*/ 1108803 h 6817915"/>
              <a:gd name="connsiteX65" fmla="*/ 3875062 w 7219081"/>
              <a:gd name="connsiteY65" fmla="*/ 1111427 h 6817915"/>
              <a:gd name="connsiteX66" fmla="*/ 3870231 w 7219081"/>
              <a:gd name="connsiteY66" fmla="*/ 1112926 h 6817915"/>
              <a:gd name="connsiteX67" fmla="*/ 3864998 w 7219081"/>
              <a:gd name="connsiteY67" fmla="*/ 1114051 h 6817915"/>
              <a:gd name="connsiteX68" fmla="*/ 3860167 w 7219081"/>
              <a:gd name="connsiteY68" fmla="*/ 1114426 h 6817915"/>
              <a:gd name="connsiteX69" fmla="*/ 3854933 w 7219081"/>
              <a:gd name="connsiteY69" fmla="*/ 1114426 h 6817915"/>
              <a:gd name="connsiteX70" fmla="*/ 3850102 w 7219081"/>
              <a:gd name="connsiteY70" fmla="*/ 1114051 h 6817915"/>
              <a:gd name="connsiteX71" fmla="*/ 3844869 w 7219081"/>
              <a:gd name="connsiteY71" fmla="*/ 1112926 h 6817915"/>
              <a:gd name="connsiteX72" fmla="*/ 3839233 w 7219081"/>
              <a:gd name="connsiteY72" fmla="*/ 1111427 h 6817915"/>
              <a:gd name="connsiteX73" fmla="*/ 3833597 w 7219081"/>
              <a:gd name="connsiteY73" fmla="*/ 1109928 h 6817915"/>
              <a:gd name="connsiteX74" fmla="*/ 3827558 w 7219081"/>
              <a:gd name="connsiteY74" fmla="*/ 1107304 h 6817915"/>
              <a:gd name="connsiteX75" fmla="*/ 3815481 w 7219081"/>
              <a:gd name="connsiteY75" fmla="*/ 1102056 h 6817915"/>
              <a:gd name="connsiteX76" fmla="*/ 3821117 w 7219081"/>
              <a:gd name="connsiteY76" fmla="*/ 1098683 h 6817915"/>
              <a:gd name="connsiteX77" fmla="*/ 3826753 w 7219081"/>
              <a:gd name="connsiteY77" fmla="*/ 1095684 h 6817915"/>
              <a:gd name="connsiteX78" fmla="*/ 3831987 w 7219081"/>
              <a:gd name="connsiteY78" fmla="*/ 1093060 h 6817915"/>
              <a:gd name="connsiteX79" fmla="*/ 3837220 w 7219081"/>
              <a:gd name="connsiteY79" fmla="*/ 1091561 h 6817915"/>
              <a:gd name="connsiteX80" fmla="*/ 3842051 w 7219081"/>
              <a:gd name="connsiteY80" fmla="*/ 1090062 h 6817915"/>
              <a:gd name="connsiteX81" fmla="*/ 3847284 w 7219081"/>
              <a:gd name="connsiteY81" fmla="*/ 1088937 h 6817915"/>
              <a:gd name="connsiteX82" fmla="*/ 3852920 w 7219081"/>
              <a:gd name="connsiteY82" fmla="*/ 1088187 h 6817915"/>
              <a:gd name="connsiteX83" fmla="*/ 3959547 w 7219081"/>
              <a:gd name="connsiteY83" fmla="*/ 1076325 h 6817915"/>
              <a:gd name="connsiteX84" fmla="*/ 3963119 w 7219081"/>
              <a:gd name="connsiteY84" fmla="*/ 1076325 h 6817915"/>
              <a:gd name="connsiteX85" fmla="*/ 3966691 w 7219081"/>
              <a:gd name="connsiteY85" fmla="*/ 1076325 h 6817915"/>
              <a:gd name="connsiteX86" fmla="*/ 3970659 w 7219081"/>
              <a:gd name="connsiteY86" fmla="*/ 1077101 h 6817915"/>
              <a:gd name="connsiteX87" fmla="*/ 3973834 w 7219081"/>
              <a:gd name="connsiteY87" fmla="*/ 1078653 h 6817915"/>
              <a:gd name="connsiteX88" fmla="*/ 3976613 w 7219081"/>
              <a:gd name="connsiteY88" fmla="*/ 1080981 h 6817915"/>
              <a:gd name="connsiteX89" fmla="*/ 3979391 w 7219081"/>
              <a:gd name="connsiteY89" fmla="*/ 1083310 h 6817915"/>
              <a:gd name="connsiteX90" fmla="*/ 3981375 w 7219081"/>
              <a:gd name="connsiteY90" fmla="*/ 1087190 h 6817915"/>
              <a:gd name="connsiteX91" fmla="*/ 3983756 w 7219081"/>
              <a:gd name="connsiteY91" fmla="*/ 1091071 h 6817915"/>
              <a:gd name="connsiteX92" fmla="*/ 3985344 w 7219081"/>
              <a:gd name="connsiteY92" fmla="*/ 1096504 h 6817915"/>
              <a:gd name="connsiteX93" fmla="*/ 3980978 w 7219081"/>
              <a:gd name="connsiteY93" fmla="*/ 1099996 h 6817915"/>
              <a:gd name="connsiteX94" fmla="*/ 3976613 w 7219081"/>
              <a:gd name="connsiteY94" fmla="*/ 1104653 h 6817915"/>
              <a:gd name="connsiteX95" fmla="*/ 3972247 w 7219081"/>
              <a:gd name="connsiteY95" fmla="*/ 1108145 h 6817915"/>
              <a:gd name="connsiteX96" fmla="*/ 3969469 w 7219081"/>
              <a:gd name="connsiteY96" fmla="*/ 1109697 h 6817915"/>
              <a:gd name="connsiteX97" fmla="*/ 3966294 w 7219081"/>
              <a:gd name="connsiteY97" fmla="*/ 1110862 h 6817915"/>
              <a:gd name="connsiteX98" fmla="*/ 3961531 w 7219081"/>
              <a:gd name="connsiteY98" fmla="*/ 1111250 h 6817915"/>
              <a:gd name="connsiteX99" fmla="*/ 3957166 w 7219081"/>
              <a:gd name="connsiteY99" fmla="*/ 1110862 h 6817915"/>
              <a:gd name="connsiteX100" fmla="*/ 3953197 w 7219081"/>
              <a:gd name="connsiteY100" fmla="*/ 1109697 h 6817915"/>
              <a:gd name="connsiteX101" fmla="*/ 3949625 w 7219081"/>
              <a:gd name="connsiteY101" fmla="*/ 1107757 h 6817915"/>
              <a:gd name="connsiteX102" fmla="*/ 3946847 w 7219081"/>
              <a:gd name="connsiteY102" fmla="*/ 1104653 h 6817915"/>
              <a:gd name="connsiteX103" fmla="*/ 3944862 w 7219081"/>
              <a:gd name="connsiteY103" fmla="*/ 1100772 h 6817915"/>
              <a:gd name="connsiteX104" fmla="*/ 3943275 w 7219081"/>
              <a:gd name="connsiteY104" fmla="*/ 1096891 h 6817915"/>
              <a:gd name="connsiteX105" fmla="*/ 3942481 w 7219081"/>
              <a:gd name="connsiteY105" fmla="*/ 1091847 h 6817915"/>
              <a:gd name="connsiteX106" fmla="*/ 3943275 w 7219081"/>
              <a:gd name="connsiteY106" fmla="*/ 1087966 h 6817915"/>
              <a:gd name="connsiteX107" fmla="*/ 3944862 w 7219081"/>
              <a:gd name="connsiteY107" fmla="*/ 1084862 h 6817915"/>
              <a:gd name="connsiteX108" fmla="*/ 3946847 w 7219081"/>
              <a:gd name="connsiteY108" fmla="*/ 1081757 h 6817915"/>
              <a:gd name="connsiteX109" fmla="*/ 3949625 w 7219081"/>
              <a:gd name="connsiteY109" fmla="*/ 1079817 h 6817915"/>
              <a:gd name="connsiteX110" fmla="*/ 3952006 w 7219081"/>
              <a:gd name="connsiteY110" fmla="*/ 1078265 h 6817915"/>
              <a:gd name="connsiteX111" fmla="*/ 3955578 w 7219081"/>
              <a:gd name="connsiteY111" fmla="*/ 1076713 h 6817915"/>
              <a:gd name="connsiteX112" fmla="*/ 2912194 w 7219081"/>
              <a:gd name="connsiteY112" fmla="*/ 0 h 6817915"/>
              <a:gd name="connsiteX113" fmla="*/ 2914972 w 7219081"/>
              <a:gd name="connsiteY113" fmla="*/ 0 h 6817915"/>
              <a:gd name="connsiteX114" fmla="*/ 2918941 w 7219081"/>
              <a:gd name="connsiteY114" fmla="*/ 1191 h 6817915"/>
              <a:gd name="connsiteX115" fmla="*/ 2922512 w 7219081"/>
              <a:gd name="connsiteY115" fmla="*/ 1984 h 6817915"/>
              <a:gd name="connsiteX116" fmla="*/ 2926084 w 7219081"/>
              <a:gd name="connsiteY116" fmla="*/ 4366 h 6817915"/>
              <a:gd name="connsiteX117" fmla="*/ 2930053 w 7219081"/>
              <a:gd name="connsiteY117" fmla="*/ 6747 h 6817915"/>
              <a:gd name="connsiteX118" fmla="*/ 2934816 w 7219081"/>
              <a:gd name="connsiteY118" fmla="*/ 9922 h 6817915"/>
              <a:gd name="connsiteX119" fmla="*/ 2938784 w 7219081"/>
              <a:gd name="connsiteY119" fmla="*/ 14287 h 6817915"/>
              <a:gd name="connsiteX120" fmla="*/ 2945134 w 7219081"/>
              <a:gd name="connsiteY120" fmla="*/ 19447 h 6817915"/>
              <a:gd name="connsiteX121" fmla="*/ 2951484 w 7219081"/>
              <a:gd name="connsiteY121" fmla="*/ 23019 h 6817915"/>
              <a:gd name="connsiteX122" fmla="*/ 2957834 w 7219081"/>
              <a:gd name="connsiteY122" fmla="*/ 25400 h 6817915"/>
              <a:gd name="connsiteX123" fmla="*/ 2964184 w 7219081"/>
              <a:gd name="connsiteY123" fmla="*/ 26987 h 6817915"/>
              <a:gd name="connsiteX124" fmla="*/ 2970931 w 7219081"/>
              <a:gd name="connsiteY124" fmla="*/ 26987 h 6817915"/>
              <a:gd name="connsiteX125" fmla="*/ 2977281 w 7219081"/>
              <a:gd name="connsiteY125" fmla="*/ 26194 h 6817915"/>
              <a:gd name="connsiteX126" fmla="*/ 2983631 w 7219081"/>
              <a:gd name="connsiteY126" fmla="*/ 25400 h 6817915"/>
              <a:gd name="connsiteX127" fmla="*/ 2989981 w 7219081"/>
              <a:gd name="connsiteY127" fmla="*/ 23019 h 6817915"/>
              <a:gd name="connsiteX128" fmla="*/ 3002681 w 7219081"/>
              <a:gd name="connsiteY128" fmla="*/ 19050 h 6817915"/>
              <a:gd name="connsiteX129" fmla="*/ 3014984 w 7219081"/>
              <a:gd name="connsiteY129" fmla="*/ 14684 h 6817915"/>
              <a:gd name="connsiteX130" fmla="*/ 3021334 w 7219081"/>
              <a:gd name="connsiteY130" fmla="*/ 12700 h 6817915"/>
              <a:gd name="connsiteX131" fmla="*/ 3027684 w 7219081"/>
              <a:gd name="connsiteY131" fmla="*/ 11509 h 6817915"/>
              <a:gd name="connsiteX132" fmla="*/ 3034034 w 7219081"/>
              <a:gd name="connsiteY132" fmla="*/ 11112 h 6817915"/>
              <a:gd name="connsiteX133" fmla="*/ 3040384 w 7219081"/>
              <a:gd name="connsiteY133" fmla="*/ 11509 h 6817915"/>
              <a:gd name="connsiteX134" fmla="*/ 3043162 w 7219081"/>
              <a:gd name="connsiteY134" fmla="*/ 11509 h 6817915"/>
              <a:gd name="connsiteX135" fmla="*/ 3046337 w 7219081"/>
              <a:gd name="connsiteY135" fmla="*/ 11112 h 6817915"/>
              <a:gd name="connsiteX136" fmla="*/ 3051497 w 7219081"/>
              <a:gd name="connsiteY136" fmla="*/ 9922 h 6817915"/>
              <a:gd name="connsiteX137" fmla="*/ 3057450 w 7219081"/>
              <a:gd name="connsiteY137" fmla="*/ 7937 h 6817915"/>
              <a:gd name="connsiteX138" fmla="*/ 3062609 w 7219081"/>
              <a:gd name="connsiteY138" fmla="*/ 6747 h 6817915"/>
              <a:gd name="connsiteX139" fmla="*/ 3064991 w 7219081"/>
              <a:gd name="connsiteY139" fmla="*/ 6350 h 6817915"/>
              <a:gd name="connsiteX140" fmla="*/ 3068166 w 7219081"/>
              <a:gd name="connsiteY140" fmla="*/ 5953 h 6817915"/>
              <a:gd name="connsiteX141" fmla="*/ 3070944 w 7219081"/>
              <a:gd name="connsiteY141" fmla="*/ 6350 h 6817915"/>
              <a:gd name="connsiteX142" fmla="*/ 3073722 w 7219081"/>
              <a:gd name="connsiteY142" fmla="*/ 6747 h 6817915"/>
              <a:gd name="connsiteX143" fmla="*/ 3076103 w 7219081"/>
              <a:gd name="connsiteY143" fmla="*/ 8334 h 6817915"/>
              <a:gd name="connsiteX144" fmla="*/ 3078484 w 7219081"/>
              <a:gd name="connsiteY144" fmla="*/ 10716 h 6817915"/>
              <a:gd name="connsiteX145" fmla="*/ 3080866 w 7219081"/>
              <a:gd name="connsiteY145" fmla="*/ 13097 h 6817915"/>
              <a:gd name="connsiteX146" fmla="*/ 3082850 w 7219081"/>
              <a:gd name="connsiteY146" fmla="*/ 16669 h 6817915"/>
              <a:gd name="connsiteX147" fmla="*/ 3086025 w 7219081"/>
              <a:gd name="connsiteY147" fmla="*/ 15875 h 6817915"/>
              <a:gd name="connsiteX148" fmla="*/ 3089200 w 7219081"/>
              <a:gd name="connsiteY148" fmla="*/ 15081 h 6817915"/>
              <a:gd name="connsiteX149" fmla="*/ 3095550 w 7219081"/>
              <a:gd name="connsiteY149" fmla="*/ 15081 h 6817915"/>
              <a:gd name="connsiteX150" fmla="*/ 3101106 w 7219081"/>
              <a:gd name="connsiteY150" fmla="*/ 15875 h 6817915"/>
              <a:gd name="connsiteX151" fmla="*/ 3106266 w 7219081"/>
              <a:gd name="connsiteY151" fmla="*/ 17859 h 6817915"/>
              <a:gd name="connsiteX152" fmla="*/ 3111425 w 7219081"/>
              <a:gd name="connsiteY152" fmla="*/ 19844 h 6817915"/>
              <a:gd name="connsiteX153" fmla="*/ 3116584 w 7219081"/>
              <a:gd name="connsiteY153" fmla="*/ 23019 h 6817915"/>
              <a:gd name="connsiteX154" fmla="*/ 3126109 w 7219081"/>
              <a:gd name="connsiteY154" fmla="*/ 29369 h 6817915"/>
              <a:gd name="connsiteX155" fmla="*/ 3130872 w 7219081"/>
              <a:gd name="connsiteY155" fmla="*/ 27384 h 6817915"/>
              <a:gd name="connsiteX156" fmla="*/ 3135634 w 7219081"/>
              <a:gd name="connsiteY156" fmla="*/ 25797 h 6817915"/>
              <a:gd name="connsiteX157" fmla="*/ 3140000 w 7219081"/>
              <a:gd name="connsiteY157" fmla="*/ 24606 h 6817915"/>
              <a:gd name="connsiteX158" fmla="*/ 3143969 w 7219081"/>
              <a:gd name="connsiteY158" fmla="*/ 24209 h 6817915"/>
              <a:gd name="connsiteX159" fmla="*/ 3147937 w 7219081"/>
              <a:gd name="connsiteY159" fmla="*/ 23812 h 6817915"/>
              <a:gd name="connsiteX160" fmla="*/ 3151509 w 7219081"/>
              <a:gd name="connsiteY160" fmla="*/ 23812 h 6817915"/>
              <a:gd name="connsiteX161" fmla="*/ 3155081 w 7219081"/>
              <a:gd name="connsiteY161" fmla="*/ 24209 h 6817915"/>
              <a:gd name="connsiteX162" fmla="*/ 3158653 w 7219081"/>
              <a:gd name="connsiteY162" fmla="*/ 24606 h 6817915"/>
              <a:gd name="connsiteX163" fmla="*/ 3165797 w 7219081"/>
              <a:gd name="connsiteY163" fmla="*/ 26987 h 6817915"/>
              <a:gd name="connsiteX164" fmla="*/ 3172147 w 7219081"/>
              <a:gd name="connsiteY164" fmla="*/ 30162 h 6817915"/>
              <a:gd name="connsiteX165" fmla="*/ 3177703 w 7219081"/>
              <a:gd name="connsiteY165" fmla="*/ 33734 h 6817915"/>
              <a:gd name="connsiteX166" fmla="*/ 3183656 w 7219081"/>
              <a:gd name="connsiteY166" fmla="*/ 37703 h 6817915"/>
              <a:gd name="connsiteX167" fmla="*/ 3194769 w 7219081"/>
              <a:gd name="connsiteY167" fmla="*/ 48022 h 6817915"/>
              <a:gd name="connsiteX168" fmla="*/ 3205484 w 7219081"/>
              <a:gd name="connsiteY168" fmla="*/ 57944 h 6817915"/>
              <a:gd name="connsiteX169" fmla="*/ 3211041 w 7219081"/>
              <a:gd name="connsiteY169" fmla="*/ 62706 h 6817915"/>
              <a:gd name="connsiteX170" fmla="*/ 3217391 w 7219081"/>
              <a:gd name="connsiteY170" fmla="*/ 66675 h 6817915"/>
              <a:gd name="connsiteX171" fmla="*/ 3222947 w 7219081"/>
              <a:gd name="connsiteY171" fmla="*/ 69850 h 6817915"/>
              <a:gd name="connsiteX172" fmla="*/ 3229694 w 7219081"/>
              <a:gd name="connsiteY172" fmla="*/ 72628 h 6817915"/>
              <a:gd name="connsiteX173" fmla="*/ 3235647 w 7219081"/>
              <a:gd name="connsiteY173" fmla="*/ 73025 h 6817915"/>
              <a:gd name="connsiteX174" fmla="*/ 3241997 w 7219081"/>
              <a:gd name="connsiteY174" fmla="*/ 73819 h 6817915"/>
              <a:gd name="connsiteX175" fmla="*/ 3247950 w 7219081"/>
              <a:gd name="connsiteY175" fmla="*/ 73819 h 6817915"/>
              <a:gd name="connsiteX176" fmla="*/ 3253903 w 7219081"/>
              <a:gd name="connsiteY176" fmla="*/ 74216 h 6817915"/>
              <a:gd name="connsiteX177" fmla="*/ 3259459 w 7219081"/>
              <a:gd name="connsiteY177" fmla="*/ 75803 h 6817915"/>
              <a:gd name="connsiteX178" fmla="*/ 3262634 w 7219081"/>
              <a:gd name="connsiteY178" fmla="*/ 76994 h 6817915"/>
              <a:gd name="connsiteX179" fmla="*/ 3265016 w 7219081"/>
              <a:gd name="connsiteY179" fmla="*/ 78581 h 6817915"/>
              <a:gd name="connsiteX180" fmla="*/ 3267397 w 7219081"/>
              <a:gd name="connsiteY180" fmla="*/ 80169 h 6817915"/>
              <a:gd name="connsiteX181" fmla="*/ 3269778 w 7219081"/>
              <a:gd name="connsiteY181" fmla="*/ 82153 h 6817915"/>
              <a:gd name="connsiteX182" fmla="*/ 3272159 w 7219081"/>
              <a:gd name="connsiteY182" fmla="*/ 84534 h 6817915"/>
              <a:gd name="connsiteX183" fmla="*/ 3274144 w 7219081"/>
              <a:gd name="connsiteY183" fmla="*/ 87709 h 6817915"/>
              <a:gd name="connsiteX184" fmla="*/ 3281287 w 7219081"/>
              <a:gd name="connsiteY184" fmla="*/ 90884 h 6817915"/>
              <a:gd name="connsiteX185" fmla="*/ 3288828 w 7219081"/>
              <a:gd name="connsiteY185" fmla="*/ 94059 h 6817915"/>
              <a:gd name="connsiteX186" fmla="*/ 3295178 w 7219081"/>
              <a:gd name="connsiteY186" fmla="*/ 98028 h 6817915"/>
              <a:gd name="connsiteX187" fmla="*/ 3300734 w 7219081"/>
              <a:gd name="connsiteY187" fmla="*/ 101600 h 6817915"/>
              <a:gd name="connsiteX188" fmla="*/ 3306687 w 7219081"/>
              <a:gd name="connsiteY188" fmla="*/ 105966 h 6817915"/>
              <a:gd name="connsiteX189" fmla="*/ 3311450 w 7219081"/>
              <a:gd name="connsiteY189" fmla="*/ 110331 h 6817915"/>
              <a:gd name="connsiteX190" fmla="*/ 3315816 w 7219081"/>
              <a:gd name="connsiteY190" fmla="*/ 115887 h 6817915"/>
              <a:gd name="connsiteX191" fmla="*/ 3319387 w 7219081"/>
              <a:gd name="connsiteY191" fmla="*/ 121047 h 6817915"/>
              <a:gd name="connsiteX192" fmla="*/ 3322959 w 7219081"/>
              <a:gd name="connsiteY192" fmla="*/ 127000 h 6817915"/>
              <a:gd name="connsiteX193" fmla="*/ 3325737 w 7219081"/>
              <a:gd name="connsiteY193" fmla="*/ 132953 h 6817915"/>
              <a:gd name="connsiteX194" fmla="*/ 3327722 w 7219081"/>
              <a:gd name="connsiteY194" fmla="*/ 139303 h 6817915"/>
              <a:gd name="connsiteX195" fmla="*/ 3329706 w 7219081"/>
              <a:gd name="connsiteY195" fmla="*/ 145653 h 6817915"/>
              <a:gd name="connsiteX196" fmla="*/ 3330897 w 7219081"/>
              <a:gd name="connsiteY196" fmla="*/ 153194 h 6817915"/>
              <a:gd name="connsiteX197" fmla="*/ 3332087 w 7219081"/>
              <a:gd name="connsiteY197" fmla="*/ 160337 h 6817915"/>
              <a:gd name="connsiteX198" fmla="*/ 3332484 w 7219081"/>
              <a:gd name="connsiteY198" fmla="*/ 167878 h 6817915"/>
              <a:gd name="connsiteX199" fmla="*/ 3332484 w 7219081"/>
              <a:gd name="connsiteY199" fmla="*/ 175815 h 6817915"/>
              <a:gd name="connsiteX200" fmla="*/ 3346772 w 7219081"/>
              <a:gd name="connsiteY200" fmla="*/ 175815 h 6817915"/>
              <a:gd name="connsiteX201" fmla="*/ 3348756 w 7219081"/>
              <a:gd name="connsiteY201" fmla="*/ 161925 h 6817915"/>
              <a:gd name="connsiteX202" fmla="*/ 3349947 w 7219081"/>
              <a:gd name="connsiteY202" fmla="*/ 155178 h 6817915"/>
              <a:gd name="connsiteX203" fmla="*/ 3351534 w 7219081"/>
              <a:gd name="connsiteY203" fmla="*/ 149622 h 6817915"/>
              <a:gd name="connsiteX204" fmla="*/ 3353519 w 7219081"/>
              <a:gd name="connsiteY204" fmla="*/ 143669 h 6817915"/>
              <a:gd name="connsiteX205" fmla="*/ 3355503 w 7219081"/>
              <a:gd name="connsiteY205" fmla="*/ 138509 h 6817915"/>
              <a:gd name="connsiteX206" fmla="*/ 3358281 w 7219081"/>
              <a:gd name="connsiteY206" fmla="*/ 134144 h 6817915"/>
              <a:gd name="connsiteX207" fmla="*/ 3361059 w 7219081"/>
              <a:gd name="connsiteY207" fmla="*/ 130572 h 6817915"/>
              <a:gd name="connsiteX208" fmla="*/ 3364234 w 7219081"/>
              <a:gd name="connsiteY208" fmla="*/ 127794 h 6817915"/>
              <a:gd name="connsiteX209" fmla="*/ 3368203 w 7219081"/>
              <a:gd name="connsiteY209" fmla="*/ 126206 h 6817915"/>
              <a:gd name="connsiteX210" fmla="*/ 3370584 w 7219081"/>
              <a:gd name="connsiteY210" fmla="*/ 126206 h 6817915"/>
              <a:gd name="connsiteX211" fmla="*/ 3372569 w 7219081"/>
              <a:gd name="connsiteY211" fmla="*/ 126206 h 6817915"/>
              <a:gd name="connsiteX212" fmla="*/ 3377331 w 7219081"/>
              <a:gd name="connsiteY212" fmla="*/ 127397 h 6817915"/>
              <a:gd name="connsiteX213" fmla="*/ 3382491 w 7219081"/>
              <a:gd name="connsiteY213" fmla="*/ 129381 h 6817915"/>
              <a:gd name="connsiteX214" fmla="*/ 3388841 w 7219081"/>
              <a:gd name="connsiteY214" fmla="*/ 132953 h 6817915"/>
              <a:gd name="connsiteX215" fmla="*/ 3395587 w 7219081"/>
              <a:gd name="connsiteY215" fmla="*/ 138906 h 6817915"/>
              <a:gd name="connsiteX216" fmla="*/ 3403128 w 7219081"/>
              <a:gd name="connsiteY216" fmla="*/ 146447 h 6817915"/>
              <a:gd name="connsiteX217" fmla="*/ 3406700 w 7219081"/>
              <a:gd name="connsiteY217" fmla="*/ 150019 h 6817915"/>
              <a:gd name="connsiteX218" fmla="*/ 3410272 w 7219081"/>
              <a:gd name="connsiteY218" fmla="*/ 152003 h 6817915"/>
              <a:gd name="connsiteX219" fmla="*/ 3414241 w 7219081"/>
              <a:gd name="connsiteY219" fmla="*/ 153591 h 6817915"/>
              <a:gd name="connsiteX220" fmla="*/ 3417416 w 7219081"/>
              <a:gd name="connsiteY220" fmla="*/ 154384 h 6817915"/>
              <a:gd name="connsiteX221" fmla="*/ 3420591 w 7219081"/>
              <a:gd name="connsiteY221" fmla="*/ 153591 h 6817915"/>
              <a:gd name="connsiteX222" fmla="*/ 3423369 w 7219081"/>
              <a:gd name="connsiteY222" fmla="*/ 153194 h 6817915"/>
              <a:gd name="connsiteX223" fmla="*/ 3426147 w 7219081"/>
              <a:gd name="connsiteY223" fmla="*/ 151606 h 6817915"/>
              <a:gd name="connsiteX224" fmla="*/ 3428925 w 7219081"/>
              <a:gd name="connsiteY224" fmla="*/ 150019 h 6817915"/>
              <a:gd name="connsiteX225" fmla="*/ 3434084 w 7219081"/>
              <a:gd name="connsiteY225" fmla="*/ 146844 h 6817915"/>
              <a:gd name="connsiteX226" fmla="*/ 3436862 w 7219081"/>
              <a:gd name="connsiteY226" fmla="*/ 145256 h 6817915"/>
              <a:gd name="connsiteX227" fmla="*/ 3439244 w 7219081"/>
              <a:gd name="connsiteY227" fmla="*/ 144066 h 6817915"/>
              <a:gd name="connsiteX228" fmla="*/ 3442022 w 7219081"/>
              <a:gd name="connsiteY228" fmla="*/ 143669 h 6817915"/>
              <a:gd name="connsiteX229" fmla="*/ 3444403 w 7219081"/>
              <a:gd name="connsiteY229" fmla="*/ 143669 h 6817915"/>
              <a:gd name="connsiteX230" fmla="*/ 3447181 w 7219081"/>
              <a:gd name="connsiteY230" fmla="*/ 144859 h 6817915"/>
              <a:gd name="connsiteX231" fmla="*/ 3449959 w 7219081"/>
              <a:gd name="connsiteY231" fmla="*/ 146447 h 6817915"/>
              <a:gd name="connsiteX232" fmla="*/ 3464247 w 7219081"/>
              <a:gd name="connsiteY232" fmla="*/ 146844 h 6817915"/>
              <a:gd name="connsiteX233" fmla="*/ 3470200 w 7219081"/>
              <a:gd name="connsiteY233" fmla="*/ 139303 h 6817915"/>
              <a:gd name="connsiteX234" fmla="*/ 3473375 w 7219081"/>
              <a:gd name="connsiteY234" fmla="*/ 135731 h 6817915"/>
              <a:gd name="connsiteX235" fmla="*/ 3476550 w 7219081"/>
              <a:gd name="connsiteY235" fmla="*/ 132556 h 6817915"/>
              <a:gd name="connsiteX236" fmla="*/ 3482900 w 7219081"/>
              <a:gd name="connsiteY236" fmla="*/ 121047 h 6817915"/>
              <a:gd name="connsiteX237" fmla="*/ 3489250 w 7219081"/>
              <a:gd name="connsiteY237" fmla="*/ 108744 h 6817915"/>
              <a:gd name="connsiteX238" fmla="*/ 3492425 w 7219081"/>
              <a:gd name="connsiteY238" fmla="*/ 103584 h 6817915"/>
              <a:gd name="connsiteX239" fmla="*/ 3495600 w 7219081"/>
              <a:gd name="connsiteY239" fmla="*/ 98425 h 6817915"/>
              <a:gd name="connsiteX240" fmla="*/ 3499172 w 7219081"/>
              <a:gd name="connsiteY240" fmla="*/ 94059 h 6817915"/>
              <a:gd name="connsiteX241" fmla="*/ 3503141 w 7219081"/>
              <a:gd name="connsiteY241" fmla="*/ 90487 h 6817915"/>
              <a:gd name="connsiteX242" fmla="*/ 3505125 w 7219081"/>
              <a:gd name="connsiteY242" fmla="*/ 89297 h 6817915"/>
              <a:gd name="connsiteX243" fmla="*/ 3507109 w 7219081"/>
              <a:gd name="connsiteY243" fmla="*/ 88503 h 6817915"/>
              <a:gd name="connsiteX244" fmla="*/ 3509491 w 7219081"/>
              <a:gd name="connsiteY244" fmla="*/ 87709 h 6817915"/>
              <a:gd name="connsiteX245" fmla="*/ 3511872 w 7219081"/>
              <a:gd name="connsiteY245" fmla="*/ 87312 h 6817915"/>
              <a:gd name="connsiteX246" fmla="*/ 3514253 w 7219081"/>
              <a:gd name="connsiteY246" fmla="*/ 87312 h 6817915"/>
              <a:gd name="connsiteX247" fmla="*/ 3516634 w 7219081"/>
              <a:gd name="connsiteY247" fmla="*/ 87709 h 6817915"/>
              <a:gd name="connsiteX248" fmla="*/ 3519412 w 7219081"/>
              <a:gd name="connsiteY248" fmla="*/ 88900 h 6817915"/>
              <a:gd name="connsiteX249" fmla="*/ 3522587 w 7219081"/>
              <a:gd name="connsiteY249" fmla="*/ 90091 h 6817915"/>
              <a:gd name="connsiteX250" fmla="*/ 3524969 w 7219081"/>
              <a:gd name="connsiteY250" fmla="*/ 92075 h 6817915"/>
              <a:gd name="connsiteX251" fmla="*/ 3528144 w 7219081"/>
              <a:gd name="connsiteY251" fmla="*/ 94853 h 6817915"/>
              <a:gd name="connsiteX252" fmla="*/ 3535287 w 7219081"/>
              <a:gd name="connsiteY252" fmla="*/ 101203 h 6817915"/>
              <a:gd name="connsiteX253" fmla="*/ 3542431 w 7219081"/>
              <a:gd name="connsiteY253" fmla="*/ 109537 h 6817915"/>
              <a:gd name="connsiteX254" fmla="*/ 3550766 w 7219081"/>
              <a:gd name="connsiteY254" fmla="*/ 121047 h 6817915"/>
              <a:gd name="connsiteX255" fmla="*/ 3551956 w 7219081"/>
              <a:gd name="connsiteY255" fmla="*/ 123031 h 6817915"/>
              <a:gd name="connsiteX256" fmla="*/ 3553544 w 7219081"/>
              <a:gd name="connsiteY256" fmla="*/ 125412 h 6817915"/>
              <a:gd name="connsiteX257" fmla="*/ 3555131 w 7219081"/>
              <a:gd name="connsiteY257" fmla="*/ 127000 h 6817915"/>
              <a:gd name="connsiteX258" fmla="*/ 3556719 w 7219081"/>
              <a:gd name="connsiteY258" fmla="*/ 128587 h 6817915"/>
              <a:gd name="connsiteX259" fmla="*/ 3560291 w 7219081"/>
              <a:gd name="connsiteY259" fmla="*/ 130175 h 6817915"/>
              <a:gd name="connsiteX260" fmla="*/ 3564656 w 7219081"/>
              <a:gd name="connsiteY260" fmla="*/ 130969 h 6817915"/>
              <a:gd name="connsiteX261" fmla="*/ 3568625 w 7219081"/>
              <a:gd name="connsiteY261" fmla="*/ 131762 h 6817915"/>
              <a:gd name="connsiteX262" fmla="*/ 3572991 w 7219081"/>
              <a:gd name="connsiteY262" fmla="*/ 131762 h 6817915"/>
              <a:gd name="connsiteX263" fmla="*/ 3577356 w 7219081"/>
              <a:gd name="connsiteY263" fmla="*/ 131762 h 6817915"/>
              <a:gd name="connsiteX264" fmla="*/ 3581325 w 7219081"/>
              <a:gd name="connsiteY264" fmla="*/ 132159 h 6817915"/>
              <a:gd name="connsiteX265" fmla="*/ 3684512 w 7219081"/>
              <a:gd name="connsiteY265" fmla="*/ 130572 h 6817915"/>
              <a:gd name="connsiteX266" fmla="*/ 3686496 w 7219081"/>
              <a:gd name="connsiteY266" fmla="*/ 127000 h 6817915"/>
              <a:gd name="connsiteX267" fmla="*/ 3687290 w 7219081"/>
              <a:gd name="connsiteY267" fmla="*/ 125412 h 6817915"/>
              <a:gd name="connsiteX268" fmla="*/ 3687290 w 7219081"/>
              <a:gd name="connsiteY268" fmla="*/ 123825 h 6817915"/>
              <a:gd name="connsiteX269" fmla="*/ 3680544 w 7219081"/>
              <a:gd name="connsiteY269" fmla="*/ 94853 h 6817915"/>
              <a:gd name="connsiteX270" fmla="*/ 3677766 w 7219081"/>
              <a:gd name="connsiteY270" fmla="*/ 82550 h 6817915"/>
              <a:gd name="connsiteX271" fmla="*/ 3676178 w 7219081"/>
              <a:gd name="connsiteY271" fmla="*/ 72628 h 6817915"/>
              <a:gd name="connsiteX272" fmla="*/ 3675781 w 7219081"/>
              <a:gd name="connsiteY272" fmla="*/ 64294 h 6817915"/>
              <a:gd name="connsiteX273" fmla="*/ 3676178 w 7219081"/>
              <a:gd name="connsiteY273" fmla="*/ 60325 h 6817915"/>
              <a:gd name="connsiteX274" fmla="*/ 3676575 w 7219081"/>
              <a:gd name="connsiteY274" fmla="*/ 56753 h 6817915"/>
              <a:gd name="connsiteX275" fmla="*/ 3677368 w 7219081"/>
              <a:gd name="connsiteY275" fmla="*/ 54372 h 6817915"/>
              <a:gd name="connsiteX276" fmla="*/ 3678162 w 7219081"/>
              <a:gd name="connsiteY276" fmla="*/ 51594 h 6817915"/>
              <a:gd name="connsiteX277" fmla="*/ 3679750 w 7219081"/>
              <a:gd name="connsiteY277" fmla="*/ 48816 h 6817915"/>
              <a:gd name="connsiteX278" fmla="*/ 3681337 w 7219081"/>
              <a:gd name="connsiteY278" fmla="*/ 46831 h 6817915"/>
              <a:gd name="connsiteX279" fmla="*/ 3683718 w 7219081"/>
              <a:gd name="connsiteY279" fmla="*/ 45244 h 6817915"/>
              <a:gd name="connsiteX280" fmla="*/ 3686100 w 7219081"/>
              <a:gd name="connsiteY280" fmla="*/ 43656 h 6817915"/>
              <a:gd name="connsiteX281" fmla="*/ 3688878 w 7219081"/>
              <a:gd name="connsiteY281" fmla="*/ 42466 h 6817915"/>
              <a:gd name="connsiteX282" fmla="*/ 3692450 w 7219081"/>
              <a:gd name="connsiteY282" fmla="*/ 41672 h 6817915"/>
              <a:gd name="connsiteX283" fmla="*/ 3700387 w 7219081"/>
              <a:gd name="connsiteY283" fmla="*/ 40481 h 6817915"/>
              <a:gd name="connsiteX284" fmla="*/ 3709912 w 7219081"/>
              <a:gd name="connsiteY284" fmla="*/ 40084 h 6817915"/>
              <a:gd name="connsiteX285" fmla="*/ 3721818 w 7219081"/>
              <a:gd name="connsiteY285" fmla="*/ 40481 h 6817915"/>
              <a:gd name="connsiteX286" fmla="*/ 3735709 w 7219081"/>
              <a:gd name="connsiteY286" fmla="*/ 41672 h 6817915"/>
              <a:gd name="connsiteX287" fmla="*/ 3770237 w 7219081"/>
              <a:gd name="connsiteY287" fmla="*/ 44847 h 6817915"/>
              <a:gd name="connsiteX288" fmla="*/ 3784525 w 7219081"/>
              <a:gd name="connsiteY288" fmla="*/ 46434 h 6817915"/>
              <a:gd name="connsiteX289" fmla="*/ 3799209 w 7219081"/>
              <a:gd name="connsiteY289" fmla="*/ 47228 h 6817915"/>
              <a:gd name="connsiteX290" fmla="*/ 3813496 w 7219081"/>
              <a:gd name="connsiteY290" fmla="*/ 48022 h 6817915"/>
              <a:gd name="connsiteX291" fmla="*/ 3820244 w 7219081"/>
              <a:gd name="connsiteY291" fmla="*/ 48022 h 6817915"/>
              <a:gd name="connsiteX292" fmla="*/ 3827784 w 7219081"/>
              <a:gd name="connsiteY292" fmla="*/ 48022 h 6817915"/>
              <a:gd name="connsiteX293" fmla="*/ 3834531 w 7219081"/>
              <a:gd name="connsiteY293" fmla="*/ 46831 h 6817915"/>
              <a:gd name="connsiteX294" fmla="*/ 3841278 w 7219081"/>
              <a:gd name="connsiteY294" fmla="*/ 45641 h 6817915"/>
              <a:gd name="connsiteX295" fmla="*/ 3848422 w 7219081"/>
              <a:gd name="connsiteY295" fmla="*/ 44053 h 6817915"/>
              <a:gd name="connsiteX296" fmla="*/ 3854772 w 7219081"/>
              <a:gd name="connsiteY296" fmla="*/ 42069 h 6817915"/>
              <a:gd name="connsiteX297" fmla="*/ 3861518 w 7219081"/>
              <a:gd name="connsiteY297" fmla="*/ 40084 h 6817915"/>
              <a:gd name="connsiteX298" fmla="*/ 3867868 w 7219081"/>
              <a:gd name="connsiteY298" fmla="*/ 36909 h 6817915"/>
              <a:gd name="connsiteX299" fmla="*/ 3874615 w 7219081"/>
              <a:gd name="connsiteY299" fmla="*/ 32544 h 6817915"/>
              <a:gd name="connsiteX300" fmla="*/ 3880965 w 7219081"/>
              <a:gd name="connsiteY300" fmla="*/ 28575 h 6817915"/>
              <a:gd name="connsiteX301" fmla="*/ 3884934 w 7219081"/>
              <a:gd name="connsiteY301" fmla="*/ 24209 h 6817915"/>
              <a:gd name="connsiteX302" fmla="*/ 3889300 w 7219081"/>
              <a:gd name="connsiteY302" fmla="*/ 19447 h 6817915"/>
              <a:gd name="connsiteX303" fmla="*/ 3892872 w 7219081"/>
              <a:gd name="connsiteY303" fmla="*/ 14287 h 6817915"/>
              <a:gd name="connsiteX304" fmla="*/ 3897237 w 7219081"/>
              <a:gd name="connsiteY304" fmla="*/ 9922 h 6817915"/>
              <a:gd name="connsiteX305" fmla="*/ 3899222 w 7219081"/>
              <a:gd name="connsiteY305" fmla="*/ 8334 h 6817915"/>
              <a:gd name="connsiteX306" fmla="*/ 3901603 w 7219081"/>
              <a:gd name="connsiteY306" fmla="*/ 6747 h 6817915"/>
              <a:gd name="connsiteX307" fmla="*/ 3903984 w 7219081"/>
              <a:gd name="connsiteY307" fmla="*/ 6350 h 6817915"/>
              <a:gd name="connsiteX308" fmla="*/ 3906762 w 7219081"/>
              <a:gd name="connsiteY308" fmla="*/ 5953 h 6817915"/>
              <a:gd name="connsiteX309" fmla="*/ 3909937 w 7219081"/>
              <a:gd name="connsiteY309" fmla="*/ 6350 h 6817915"/>
              <a:gd name="connsiteX310" fmla="*/ 3913112 w 7219081"/>
              <a:gd name="connsiteY310" fmla="*/ 7541 h 6817915"/>
              <a:gd name="connsiteX311" fmla="*/ 3916287 w 7219081"/>
              <a:gd name="connsiteY311" fmla="*/ 9128 h 6817915"/>
              <a:gd name="connsiteX312" fmla="*/ 3919859 w 7219081"/>
              <a:gd name="connsiteY312" fmla="*/ 11509 h 6817915"/>
              <a:gd name="connsiteX313" fmla="*/ 3925812 w 7219081"/>
              <a:gd name="connsiteY313" fmla="*/ 16669 h 6817915"/>
              <a:gd name="connsiteX314" fmla="*/ 3930178 w 7219081"/>
              <a:gd name="connsiteY314" fmla="*/ 22225 h 6817915"/>
              <a:gd name="connsiteX315" fmla="*/ 3934544 w 7219081"/>
              <a:gd name="connsiteY315" fmla="*/ 27781 h 6817915"/>
              <a:gd name="connsiteX316" fmla="*/ 3938115 w 7219081"/>
              <a:gd name="connsiteY316" fmla="*/ 34131 h 6817915"/>
              <a:gd name="connsiteX317" fmla="*/ 3941290 w 7219081"/>
              <a:gd name="connsiteY317" fmla="*/ 40481 h 6817915"/>
              <a:gd name="connsiteX318" fmla="*/ 3943672 w 7219081"/>
              <a:gd name="connsiteY318" fmla="*/ 47228 h 6817915"/>
              <a:gd name="connsiteX319" fmla="*/ 3944068 w 7219081"/>
              <a:gd name="connsiteY319" fmla="*/ 54769 h 6817915"/>
              <a:gd name="connsiteX320" fmla="*/ 3944068 w 7219081"/>
              <a:gd name="connsiteY320" fmla="*/ 61912 h 6817915"/>
              <a:gd name="connsiteX321" fmla="*/ 3943672 w 7219081"/>
              <a:gd name="connsiteY321" fmla="*/ 66675 h 6817915"/>
              <a:gd name="connsiteX322" fmla="*/ 3942481 w 7219081"/>
              <a:gd name="connsiteY322" fmla="*/ 69850 h 6817915"/>
              <a:gd name="connsiteX323" fmla="*/ 3940894 w 7219081"/>
              <a:gd name="connsiteY323" fmla="*/ 73025 h 6817915"/>
              <a:gd name="connsiteX324" fmla="*/ 3938909 w 7219081"/>
              <a:gd name="connsiteY324" fmla="*/ 75406 h 6817915"/>
              <a:gd name="connsiteX325" fmla="*/ 3936528 w 7219081"/>
              <a:gd name="connsiteY325" fmla="*/ 76994 h 6817915"/>
              <a:gd name="connsiteX326" fmla="*/ 3934147 w 7219081"/>
              <a:gd name="connsiteY326" fmla="*/ 78581 h 6817915"/>
              <a:gd name="connsiteX327" fmla="*/ 3931368 w 7219081"/>
              <a:gd name="connsiteY327" fmla="*/ 79375 h 6817915"/>
              <a:gd name="connsiteX328" fmla="*/ 3928194 w 7219081"/>
              <a:gd name="connsiteY328" fmla="*/ 80169 h 6817915"/>
              <a:gd name="connsiteX329" fmla="*/ 3922637 w 7219081"/>
              <a:gd name="connsiteY329" fmla="*/ 80566 h 6817915"/>
              <a:gd name="connsiteX330" fmla="*/ 3915494 w 7219081"/>
              <a:gd name="connsiteY330" fmla="*/ 80566 h 6817915"/>
              <a:gd name="connsiteX331" fmla="*/ 3909937 w 7219081"/>
              <a:gd name="connsiteY331" fmla="*/ 80962 h 6817915"/>
              <a:gd name="connsiteX332" fmla="*/ 3906762 w 7219081"/>
              <a:gd name="connsiteY332" fmla="*/ 81756 h 6817915"/>
              <a:gd name="connsiteX333" fmla="*/ 3903984 w 7219081"/>
              <a:gd name="connsiteY333" fmla="*/ 82550 h 6817915"/>
              <a:gd name="connsiteX334" fmla="*/ 3890490 w 7219081"/>
              <a:gd name="connsiteY334" fmla="*/ 88503 h 6817915"/>
              <a:gd name="connsiteX335" fmla="*/ 3890490 w 7219081"/>
              <a:gd name="connsiteY335" fmla="*/ 92075 h 6817915"/>
              <a:gd name="connsiteX336" fmla="*/ 3890490 w 7219081"/>
              <a:gd name="connsiteY336" fmla="*/ 95647 h 6817915"/>
              <a:gd name="connsiteX337" fmla="*/ 3889300 w 7219081"/>
              <a:gd name="connsiteY337" fmla="*/ 99615 h 6817915"/>
              <a:gd name="connsiteX338" fmla="*/ 3888109 w 7219081"/>
              <a:gd name="connsiteY338" fmla="*/ 102791 h 6817915"/>
              <a:gd name="connsiteX339" fmla="*/ 3886125 w 7219081"/>
              <a:gd name="connsiteY339" fmla="*/ 105172 h 6817915"/>
              <a:gd name="connsiteX340" fmla="*/ 3884537 w 7219081"/>
              <a:gd name="connsiteY340" fmla="*/ 107950 h 6817915"/>
              <a:gd name="connsiteX341" fmla="*/ 3879775 w 7219081"/>
              <a:gd name="connsiteY341" fmla="*/ 113109 h 6817915"/>
              <a:gd name="connsiteX342" fmla="*/ 3869853 w 7219081"/>
              <a:gd name="connsiteY342" fmla="*/ 122237 h 6817915"/>
              <a:gd name="connsiteX343" fmla="*/ 3864694 w 7219081"/>
              <a:gd name="connsiteY343" fmla="*/ 127000 h 6817915"/>
              <a:gd name="connsiteX344" fmla="*/ 3862312 w 7219081"/>
              <a:gd name="connsiteY344" fmla="*/ 129381 h 6817915"/>
              <a:gd name="connsiteX345" fmla="*/ 3860725 w 7219081"/>
              <a:gd name="connsiteY345" fmla="*/ 132159 h 6817915"/>
              <a:gd name="connsiteX346" fmla="*/ 3860328 w 7219081"/>
              <a:gd name="connsiteY346" fmla="*/ 161925 h 6817915"/>
              <a:gd name="connsiteX347" fmla="*/ 3859931 w 7219081"/>
              <a:gd name="connsiteY347" fmla="*/ 162719 h 6817915"/>
              <a:gd name="connsiteX348" fmla="*/ 3859137 w 7219081"/>
              <a:gd name="connsiteY348" fmla="*/ 163512 h 6817915"/>
              <a:gd name="connsiteX349" fmla="*/ 3860328 w 7219081"/>
              <a:gd name="connsiteY349" fmla="*/ 162719 h 6817915"/>
              <a:gd name="connsiteX350" fmla="*/ 3860328 w 7219081"/>
              <a:gd name="connsiteY350" fmla="*/ 161925 h 6817915"/>
              <a:gd name="connsiteX351" fmla="*/ 3868265 w 7219081"/>
              <a:gd name="connsiteY351" fmla="*/ 157162 h 6817915"/>
              <a:gd name="connsiteX352" fmla="*/ 3876600 w 7219081"/>
              <a:gd name="connsiteY352" fmla="*/ 152003 h 6817915"/>
              <a:gd name="connsiteX353" fmla="*/ 3880172 w 7219081"/>
              <a:gd name="connsiteY353" fmla="*/ 150019 h 6817915"/>
              <a:gd name="connsiteX354" fmla="*/ 3884140 w 7219081"/>
              <a:gd name="connsiteY354" fmla="*/ 148431 h 6817915"/>
              <a:gd name="connsiteX355" fmla="*/ 3888109 w 7219081"/>
              <a:gd name="connsiteY355" fmla="*/ 148034 h 6817915"/>
              <a:gd name="connsiteX356" fmla="*/ 3891284 w 7219081"/>
              <a:gd name="connsiteY356" fmla="*/ 148034 h 6817915"/>
              <a:gd name="connsiteX357" fmla="*/ 3902397 w 7219081"/>
              <a:gd name="connsiteY357" fmla="*/ 149622 h 6817915"/>
              <a:gd name="connsiteX358" fmla="*/ 3912318 w 7219081"/>
              <a:gd name="connsiteY358" fmla="*/ 150019 h 6817915"/>
              <a:gd name="connsiteX359" fmla="*/ 3921447 w 7219081"/>
              <a:gd name="connsiteY359" fmla="*/ 149622 h 6817915"/>
              <a:gd name="connsiteX360" fmla="*/ 3929384 w 7219081"/>
              <a:gd name="connsiteY360" fmla="*/ 147241 h 6817915"/>
              <a:gd name="connsiteX361" fmla="*/ 3936131 w 7219081"/>
              <a:gd name="connsiteY361" fmla="*/ 144859 h 6817915"/>
              <a:gd name="connsiteX362" fmla="*/ 3942481 w 7219081"/>
              <a:gd name="connsiteY362" fmla="*/ 140890 h 6817915"/>
              <a:gd name="connsiteX363" fmla="*/ 3947640 w 7219081"/>
              <a:gd name="connsiteY363" fmla="*/ 136128 h 6817915"/>
              <a:gd name="connsiteX364" fmla="*/ 3952403 w 7219081"/>
              <a:gd name="connsiteY364" fmla="*/ 130969 h 6817915"/>
              <a:gd name="connsiteX365" fmla="*/ 3956768 w 7219081"/>
              <a:gd name="connsiteY365" fmla="*/ 125412 h 6817915"/>
              <a:gd name="connsiteX366" fmla="*/ 3960340 w 7219081"/>
              <a:gd name="connsiteY366" fmla="*/ 118269 h 6817915"/>
              <a:gd name="connsiteX367" fmla="*/ 3963912 w 7219081"/>
              <a:gd name="connsiteY367" fmla="*/ 111522 h 6817915"/>
              <a:gd name="connsiteX368" fmla="*/ 3966690 w 7219081"/>
              <a:gd name="connsiteY368" fmla="*/ 104378 h 6817915"/>
              <a:gd name="connsiteX369" fmla="*/ 3972644 w 7219081"/>
              <a:gd name="connsiteY369" fmla="*/ 88900 h 6817915"/>
              <a:gd name="connsiteX370" fmla="*/ 3977009 w 7219081"/>
              <a:gd name="connsiteY370" fmla="*/ 73025 h 6817915"/>
              <a:gd name="connsiteX371" fmla="*/ 3980978 w 7219081"/>
              <a:gd name="connsiteY371" fmla="*/ 69453 h 6817915"/>
              <a:gd name="connsiteX372" fmla="*/ 3984550 w 7219081"/>
              <a:gd name="connsiteY372" fmla="*/ 65881 h 6817915"/>
              <a:gd name="connsiteX373" fmla="*/ 3988915 w 7219081"/>
              <a:gd name="connsiteY373" fmla="*/ 62706 h 6817915"/>
              <a:gd name="connsiteX374" fmla="*/ 3992884 w 7219081"/>
              <a:gd name="connsiteY374" fmla="*/ 60325 h 6817915"/>
              <a:gd name="connsiteX375" fmla="*/ 3997250 w 7219081"/>
              <a:gd name="connsiteY375" fmla="*/ 59531 h 6817915"/>
              <a:gd name="connsiteX376" fmla="*/ 3999631 w 7219081"/>
              <a:gd name="connsiteY376" fmla="*/ 59531 h 6817915"/>
              <a:gd name="connsiteX377" fmla="*/ 4002012 w 7219081"/>
              <a:gd name="connsiteY377" fmla="*/ 59531 h 6817915"/>
              <a:gd name="connsiteX378" fmla="*/ 4004394 w 7219081"/>
              <a:gd name="connsiteY378" fmla="*/ 59928 h 6817915"/>
              <a:gd name="connsiteX379" fmla="*/ 4006775 w 7219081"/>
              <a:gd name="connsiteY379" fmla="*/ 60325 h 6817915"/>
              <a:gd name="connsiteX380" fmla="*/ 4009156 w 7219081"/>
              <a:gd name="connsiteY380" fmla="*/ 61912 h 6817915"/>
              <a:gd name="connsiteX381" fmla="*/ 4011934 w 7219081"/>
              <a:gd name="connsiteY381" fmla="*/ 63500 h 6817915"/>
              <a:gd name="connsiteX382" fmla="*/ 4013918 w 7219081"/>
              <a:gd name="connsiteY382" fmla="*/ 65087 h 6817915"/>
              <a:gd name="connsiteX383" fmla="*/ 4016300 w 7219081"/>
              <a:gd name="connsiteY383" fmla="*/ 67469 h 6817915"/>
              <a:gd name="connsiteX384" fmla="*/ 4017094 w 7219081"/>
              <a:gd name="connsiteY384" fmla="*/ 69056 h 6817915"/>
              <a:gd name="connsiteX385" fmla="*/ 4018284 w 7219081"/>
              <a:gd name="connsiteY385" fmla="*/ 70644 h 6817915"/>
              <a:gd name="connsiteX386" fmla="*/ 4018284 w 7219081"/>
              <a:gd name="connsiteY386" fmla="*/ 72628 h 6817915"/>
              <a:gd name="connsiteX387" fmla="*/ 4018681 w 7219081"/>
              <a:gd name="connsiteY387" fmla="*/ 74216 h 6817915"/>
              <a:gd name="connsiteX388" fmla="*/ 4017887 w 7219081"/>
              <a:gd name="connsiteY388" fmla="*/ 77787 h 6817915"/>
              <a:gd name="connsiteX389" fmla="*/ 4016300 w 7219081"/>
              <a:gd name="connsiteY389" fmla="*/ 80962 h 6817915"/>
              <a:gd name="connsiteX390" fmla="*/ 4013522 w 7219081"/>
              <a:gd name="connsiteY390" fmla="*/ 84534 h 6817915"/>
              <a:gd name="connsiteX391" fmla="*/ 4007568 w 7219081"/>
              <a:gd name="connsiteY391" fmla="*/ 90884 h 6817915"/>
              <a:gd name="connsiteX392" fmla="*/ 4003997 w 7219081"/>
              <a:gd name="connsiteY392" fmla="*/ 98028 h 6817915"/>
              <a:gd name="connsiteX393" fmla="*/ 4001218 w 7219081"/>
              <a:gd name="connsiteY393" fmla="*/ 104378 h 6817915"/>
              <a:gd name="connsiteX394" fmla="*/ 4000425 w 7219081"/>
              <a:gd name="connsiteY394" fmla="*/ 109537 h 6817915"/>
              <a:gd name="connsiteX395" fmla="*/ 3999631 w 7219081"/>
              <a:gd name="connsiteY395" fmla="*/ 115094 h 6817915"/>
              <a:gd name="connsiteX396" fmla="*/ 4000425 w 7219081"/>
              <a:gd name="connsiteY396" fmla="*/ 119856 h 6817915"/>
              <a:gd name="connsiteX397" fmla="*/ 4001218 w 7219081"/>
              <a:gd name="connsiteY397" fmla="*/ 124619 h 6817915"/>
              <a:gd name="connsiteX398" fmla="*/ 4003600 w 7219081"/>
              <a:gd name="connsiteY398" fmla="*/ 128984 h 6817915"/>
              <a:gd name="connsiteX399" fmla="*/ 4005981 w 7219081"/>
              <a:gd name="connsiteY399" fmla="*/ 132556 h 6817915"/>
              <a:gd name="connsiteX400" fmla="*/ 4009156 w 7219081"/>
              <a:gd name="connsiteY400" fmla="*/ 136128 h 6817915"/>
              <a:gd name="connsiteX401" fmla="*/ 4012331 w 7219081"/>
              <a:gd name="connsiteY401" fmla="*/ 140097 h 6817915"/>
              <a:gd name="connsiteX402" fmla="*/ 4021062 w 7219081"/>
              <a:gd name="connsiteY402" fmla="*/ 146844 h 6817915"/>
              <a:gd name="connsiteX403" fmla="*/ 4029397 w 7219081"/>
              <a:gd name="connsiteY403" fmla="*/ 153591 h 6817915"/>
              <a:gd name="connsiteX404" fmla="*/ 4037334 w 7219081"/>
              <a:gd name="connsiteY404" fmla="*/ 160337 h 6817915"/>
              <a:gd name="connsiteX405" fmla="*/ 4034953 w 7219081"/>
              <a:gd name="connsiteY405" fmla="*/ 162719 h 6817915"/>
              <a:gd name="connsiteX406" fmla="*/ 4036144 w 7219081"/>
              <a:gd name="connsiteY406" fmla="*/ 162719 h 6817915"/>
              <a:gd name="connsiteX407" fmla="*/ 4037334 w 7219081"/>
              <a:gd name="connsiteY407" fmla="*/ 160337 h 6817915"/>
              <a:gd name="connsiteX408" fmla="*/ 4042494 w 7219081"/>
              <a:gd name="connsiteY408" fmla="*/ 158750 h 6817915"/>
              <a:gd name="connsiteX409" fmla="*/ 4047653 w 7219081"/>
              <a:gd name="connsiteY409" fmla="*/ 157162 h 6817915"/>
              <a:gd name="connsiteX410" fmla="*/ 4057575 w 7219081"/>
              <a:gd name="connsiteY410" fmla="*/ 152797 h 6817915"/>
              <a:gd name="connsiteX411" fmla="*/ 4068290 w 7219081"/>
              <a:gd name="connsiteY411" fmla="*/ 148431 h 6817915"/>
              <a:gd name="connsiteX412" fmla="*/ 4073450 w 7219081"/>
              <a:gd name="connsiteY412" fmla="*/ 146844 h 6817915"/>
              <a:gd name="connsiteX413" fmla="*/ 4078609 w 7219081"/>
              <a:gd name="connsiteY413" fmla="*/ 145653 h 6817915"/>
              <a:gd name="connsiteX414" fmla="*/ 4083372 w 7219081"/>
              <a:gd name="connsiteY414" fmla="*/ 145256 h 6817915"/>
              <a:gd name="connsiteX415" fmla="*/ 4088134 w 7219081"/>
              <a:gd name="connsiteY415" fmla="*/ 145653 h 6817915"/>
              <a:gd name="connsiteX416" fmla="*/ 4092500 w 7219081"/>
              <a:gd name="connsiteY416" fmla="*/ 147241 h 6817915"/>
              <a:gd name="connsiteX417" fmla="*/ 4096468 w 7219081"/>
              <a:gd name="connsiteY417" fmla="*/ 150019 h 6817915"/>
              <a:gd name="connsiteX418" fmla="*/ 4100834 w 7219081"/>
              <a:gd name="connsiteY418" fmla="*/ 154384 h 6817915"/>
              <a:gd name="connsiteX419" fmla="*/ 4104406 w 7219081"/>
              <a:gd name="connsiteY419" fmla="*/ 159544 h 6817915"/>
              <a:gd name="connsiteX420" fmla="*/ 4107581 w 7219081"/>
              <a:gd name="connsiteY420" fmla="*/ 166687 h 6817915"/>
              <a:gd name="connsiteX421" fmla="*/ 4110756 w 7219081"/>
              <a:gd name="connsiteY421" fmla="*/ 175815 h 6817915"/>
              <a:gd name="connsiteX422" fmla="*/ 4109168 w 7219081"/>
              <a:gd name="connsiteY422" fmla="*/ 185737 h 6817915"/>
              <a:gd name="connsiteX423" fmla="*/ 4106787 w 7219081"/>
              <a:gd name="connsiteY423" fmla="*/ 195659 h 6817915"/>
              <a:gd name="connsiteX424" fmla="*/ 4104009 w 7219081"/>
              <a:gd name="connsiteY424" fmla="*/ 205581 h 6817915"/>
              <a:gd name="connsiteX425" fmla="*/ 4100834 w 7219081"/>
              <a:gd name="connsiteY425" fmla="*/ 215106 h 6817915"/>
              <a:gd name="connsiteX426" fmla="*/ 4096468 w 7219081"/>
              <a:gd name="connsiteY426" fmla="*/ 224631 h 6817915"/>
              <a:gd name="connsiteX427" fmla="*/ 4092103 w 7219081"/>
              <a:gd name="connsiteY427" fmla="*/ 233759 h 6817915"/>
              <a:gd name="connsiteX428" fmla="*/ 4087340 w 7219081"/>
              <a:gd name="connsiteY428" fmla="*/ 242491 h 6817915"/>
              <a:gd name="connsiteX429" fmla="*/ 4081387 w 7219081"/>
              <a:gd name="connsiteY429" fmla="*/ 251619 h 6817915"/>
              <a:gd name="connsiteX430" fmla="*/ 4076228 w 7219081"/>
              <a:gd name="connsiteY430" fmla="*/ 258365 h 6817915"/>
              <a:gd name="connsiteX431" fmla="*/ 4071068 w 7219081"/>
              <a:gd name="connsiteY431" fmla="*/ 265112 h 6817915"/>
              <a:gd name="connsiteX432" fmla="*/ 4065512 w 7219081"/>
              <a:gd name="connsiteY432" fmla="*/ 271066 h 6817915"/>
              <a:gd name="connsiteX433" fmla="*/ 4059956 w 7219081"/>
              <a:gd name="connsiteY433" fmla="*/ 276225 h 6817915"/>
              <a:gd name="connsiteX434" fmla="*/ 4054003 w 7219081"/>
              <a:gd name="connsiteY434" fmla="*/ 280591 h 6817915"/>
              <a:gd name="connsiteX435" fmla="*/ 4048050 w 7219081"/>
              <a:gd name="connsiteY435" fmla="*/ 284559 h 6817915"/>
              <a:gd name="connsiteX436" fmla="*/ 4042494 w 7219081"/>
              <a:gd name="connsiteY436" fmla="*/ 287734 h 6817915"/>
              <a:gd name="connsiteX437" fmla="*/ 4036144 w 7219081"/>
              <a:gd name="connsiteY437" fmla="*/ 290909 h 6817915"/>
              <a:gd name="connsiteX438" fmla="*/ 4029794 w 7219081"/>
              <a:gd name="connsiteY438" fmla="*/ 293687 h 6817915"/>
              <a:gd name="connsiteX439" fmla="*/ 4023444 w 7219081"/>
              <a:gd name="connsiteY439" fmla="*/ 295672 h 6817915"/>
              <a:gd name="connsiteX440" fmla="*/ 4016697 w 7219081"/>
              <a:gd name="connsiteY440" fmla="*/ 297259 h 6817915"/>
              <a:gd name="connsiteX441" fmla="*/ 4010347 w 7219081"/>
              <a:gd name="connsiteY441" fmla="*/ 298450 h 6817915"/>
              <a:gd name="connsiteX442" fmla="*/ 3996853 w 7219081"/>
              <a:gd name="connsiteY442" fmla="*/ 300434 h 6817915"/>
              <a:gd name="connsiteX443" fmla="*/ 3982565 w 7219081"/>
              <a:gd name="connsiteY443" fmla="*/ 301228 h 6817915"/>
              <a:gd name="connsiteX444" fmla="*/ 3968675 w 7219081"/>
              <a:gd name="connsiteY444" fmla="*/ 301228 h 6817915"/>
              <a:gd name="connsiteX445" fmla="*/ 3954387 w 7219081"/>
              <a:gd name="connsiteY445" fmla="*/ 300434 h 6817915"/>
              <a:gd name="connsiteX446" fmla="*/ 3926209 w 7219081"/>
              <a:gd name="connsiteY446" fmla="*/ 300037 h 6817915"/>
              <a:gd name="connsiteX447" fmla="*/ 3911922 w 7219081"/>
              <a:gd name="connsiteY447" fmla="*/ 300434 h 6817915"/>
              <a:gd name="connsiteX448" fmla="*/ 3898428 w 7219081"/>
              <a:gd name="connsiteY448" fmla="*/ 301625 h 6817915"/>
              <a:gd name="connsiteX449" fmla="*/ 3891284 w 7219081"/>
              <a:gd name="connsiteY449" fmla="*/ 302419 h 6817915"/>
              <a:gd name="connsiteX450" fmla="*/ 3884934 w 7219081"/>
              <a:gd name="connsiteY450" fmla="*/ 303609 h 6817915"/>
              <a:gd name="connsiteX451" fmla="*/ 3878187 w 7219081"/>
              <a:gd name="connsiteY451" fmla="*/ 305197 h 6817915"/>
              <a:gd name="connsiteX452" fmla="*/ 3871837 w 7219081"/>
              <a:gd name="connsiteY452" fmla="*/ 307181 h 6817915"/>
              <a:gd name="connsiteX453" fmla="*/ 3863106 w 7219081"/>
              <a:gd name="connsiteY453" fmla="*/ 309959 h 6817915"/>
              <a:gd name="connsiteX454" fmla="*/ 3853581 w 7219081"/>
              <a:gd name="connsiteY454" fmla="*/ 313134 h 6817915"/>
              <a:gd name="connsiteX455" fmla="*/ 3843659 w 7219081"/>
              <a:gd name="connsiteY455" fmla="*/ 315119 h 6817915"/>
              <a:gd name="connsiteX456" fmla="*/ 3832944 w 7219081"/>
              <a:gd name="connsiteY456" fmla="*/ 317500 h 6817915"/>
              <a:gd name="connsiteX457" fmla="*/ 3827784 w 7219081"/>
              <a:gd name="connsiteY457" fmla="*/ 317500 h 6817915"/>
              <a:gd name="connsiteX458" fmla="*/ 3822625 w 7219081"/>
              <a:gd name="connsiteY458" fmla="*/ 317897 h 6817915"/>
              <a:gd name="connsiteX459" fmla="*/ 3816672 w 7219081"/>
              <a:gd name="connsiteY459" fmla="*/ 317500 h 6817915"/>
              <a:gd name="connsiteX460" fmla="*/ 3811512 w 7219081"/>
              <a:gd name="connsiteY460" fmla="*/ 316706 h 6817915"/>
              <a:gd name="connsiteX461" fmla="*/ 3805559 w 7219081"/>
              <a:gd name="connsiteY461" fmla="*/ 315912 h 6817915"/>
              <a:gd name="connsiteX462" fmla="*/ 3800400 w 7219081"/>
              <a:gd name="connsiteY462" fmla="*/ 313531 h 6817915"/>
              <a:gd name="connsiteX463" fmla="*/ 3794446 w 7219081"/>
              <a:gd name="connsiteY463" fmla="*/ 311547 h 6817915"/>
              <a:gd name="connsiteX464" fmla="*/ 3789287 w 7219081"/>
              <a:gd name="connsiteY464" fmla="*/ 308769 h 6817915"/>
              <a:gd name="connsiteX465" fmla="*/ 3796828 w 7219081"/>
              <a:gd name="connsiteY465" fmla="*/ 320675 h 6817915"/>
              <a:gd name="connsiteX466" fmla="*/ 3800400 w 7219081"/>
              <a:gd name="connsiteY466" fmla="*/ 325834 h 6817915"/>
              <a:gd name="connsiteX467" fmla="*/ 3803972 w 7219081"/>
              <a:gd name="connsiteY467" fmla="*/ 330597 h 6817915"/>
              <a:gd name="connsiteX468" fmla="*/ 3807544 w 7219081"/>
              <a:gd name="connsiteY468" fmla="*/ 334565 h 6817915"/>
              <a:gd name="connsiteX469" fmla="*/ 3811909 w 7219081"/>
              <a:gd name="connsiteY469" fmla="*/ 338931 h 6817915"/>
              <a:gd name="connsiteX470" fmla="*/ 3816672 w 7219081"/>
              <a:gd name="connsiteY470" fmla="*/ 342106 h 6817915"/>
              <a:gd name="connsiteX471" fmla="*/ 3821037 w 7219081"/>
              <a:gd name="connsiteY471" fmla="*/ 345678 h 6817915"/>
              <a:gd name="connsiteX472" fmla="*/ 3826196 w 7219081"/>
              <a:gd name="connsiteY472" fmla="*/ 348456 h 6817915"/>
              <a:gd name="connsiteX473" fmla="*/ 3831356 w 7219081"/>
              <a:gd name="connsiteY473" fmla="*/ 350837 h 6817915"/>
              <a:gd name="connsiteX474" fmla="*/ 3836516 w 7219081"/>
              <a:gd name="connsiteY474" fmla="*/ 353219 h 6817915"/>
              <a:gd name="connsiteX475" fmla="*/ 3842865 w 7219081"/>
              <a:gd name="connsiteY475" fmla="*/ 354806 h 6817915"/>
              <a:gd name="connsiteX476" fmla="*/ 3849215 w 7219081"/>
              <a:gd name="connsiteY476" fmla="*/ 356394 h 6817915"/>
              <a:gd name="connsiteX477" fmla="*/ 3855962 w 7219081"/>
              <a:gd name="connsiteY477" fmla="*/ 357187 h 6817915"/>
              <a:gd name="connsiteX478" fmla="*/ 3863503 w 7219081"/>
              <a:gd name="connsiteY478" fmla="*/ 358378 h 6817915"/>
              <a:gd name="connsiteX479" fmla="*/ 3871440 w 7219081"/>
              <a:gd name="connsiteY479" fmla="*/ 359569 h 6817915"/>
              <a:gd name="connsiteX480" fmla="*/ 3889300 w 7219081"/>
              <a:gd name="connsiteY480" fmla="*/ 359966 h 6817915"/>
              <a:gd name="connsiteX481" fmla="*/ 3907159 w 7219081"/>
              <a:gd name="connsiteY481" fmla="*/ 359569 h 6817915"/>
              <a:gd name="connsiteX482" fmla="*/ 3925018 w 7219081"/>
              <a:gd name="connsiteY482" fmla="*/ 358378 h 6817915"/>
              <a:gd name="connsiteX483" fmla="*/ 3942481 w 7219081"/>
              <a:gd name="connsiteY483" fmla="*/ 356791 h 6817915"/>
              <a:gd name="connsiteX484" fmla="*/ 3978200 w 7219081"/>
              <a:gd name="connsiteY484" fmla="*/ 352028 h 6817915"/>
              <a:gd name="connsiteX485" fmla="*/ 4014712 w 7219081"/>
              <a:gd name="connsiteY485" fmla="*/ 347265 h 6817915"/>
              <a:gd name="connsiteX486" fmla="*/ 4032572 w 7219081"/>
              <a:gd name="connsiteY486" fmla="*/ 345281 h 6817915"/>
              <a:gd name="connsiteX487" fmla="*/ 4050431 w 7219081"/>
              <a:gd name="connsiteY487" fmla="*/ 343694 h 6817915"/>
              <a:gd name="connsiteX488" fmla="*/ 4068687 w 7219081"/>
              <a:gd name="connsiteY488" fmla="*/ 343297 h 6817915"/>
              <a:gd name="connsiteX489" fmla="*/ 4087340 w 7219081"/>
              <a:gd name="connsiteY489" fmla="*/ 343694 h 6817915"/>
              <a:gd name="connsiteX490" fmla="*/ 4096072 w 7219081"/>
              <a:gd name="connsiteY490" fmla="*/ 344090 h 6817915"/>
              <a:gd name="connsiteX491" fmla="*/ 4105597 w 7219081"/>
              <a:gd name="connsiteY491" fmla="*/ 345281 h 6817915"/>
              <a:gd name="connsiteX492" fmla="*/ 4114725 w 7219081"/>
              <a:gd name="connsiteY492" fmla="*/ 346869 h 6817915"/>
              <a:gd name="connsiteX493" fmla="*/ 4123853 w 7219081"/>
              <a:gd name="connsiteY493" fmla="*/ 348456 h 6817915"/>
              <a:gd name="connsiteX494" fmla="*/ 4132981 w 7219081"/>
              <a:gd name="connsiteY494" fmla="*/ 350440 h 6817915"/>
              <a:gd name="connsiteX495" fmla="*/ 4142506 w 7219081"/>
              <a:gd name="connsiteY495" fmla="*/ 353219 h 6817915"/>
              <a:gd name="connsiteX496" fmla="*/ 4152031 w 7219081"/>
              <a:gd name="connsiteY496" fmla="*/ 356394 h 6817915"/>
              <a:gd name="connsiteX497" fmla="*/ 4161556 w 7219081"/>
              <a:gd name="connsiteY497" fmla="*/ 359569 h 6817915"/>
              <a:gd name="connsiteX498" fmla="*/ 4151237 w 7219081"/>
              <a:gd name="connsiteY498" fmla="*/ 368300 h 6817915"/>
              <a:gd name="connsiteX499" fmla="*/ 4141315 w 7219081"/>
              <a:gd name="connsiteY499" fmla="*/ 377428 h 6817915"/>
              <a:gd name="connsiteX500" fmla="*/ 4130997 w 7219081"/>
              <a:gd name="connsiteY500" fmla="*/ 385762 h 6817915"/>
              <a:gd name="connsiteX501" fmla="*/ 4121472 w 7219081"/>
              <a:gd name="connsiteY501" fmla="*/ 395287 h 6817915"/>
              <a:gd name="connsiteX502" fmla="*/ 4116312 w 7219081"/>
              <a:gd name="connsiteY502" fmla="*/ 400050 h 6817915"/>
              <a:gd name="connsiteX503" fmla="*/ 4111947 w 7219081"/>
              <a:gd name="connsiteY503" fmla="*/ 405606 h 6817915"/>
              <a:gd name="connsiteX504" fmla="*/ 4107581 w 7219081"/>
              <a:gd name="connsiteY504" fmla="*/ 411559 h 6817915"/>
              <a:gd name="connsiteX505" fmla="*/ 4103612 w 7219081"/>
              <a:gd name="connsiteY505" fmla="*/ 417909 h 6817915"/>
              <a:gd name="connsiteX506" fmla="*/ 4100437 w 7219081"/>
              <a:gd name="connsiteY506" fmla="*/ 425053 h 6817915"/>
              <a:gd name="connsiteX507" fmla="*/ 4097262 w 7219081"/>
              <a:gd name="connsiteY507" fmla="*/ 432991 h 6817915"/>
              <a:gd name="connsiteX508" fmla="*/ 4094484 w 7219081"/>
              <a:gd name="connsiteY508" fmla="*/ 441722 h 6817915"/>
              <a:gd name="connsiteX509" fmla="*/ 4092500 w 7219081"/>
              <a:gd name="connsiteY509" fmla="*/ 450850 h 6817915"/>
              <a:gd name="connsiteX510" fmla="*/ 4087737 w 7219081"/>
              <a:gd name="connsiteY510" fmla="*/ 440531 h 6817915"/>
              <a:gd name="connsiteX511" fmla="*/ 4082975 w 7219081"/>
              <a:gd name="connsiteY511" fmla="*/ 431006 h 6817915"/>
              <a:gd name="connsiteX512" fmla="*/ 4078212 w 7219081"/>
              <a:gd name="connsiteY512" fmla="*/ 422672 h 6817915"/>
              <a:gd name="connsiteX513" fmla="*/ 4073053 w 7219081"/>
              <a:gd name="connsiteY513" fmla="*/ 415925 h 6817915"/>
              <a:gd name="connsiteX514" fmla="*/ 4068290 w 7219081"/>
              <a:gd name="connsiteY514" fmla="*/ 409972 h 6817915"/>
              <a:gd name="connsiteX515" fmla="*/ 4063131 w 7219081"/>
              <a:gd name="connsiteY515" fmla="*/ 405606 h 6817915"/>
              <a:gd name="connsiteX516" fmla="*/ 4058368 w 7219081"/>
              <a:gd name="connsiteY516" fmla="*/ 402034 h 6817915"/>
              <a:gd name="connsiteX517" fmla="*/ 4052812 w 7219081"/>
              <a:gd name="connsiteY517" fmla="*/ 400050 h 6817915"/>
              <a:gd name="connsiteX518" fmla="*/ 4047256 w 7219081"/>
              <a:gd name="connsiteY518" fmla="*/ 398859 h 6817915"/>
              <a:gd name="connsiteX519" fmla="*/ 4042097 w 7219081"/>
              <a:gd name="connsiteY519" fmla="*/ 398462 h 6817915"/>
              <a:gd name="connsiteX520" fmla="*/ 4036144 w 7219081"/>
              <a:gd name="connsiteY520" fmla="*/ 399256 h 6817915"/>
              <a:gd name="connsiteX521" fmla="*/ 4030984 w 7219081"/>
              <a:gd name="connsiteY521" fmla="*/ 401637 h 6817915"/>
              <a:gd name="connsiteX522" fmla="*/ 4025031 w 7219081"/>
              <a:gd name="connsiteY522" fmla="*/ 404812 h 6817915"/>
              <a:gd name="connsiteX523" fmla="*/ 4018681 w 7219081"/>
              <a:gd name="connsiteY523" fmla="*/ 408384 h 6817915"/>
              <a:gd name="connsiteX524" fmla="*/ 4013125 w 7219081"/>
              <a:gd name="connsiteY524" fmla="*/ 413544 h 6817915"/>
              <a:gd name="connsiteX525" fmla="*/ 4006775 w 7219081"/>
              <a:gd name="connsiteY525" fmla="*/ 419497 h 6817915"/>
              <a:gd name="connsiteX526" fmla="*/ 4037334 w 7219081"/>
              <a:gd name="connsiteY526" fmla="*/ 466725 h 6817915"/>
              <a:gd name="connsiteX527" fmla="*/ 4039715 w 7219081"/>
              <a:gd name="connsiteY527" fmla="*/ 468312 h 6817915"/>
              <a:gd name="connsiteX528" fmla="*/ 4042890 w 7219081"/>
              <a:gd name="connsiteY528" fmla="*/ 469900 h 6817915"/>
              <a:gd name="connsiteX529" fmla="*/ 4045668 w 7219081"/>
              <a:gd name="connsiteY529" fmla="*/ 471090 h 6817915"/>
              <a:gd name="connsiteX530" fmla="*/ 4048844 w 7219081"/>
              <a:gd name="connsiteY530" fmla="*/ 471487 h 6817915"/>
              <a:gd name="connsiteX531" fmla="*/ 4071862 w 7219081"/>
              <a:gd name="connsiteY531" fmla="*/ 479425 h 6817915"/>
              <a:gd name="connsiteX532" fmla="*/ 4095278 w 7219081"/>
              <a:gd name="connsiteY532" fmla="*/ 486965 h 6817915"/>
              <a:gd name="connsiteX533" fmla="*/ 4118297 w 7219081"/>
              <a:gd name="connsiteY533" fmla="*/ 493315 h 6817915"/>
              <a:gd name="connsiteX534" fmla="*/ 4129806 w 7219081"/>
              <a:gd name="connsiteY534" fmla="*/ 496094 h 6817915"/>
              <a:gd name="connsiteX535" fmla="*/ 4141315 w 7219081"/>
              <a:gd name="connsiteY535" fmla="*/ 498475 h 6817915"/>
              <a:gd name="connsiteX536" fmla="*/ 4152825 w 7219081"/>
              <a:gd name="connsiteY536" fmla="*/ 500856 h 6817915"/>
              <a:gd name="connsiteX537" fmla="*/ 4165128 w 7219081"/>
              <a:gd name="connsiteY537" fmla="*/ 502444 h 6817915"/>
              <a:gd name="connsiteX538" fmla="*/ 4177034 w 7219081"/>
              <a:gd name="connsiteY538" fmla="*/ 503634 h 6817915"/>
              <a:gd name="connsiteX539" fmla="*/ 4189337 w 7219081"/>
              <a:gd name="connsiteY539" fmla="*/ 504825 h 6817915"/>
              <a:gd name="connsiteX540" fmla="*/ 4201244 w 7219081"/>
              <a:gd name="connsiteY540" fmla="*/ 504825 h 6817915"/>
              <a:gd name="connsiteX541" fmla="*/ 4213547 w 7219081"/>
              <a:gd name="connsiteY541" fmla="*/ 504825 h 6817915"/>
              <a:gd name="connsiteX542" fmla="*/ 4225453 w 7219081"/>
              <a:gd name="connsiteY542" fmla="*/ 503634 h 6817915"/>
              <a:gd name="connsiteX543" fmla="*/ 4238153 w 7219081"/>
              <a:gd name="connsiteY543" fmla="*/ 502047 h 6817915"/>
              <a:gd name="connsiteX544" fmla="*/ 4240534 w 7219081"/>
              <a:gd name="connsiteY544" fmla="*/ 501650 h 6817915"/>
              <a:gd name="connsiteX545" fmla="*/ 4242915 w 7219081"/>
              <a:gd name="connsiteY545" fmla="*/ 502047 h 6817915"/>
              <a:gd name="connsiteX546" fmla="*/ 4244503 w 7219081"/>
              <a:gd name="connsiteY546" fmla="*/ 502444 h 6817915"/>
              <a:gd name="connsiteX547" fmla="*/ 4246487 w 7219081"/>
              <a:gd name="connsiteY547" fmla="*/ 503634 h 6817915"/>
              <a:gd name="connsiteX548" fmla="*/ 4249662 w 7219081"/>
              <a:gd name="connsiteY548" fmla="*/ 505619 h 6817915"/>
              <a:gd name="connsiteX549" fmla="*/ 4252044 w 7219081"/>
              <a:gd name="connsiteY549" fmla="*/ 509587 h 6817915"/>
              <a:gd name="connsiteX550" fmla="*/ 4254028 w 7219081"/>
              <a:gd name="connsiteY550" fmla="*/ 513556 h 6817915"/>
              <a:gd name="connsiteX551" fmla="*/ 4255615 w 7219081"/>
              <a:gd name="connsiteY551" fmla="*/ 518319 h 6817915"/>
              <a:gd name="connsiteX552" fmla="*/ 4258394 w 7219081"/>
              <a:gd name="connsiteY552" fmla="*/ 527447 h 6817915"/>
              <a:gd name="connsiteX553" fmla="*/ 4347294 w 7219081"/>
              <a:gd name="connsiteY553" fmla="*/ 530622 h 6817915"/>
              <a:gd name="connsiteX554" fmla="*/ 4346103 w 7219081"/>
              <a:gd name="connsiteY554" fmla="*/ 529431 h 6817915"/>
              <a:gd name="connsiteX555" fmla="*/ 4350468 w 7219081"/>
              <a:gd name="connsiteY555" fmla="*/ 519906 h 6817915"/>
              <a:gd name="connsiteX556" fmla="*/ 4354437 w 7219081"/>
              <a:gd name="connsiteY556" fmla="*/ 509984 h 6817915"/>
              <a:gd name="connsiteX557" fmla="*/ 4356818 w 7219081"/>
              <a:gd name="connsiteY557" fmla="*/ 505619 h 6817915"/>
              <a:gd name="connsiteX558" fmla="*/ 4358803 w 7219081"/>
              <a:gd name="connsiteY558" fmla="*/ 502047 h 6817915"/>
              <a:gd name="connsiteX559" fmla="*/ 4360787 w 7219081"/>
              <a:gd name="connsiteY559" fmla="*/ 499269 h 6817915"/>
              <a:gd name="connsiteX560" fmla="*/ 4361184 w 7219081"/>
              <a:gd name="connsiteY560" fmla="*/ 498872 h 6817915"/>
              <a:gd name="connsiteX561" fmla="*/ 4362375 w 7219081"/>
              <a:gd name="connsiteY561" fmla="*/ 498872 h 6817915"/>
              <a:gd name="connsiteX562" fmla="*/ 4376265 w 7219081"/>
              <a:gd name="connsiteY562" fmla="*/ 498872 h 6817915"/>
              <a:gd name="connsiteX563" fmla="*/ 4389759 w 7219081"/>
              <a:gd name="connsiteY563" fmla="*/ 498475 h 6817915"/>
              <a:gd name="connsiteX564" fmla="*/ 4403650 w 7219081"/>
              <a:gd name="connsiteY564" fmla="*/ 497284 h 6817915"/>
              <a:gd name="connsiteX565" fmla="*/ 4417144 w 7219081"/>
              <a:gd name="connsiteY565" fmla="*/ 495300 h 6817915"/>
              <a:gd name="connsiteX566" fmla="*/ 4444925 w 7219081"/>
              <a:gd name="connsiteY566" fmla="*/ 490934 h 6817915"/>
              <a:gd name="connsiteX567" fmla="*/ 4458815 w 7219081"/>
              <a:gd name="connsiteY567" fmla="*/ 488950 h 6817915"/>
              <a:gd name="connsiteX568" fmla="*/ 4472309 w 7219081"/>
              <a:gd name="connsiteY568" fmla="*/ 487362 h 6817915"/>
              <a:gd name="connsiteX569" fmla="*/ 4486200 w 7219081"/>
              <a:gd name="connsiteY569" fmla="*/ 485775 h 6817915"/>
              <a:gd name="connsiteX570" fmla="*/ 4499694 w 7219081"/>
              <a:gd name="connsiteY570" fmla="*/ 485378 h 6817915"/>
              <a:gd name="connsiteX571" fmla="*/ 4513584 w 7219081"/>
              <a:gd name="connsiteY571" fmla="*/ 485775 h 6817915"/>
              <a:gd name="connsiteX572" fmla="*/ 4520331 w 7219081"/>
              <a:gd name="connsiteY572" fmla="*/ 486172 h 6817915"/>
              <a:gd name="connsiteX573" fmla="*/ 4527078 w 7219081"/>
              <a:gd name="connsiteY573" fmla="*/ 487362 h 6817915"/>
              <a:gd name="connsiteX574" fmla="*/ 4533428 w 7219081"/>
              <a:gd name="connsiteY574" fmla="*/ 488553 h 6817915"/>
              <a:gd name="connsiteX575" fmla="*/ 4540175 w 7219081"/>
              <a:gd name="connsiteY575" fmla="*/ 490140 h 6817915"/>
              <a:gd name="connsiteX576" fmla="*/ 4547318 w 7219081"/>
              <a:gd name="connsiteY576" fmla="*/ 492125 h 6817915"/>
              <a:gd name="connsiteX577" fmla="*/ 4554065 w 7219081"/>
              <a:gd name="connsiteY577" fmla="*/ 494109 h 6817915"/>
              <a:gd name="connsiteX578" fmla="*/ 4560415 w 7219081"/>
              <a:gd name="connsiteY578" fmla="*/ 497284 h 6817915"/>
              <a:gd name="connsiteX579" fmla="*/ 4567162 w 7219081"/>
              <a:gd name="connsiteY579" fmla="*/ 500459 h 6817915"/>
              <a:gd name="connsiteX580" fmla="*/ 4573909 w 7219081"/>
              <a:gd name="connsiteY580" fmla="*/ 504031 h 6817915"/>
              <a:gd name="connsiteX581" fmla="*/ 4580259 w 7219081"/>
              <a:gd name="connsiteY581" fmla="*/ 508397 h 6817915"/>
              <a:gd name="connsiteX582" fmla="*/ 4586212 w 7219081"/>
              <a:gd name="connsiteY582" fmla="*/ 509587 h 6817915"/>
              <a:gd name="connsiteX583" fmla="*/ 4591372 w 7219081"/>
              <a:gd name="connsiteY583" fmla="*/ 509587 h 6817915"/>
              <a:gd name="connsiteX584" fmla="*/ 4597325 w 7219081"/>
              <a:gd name="connsiteY584" fmla="*/ 508794 h 6817915"/>
              <a:gd name="connsiteX585" fmla="*/ 4602484 w 7219081"/>
              <a:gd name="connsiteY585" fmla="*/ 508000 h 6817915"/>
              <a:gd name="connsiteX586" fmla="*/ 4607644 w 7219081"/>
              <a:gd name="connsiteY586" fmla="*/ 506412 h 6817915"/>
              <a:gd name="connsiteX587" fmla="*/ 4612803 w 7219081"/>
              <a:gd name="connsiteY587" fmla="*/ 504031 h 6817915"/>
              <a:gd name="connsiteX588" fmla="*/ 4623122 w 7219081"/>
              <a:gd name="connsiteY588" fmla="*/ 500062 h 6817915"/>
              <a:gd name="connsiteX589" fmla="*/ 4633440 w 7219081"/>
              <a:gd name="connsiteY589" fmla="*/ 496094 h 6817915"/>
              <a:gd name="connsiteX590" fmla="*/ 4638600 w 7219081"/>
              <a:gd name="connsiteY590" fmla="*/ 495300 h 6817915"/>
              <a:gd name="connsiteX591" fmla="*/ 4644553 w 7219081"/>
              <a:gd name="connsiteY591" fmla="*/ 494109 h 6817915"/>
              <a:gd name="connsiteX592" fmla="*/ 4649712 w 7219081"/>
              <a:gd name="connsiteY592" fmla="*/ 493712 h 6817915"/>
              <a:gd name="connsiteX593" fmla="*/ 4654872 w 7219081"/>
              <a:gd name="connsiteY593" fmla="*/ 493712 h 6817915"/>
              <a:gd name="connsiteX594" fmla="*/ 4660825 w 7219081"/>
              <a:gd name="connsiteY594" fmla="*/ 494903 h 6817915"/>
              <a:gd name="connsiteX595" fmla="*/ 4666778 w 7219081"/>
              <a:gd name="connsiteY595" fmla="*/ 496887 h 6817915"/>
              <a:gd name="connsiteX596" fmla="*/ 4670350 w 7219081"/>
              <a:gd name="connsiteY596" fmla="*/ 504031 h 6817915"/>
              <a:gd name="connsiteX597" fmla="*/ 4670747 w 7219081"/>
              <a:gd name="connsiteY597" fmla="*/ 503634 h 6817915"/>
              <a:gd name="connsiteX598" fmla="*/ 4666778 w 7219081"/>
              <a:gd name="connsiteY598" fmla="*/ 496887 h 6817915"/>
              <a:gd name="connsiteX599" fmla="*/ 4672334 w 7219081"/>
              <a:gd name="connsiteY599" fmla="*/ 493712 h 6817915"/>
              <a:gd name="connsiteX600" fmla="*/ 4678684 w 7219081"/>
              <a:gd name="connsiteY600" fmla="*/ 490934 h 6817915"/>
              <a:gd name="connsiteX601" fmla="*/ 4685034 w 7219081"/>
              <a:gd name="connsiteY601" fmla="*/ 488950 h 6817915"/>
              <a:gd name="connsiteX602" fmla="*/ 4691384 w 7219081"/>
              <a:gd name="connsiteY602" fmla="*/ 487362 h 6817915"/>
              <a:gd name="connsiteX603" fmla="*/ 4697734 w 7219081"/>
              <a:gd name="connsiteY603" fmla="*/ 485775 h 6817915"/>
              <a:gd name="connsiteX604" fmla="*/ 4704084 w 7219081"/>
              <a:gd name="connsiteY604" fmla="*/ 485378 h 6817915"/>
              <a:gd name="connsiteX605" fmla="*/ 4717181 w 7219081"/>
              <a:gd name="connsiteY605" fmla="*/ 484187 h 6817915"/>
              <a:gd name="connsiteX606" fmla="*/ 4742978 w 7219081"/>
              <a:gd name="connsiteY606" fmla="*/ 483790 h 6817915"/>
              <a:gd name="connsiteX607" fmla="*/ 4756075 w 7219081"/>
              <a:gd name="connsiteY607" fmla="*/ 482997 h 6817915"/>
              <a:gd name="connsiteX608" fmla="*/ 4768775 w 7219081"/>
              <a:gd name="connsiteY608" fmla="*/ 481409 h 6817915"/>
              <a:gd name="connsiteX609" fmla="*/ 4857675 w 7219081"/>
              <a:gd name="connsiteY609" fmla="*/ 467915 h 6817915"/>
              <a:gd name="connsiteX610" fmla="*/ 4863628 w 7219081"/>
              <a:gd name="connsiteY610" fmla="*/ 465137 h 6817915"/>
              <a:gd name="connsiteX611" fmla="*/ 4868787 w 7219081"/>
              <a:gd name="connsiteY611" fmla="*/ 464344 h 6817915"/>
              <a:gd name="connsiteX612" fmla="*/ 4874344 w 7219081"/>
              <a:gd name="connsiteY612" fmla="*/ 463153 h 6817915"/>
              <a:gd name="connsiteX613" fmla="*/ 4880297 w 7219081"/>
              <a:gd name="connsiteY613" fmla="*/ 462756 h 6817915"/>
              <a:gd name="connsiteX614" fmla="*/ 4886250 w 7219081"/>
              <a:gd name="connsiteY614" fmla="*/ 463153 h 6817915"/>
              <a:gd name="connsiteX615" fmla="*/ 4891409 w 7219081"/>
              <a:gd name="connsiteY615" fmla="*/ 463550 h 6817915"/>
              <a:gd name="connsiteX616" fmla="*/ 4902918 w 7219081"/>
              <a:gd name="connsiteY616" fmla="*/ 465137 h 6817915"/>
              <a:gd name="connsiteX617" fmla="*/ 4914031 w 7219081"/>
              <a:gd name="connsiteY617" fmla="*/ 467915 h 6817915"/>
              <a:gd name="connsiteX618" fmla="*/ 4925144 w 7219081"/>
              <a:gd name="connsiteY618" fmla="*/ 469503 h 6817915"/>
              <a:gd name="connsiteX619" fmla="*/ 4930700 w 7219081"/>
              <a:gd name="connsiteY619" fmla="*/ 469900 h 6817915"/>
              <a:gd name="connsiteX620" fmla="*/ 4936653 w 7219081"/>
              <a:gd name="connsiteY620" fmla="*/ 469900 h 6817915"/>
              <a:gd name="connsiteX621" fmla="*/ 4941812 w 7219081"/>
              <a:gd name="connsiteY621" fmla="*/ 469503 h 6817915"/>
              <a:gd name="connsiteX622" fmla="*/ 4947765 w 7219081"/>
              <a:gd name="connsiteY622" fmla="*/ 468312 h 6817915"/>
              <a:gd name="connsiteX623" fmla="*/ 4952925 w 7219081"/>
              <a:gd name="connsiteY623" fmla="*/ 464740 h 6817915"/>
              <a:gd name="connsiteX624" fmla="*/ 4958084 w 7219081"/>
              <a:gd name="connsiteY624" fmla="*/ 461962 h 6817915"/>
              <a:gd name="connsiteX625" fmla="*/ 4963640 w 7219081"/>
              <a:gd name="connsiteY625" fmla="*/ 459581 h 6817915"/>
              <a:gd name="connsiteX626" fmla="*/ 4969197 w 7219081"/>
              <a:gd name="connsiteY626" fmla="*/ 457994 h 6817915"/>
              <a:gd name="connsiteX627" fmla="*/ 4974356 w 7219081"/>
              <a:gd name="connsiteY627" fmla="*/ 456406 h 6817915"/>
              <a:gd name="connsiteX628" fmla="*/ 4980309 w 7219081"/>
              <a:gd name="connsiteY628" fmla="*/ 455215 h 6817915"/>
              <a:gd name="connsiteX629" fmla="*/ 4991422 w 7219081"/>
              <a:gd name="connsiteY629" fmla="*/ 454025 h 6817915"/>
              <a:gd name="connsiteX630" fmla="*/ 5002931 w 7219081"/>
              <a:gd name="connsiteY630" fmla="*/ 454025 h 6817915"/>
              <a:gd name="connsiteX631" fmla="*/ 5014837 w 7219081"/>
              <a:gd name="connsiteY631" fmla="*/ 454025 h 6817915"/>
              <a:gd name="connsiteX632" fmla="*/ 5027140 w 7219081"/>
              <a:gd name="connsiteY632" fmla="*/ 454025 h 6817915"/>
              <a:gd name="connsiteX633" fmla="*/ 5039047 w 7219081"/>
              <a:gd name="connsiteY633" fmla="*/ 453628 h 6817915"/>
              <a:gd name="connsiteX634" fmla="*/ 4949750 w 7219081"/>
              <a:gd name="connsiteY634" fmla="*/ 473472 h 6817915"/>
              <a:gd name="connsiteX635" fmla="*/ 4951337 w 7219081"/>
              <a:gd name="connsiteY635" fmla="*/ 477837 h 6817915"/>
              <a:gd name="connsiteX636" fmla="*/ 4949750 w 7219081"/>
              <a:gd name="connsiteY636" fmla="*/ 481409 h 6817915"/>
              <a:gd name="connsiteX637" fmla="*/ 4948162 w 7219081"/>
              <a:gd name="connsiteY637" fmla="*/ 484584 h 6817915"/>
              <a:gd name="connsiteX638" fmla="*/ 4946178 w 7219081"/>
              <a:gd name="connsiteY638" fmla="*/ 487759 h 6817915"/>
              <a:gd name="connsiteX639" fmla="*/ 4943400 w 7219081"/>
              <a:gd name="connsiteY639" fmla="*/ 490537 h 6817915"/>
              <a:gd name="connsiteX640" fmla="*/ 4938637 w 7219081"/>
              <a:gd name="connsiteY640" fmla="*/ 496094 h 6817915"/>
              <a:gd name="connsiteX641" fmla="*/ 4936256 w 7219081"/>
              <a:gd name="connsiteY641" fmla="*/ 498872 h 6817915"/>
              <a:gd name="connsiteX642" fmla="*/ 4933875 w 7219081"/>
              <a:gd name="connsiteY642" fmla="*/ 502047 h 6817915"/>
              <a:gd name="connsiteX643" fmla="*/ 4926731 w 7219081"/>
              <a:gd name="connsiteY643" fmla="*/ 506412 h 6817915"/>
              <a:gd name="connsiteX644" fmla="*/ 4919190 w 7219081"/>
              <a:gd name="connsiteY644" fmla="*/ 510381 h 6817915"/>
              <a:gd name="connsiteX645" fmla="*/ 4912047 w 7219081"/>
              <a:gd name="connsiteY645" fmla="*/ 514747 h 6817915"/>
              <a:gd name="connsiteX646" fmla="*/ 4904506 w 7219081"/>
              <a:gd name="connsiteY646" fmla="*/ 517922 h 6817915"/>
              <a:gd name="connsiteX647" fmla="*/ 4889822 w 7219081"/>
              <a:gd name="connsiteY647" fmla="*/ 524272 h 6817915"/>
              <a:gd name="connsiteX648" fmla="*/ 4874344 w 7219081"/>
              <a:gd name="connsiteY648" fmla="*/ 529034 h 6817915"/>
              <a:gd name="connsiteX649" fmla="*/ 4859262 w 7219081"/>
              <a:gd name="connsiteY649" fmla="*/ 532606 h 6817915"/>
              <a:gd name="connsiteX650" fmla="*/ 4843387 w 7219081"/>
              <a:gd name="connsiteY650" fmla="*/ 535781 h 6817915"/>
              <a:gd name="connsiteX651" fmla="*/ 4827512 w 7219081"/>
              <a:gd name="connsiteY651" fmla="*/ 537765 h 6817915"/>
              <a:gd name="connsiteX652" fmla="*/ 4812034 w 7219081"/>
              <a:gd name="connsiteY652" fmla="*/ 539353 h 6817915"/>
              <a:gd name="connsiteX653" fmla="*/ 4796159 w 7219081"/>
              <a:gd name="connsiteY653" fmla="*/ 540544 h 6817915"/>
              <a:gd name="connsiteX654" fmla="*/ 4780284 w 7219081"/>
              <a:gd name="connsiteY654" fmla="*/ 540940 h 6817915"/>
              <a:gd name="connsiteX655" fmla="*/ 4748137 w 7219081"/>
              <a:gd name="connsiteY655" fmla="*/ 542131 h 6817915"/>
              <a:gd name="connsiteX656" fmla="*/ 4716784 w 7219081"/>
              <a:gd name="connsiteY656" fmla="*/ 543322 h 6817915"/>
              <a:gd name="connsiteX657" fmla="*/ 4700909 w 7219081"/>
              <a:gd name="connsiteY657" fmla="*/ 544115 h 6817915"/>
              <a:gd name="connsiteX658" fmla="*/ 4685034 w 7219081"/>
              <a:gd name="connsiteY658" fmla="*/ 545703 h 6817915"/>
              <a:gd name="connsiteX659" fmla="*/ 4681462 w 7219081"/>
              <a:gd name="connsiteY659" fmla="*/ 538956 h 6817915"/>
              <a:gd name="connsiteX660" fmla="*/ 4680668 w 7219081"/>
              <a:gd name="connsiteY660" fmla="*/ 538956 h 6817915"/>
              <a:gd name="connsiteX661" fmla="*/ 4685034 w 7219081"/>
              <a:gd name="connsiteY661" fmla="*/ 545703 h 6817915"/>
              <a:gd name="connsiteX662" fmla="*/ 4677097 w 7219081"/>
              <a:gd name="connsiteY662" fmla="*/ 546894 h 6817915"/>
              <a:gd name="connsiteX663" fmla="*/ 4669159 w 7219081"/>
              <a:gd name="connsiteY663" fmla="*/ 547687 h 6817915"/>
              <a:gd name="connsiteX664" fmla="*/ 4654078 w 7219081"/>
              <a:gd name="connsiteY664" fmla="*/ 551656 h 6817915"/>
              <a:gd name="connsiteX665" fmla="*/ 4623122 w 7219081"/>
              <a:gd name="connsiteY665" fmla="*/ 558403 h 6817915"/>
              <a:gd name="connsiteX666" fmla="*/ 4607644 w 7219081"/>
              <a:gd name="connsiteY666" fmla="*/ 561578 h 6817915"/>
              <a:gd name="connsiteX667" fmla="*/ 4599706 w 7219081"/>
              <a:gd name="connsiteY667" fmla="*/ 562769 h 6817915"/>
              <a:gd name="connsiteX668" fmla="*/ 4591768 w 7219081"/>
              <a:gd name="connsiteY668" fmla="*/ 563562 h 6817915"/>
              <a:gd name="connsiteX669" fmla="*/ 4583831 w 7219081"/>
              <a:gd name="connsiteY669" fmla="*/ 564356 h 6817915"/>
              <a:gd name="connsiteX670" fmla="*/ 4576290 w 7219081"/>
              <a:gd name="connsiteY670" fmla="*/ 564356 h 6817915"/>
              <a:gd name="connsiteX671" fmla="*/ 4568353 w 7219081"/>
              <a:gd name="connsiteY671" fmla="*/ 563562 h 6817915"/>
              <a:gd name="connsiteX672" fmla="*/ 4560415 w 7219081"/>
              <a:gd name="connsiteY672" fmla="*/ 561975 h 6817915"/>
              <a:gd name="connsiteX673" fmla="*/ 4554065 w 7219081"/>
              <a:gd name="connsiteY673" fmla="*/ 561181 h 6817915"/>
              <a:gd name="connsiteX674" fmla="*/ 4547318 w 7219081"/>
              <a:gd name="connsiteY674" fmla="*/ 559594 h 6817915"/>
              <a:gd name="connsiteX675" fmla="*/ 4494534 w 7219081"/>
              <a:gd name="connsiteY675" fmla="*/ 562769 h 6817915"/>
              <a:gd name="connsiteX676" fmla="*/ 4491756 w 7219081"/>
              <a:gd name="connsiteY676" fmla="*/ 566737 h 6817915"/>
              <a:gd name="connsiteX677" fmla="*/ 4488581 w 7219081"/>
              <a:gd name="connsiteY677" fmla="*/ 569515 h 6817915"/>
              <a:gd name="connsiteX678" fmla="*/ 4485009 w 7219081"/>
              <a:gd name="connsiteY678" fmla="*/ 571500 h 6817915"/>
              <a:gd name="connsiteX679" fmla="*/ 4481437 w 7219081"/>
              <a:gd name="connsiteY679" fmla="*/ 572690 h 6817915"/>
              <a:gd name="connsiteX680" fmla="*/ 4477072 w 7219081"/>
              <a:gd name="connsiteY680" fmla="*/ 573087 h 6817915"/>
              <a:gd name="connsiteX681" fmla="*/ 4473103 w 7219081"/>
              <a:gd name="connsiteY681" fmla="*/ 573087 h 6817915"/>
              <a:gd name="connsiteX682" fmla="*/ 4468737 w 7219081"/>
              <a:gd name="connsiteY682" fmla="*/ 573087 h 6817915"/>
              <a:gd name="connsiteX683" fmla="*/ 4464372 w 7219081"/>
              <a:gd name="connsiteY683" fmla="*/ 573484 h 6817915"/>
              <a:gd name="connsiteX684" fmla="*/ 4461990 w 7219081"/>
              <a:gd name="connsiteY684" fmla="*/ 585390 h 6817915"/>
              <a:gd name="connsiteX685" fmla="*/ 4451275 w 7219081"/>
              <a:gd name="connsiteY685" fmla="*/ 592931 h 6817915"/>
              <a:gd name="connsiteX686" fmla="*/ 4446115 w 7219081"/>
              <a:gd name="connsiteY686" fmla="*/ 596106 h 6817915"/>
              <a:gd name="connsiteX687" fmla="*/ 4440956 w 7219081"/>
              <a:gd name="connsiteY687" fmla="*/ 599281 h 6817915"/>
              <a:gd name="connsiteX688" fmla="*/ 4435400 w 7219081"/>
              <a:gd name="connsiteY688" fmla="*/ 601662 h 6817915"/>
              <a:gd name="connsiteX689" fmla="*/ 4431034 w 7219081"/>
              <a:gd name="connsiteY689" fmla="*/ 603250 h 6817915"/>
              <a:gd name="connsiteX690" fmla="*/ 4426272 w 7219081"/>
              <a:gd name="connsiteY690" fmla="*/ 604044 h 6817915"/>
              <a:gd name="connsiteX691" fmla="*/ 4421509 w 7219081"/>
              <a:gd name="connsiteY691" fmla="*/ 604837 h 6817915"/>
              <a:gd name="connsiteX692" fmla="*/ 4416747 w 7219081"/>
              <a:gd name="connsiteY692" fmla="*/ 604044 h 6817915"/>
              <a:gd name="connsiteX693" fmla="*/ 4412381 w 7219081"/>
              <a:gd name="connsiteY693" fmla="*/ 602456 h 6817915"/>
              <a:gd name="connsiteX694" fmla="*/ 4407618 w 7219081"/>
              <a:gd name="connsiteY694" fmla="*/ 600472 h 6817915"/>
              <a:gd name="connsiteX695" fmla="*/ 4404047 w 7219081"/>
              <a:gd name="connsiteY695" fmla="*/ 597297 h 6817915"/>
              <a:gd name="connsiteX696" fmla="*/ 4399681 w 7219081"/>
              <a:gd name="connsiteY696" fmla="*/ 592534 h 6817915"/>
              <a:gd name="connsiteX697" fmla="*/ 4396109 w 7219081"/>
              <a:gd name="connsiteY697" fmla="*/ 587375 h 6817915"/>
              <a:gd name="connsiteX698" fmla="*/ 4392934 w 7219081"/>
              <a:gd name="connsiteY698" fmla="*/ 580628 h 6817915"/>
              <a:gd name="connsiteX699" fmla="*/ 4389362 w 7219081"/>
              <a:gd name="connsiteY699" fmla="*/ 572690 h 6817915"/>
              <a:gd name="connsiteX700" fmla="*/ 4384600 w 7219081"/>
              <a:gd name="connsiteY700" fmla="*/ 576659 h 6817915"/>
              <a:gd name="connsiteX701" fmla="*/ 4379837 w 7219081"/>
              <a:gd name="connsiteY701" fmla="*/ 581025 h 6817915"/>
              <a:gd name="connsiteX702" fmla="*/ 4374678 w 7219081"/>
              <a:gd name="connsiteY702" fmla="*/ 584200 h 6817915"/>
              <a:gd name="connsiteX703" fmla="*/ 4369915 w 7219081"/>
              <a:gd name="connsiteY703" fmla="*/ 587375 h 6817915"/>
              <a:gd name="connsiteX704" fmla="*/ 4364359 w 7219081"/>
              <a:gd name="connsiteY704" fmla="*/ 590153 h 6817915"/>
              <a:gd name="connsiteX705" fmla="*/ 4359200 w 7219081"/>
              <a:gd name="connsiteY705" fmla="*/ 592534 h 6817915"/>
              <a:gd name="connsiteX706" fmla="*/ 4349278 w 7219081"/>
              <a:gd name="connsiteY706" fmla="*/ 596900 h 6817915"/>
              <a:gd name="connsiteX707" fmla="*/ 4338165 w 7219081"/>
              <a:gd name="connsiteY707" fmla="*/ 599281 h 6817915"/>
              <a:gd name="connsiteX708" fmla="*/ 4327847 w 7219081"/>
              <a:gd name="connsiteY708" fmla="*/ 601662 h 6817915"/>
              <a:gd name="connsiteX709" fmla="*/ 4316734 w 7219081"/>
              <a:gd name="connsiteY709" fmla="*/ 602456 h 6817915"/>
              <a:gd name="connsiteX710" fmla="*/ 4305622 w 7219081"/>
              <a:gd name="connsiteY710" fmla="*/ 603250 h 6817915"/>
              <a:gd name="connsiteX711" fmla="*/ 4294509 w 7219081"/>
              <a:gd name="connsiteY711" fmla="*/ 603647 h 6817915"/>
              <a:gd name="connsiteX712" fmla="*/ 4283397 w 7219081"/>
              <a:gd name="connsiteY712" fmla="*/ 603250 h 6817915"/>
              <a:gd name="connsiteX713" fmla="*/ 4260775 w 7219081"/>
              <a:gd name="connsiteY713" fmla="*/ 602059 h 6817915"/>
              <a:gd name="connsiteX714" fmla="*/ 4238947 w 7219081"/>
              <a:gd name="connsiteY714" fmla="*/ 601662 h 6817915"/>
              <a:gd name="connsiteX715" fmla="*/ 4227834 w 7219081"/>
              <a:gd name="connsiteY715" fmla="*/ 601662 h 6817915"/>
              <a:gd name="connsiteX716" fmla="*/ 4216722 w 7219081"/>
              <a:gd name="connsiteY716" fmla="*/ 602456 h 6817915"/>
              <a:gd name="connsiteX717" fmla="*/ 4208387 w 7219081"/>
              <a:gd name="connsiteY717" fmla="*/ 603250 h 6817915"/>
              <a:gd name="connsiteX718" fmla="*/ 4199656 w 7219081"/>
              <a:gd name="connsiteY718" fmla="*/ 603250 h 6817915"/>
              <a:gd name="connsiteX719" fmla="*/ 4190925 w 7219081"/>
              <a:gd name="connsiteY719" fmla="*/ 603647 h 6817915"/>
              <a:gd name="connsiteX720" fmla="*/ 4182590 w 7219081"/>
              <a:gd name="connsiteY720" fmla="*/ 605234 h 6817915"/>
              <a:gd name="connsiteX721" fmla="*/ 4178622 w 7219081"/>
              <a:gd name="connsiteY721" fmla="*/ 606425 h 6817915"/>
              <a:gd name="connsiteX722" fmla="*/ 4175050 w 7219081"/>
              <a:gd name="connsiteY722" fmla="*/ 607219 h 6817915"/>
              <a:gd name="connsiteX723" fmla="*/ 4171875 w 7219081"/>
              <a:gd name="connsiteY723" fmla="*/ 609600 h 6817915"/>
              <a:gd name="connsiteX724" fmla="*/ 4169097 w 7219081"/>
              <a:gd name="connsiteY724" fmla="*/ 611584 h 6817915"/>
              <a:gd name="connsiteX725" fmla="*/ 4167112 w 7219081"/>
              <a:gd name="connsiteY725" fmla="*/ 614362 h 6817915"/>
              <a:gd name="connsiteX726" fmla="*/ 4165128 w 7219081"/>
              <a:gd name="connsiteY726" fmla="*/ 617140 h 6817915"/>
              <a:gd name="connsiteX727" fmla="*/ 4163937 w 7219081"/>
              <a:gd name="connsiteY727" fmla="*/ 621506 h 6817915"/>
              <a:gd name="connsiteX728" fmla="*/ 4163540 w 7219081"/>
              <a:gd name="connsiteY728" fmla="*/ 625872 h 6817915"/>
              <a:gd name="connsiteX729" fmla="*/ 4163937 w 7219081"/>
              <a:gd name="connsiteY729" fmla="*/ 631031 h 6817915"/>
              <a:gd name="connsiteX730" fmla="*/ 4165128 w 7219081"/>
              <a:gd name="connsiteY730" fmla="*/ 635794 h 6817915"/>
              <a:gd name="connsiteX731" fmla="*/ 4166715 w 7219081"/>
              <a:gd name="connsiteY731" fmla="*/ 638969 h 6817915"/>
              <a:gd name="connsiteX732" fmla="*/ 4168700 w 7219081"/>
              <a:gd name="connsiteY732" fmla="*/ 640953 h 6817915"/>
              <a:gd name="connsiteX733" fmla="*/ 4171875 w 7219081"/>
              <a:gd name="connsiteY733" fmla="*/ 642937 h 6817915"/>
              <a:gd name="connsiteX734" fmla="*/ 4175050 w 7219081"/>
              <a:gd name="connsiteY734" fmla="*/ 644128 h 6817915"/>
              <a:gd name="connsiteX735" fmla="*/ 4178622 w 7219081"/>
              <a:gd name="connsiteY735" fmla="*/ 644525 h 6817915"/>
              <a:gd name="connsiteX736" fmla="*/ 4182987 w 7219081"/>
              <a:gd name="connsiteY736" fmla="*/ 644525 h 6817915"/>
              <a:gd name="connsiteX737" fmla="*/ 4191322 w 7219081"/>
              <a:gd name="connsiteY737" fmla="*/ 644525 h 6817915"/>
              <a:gd name="connsiteX738" fmla="*/ 4199656 w 7219081"/>
              <a:gd name="connsiteY738" fmla="*/ 644525 h 6817915"/>
              <a:gd name="connsiteX739" fmla="*/ 4204022 w 7219081"/>
              <a:gd name="connsiteY739" fmla="*/ 644525 h 6817915"/>
              <a:gd name="connsiteX740" fmla="*/ 4208387 w 7219081"/>
              <a:gd name="connsiteY740" fmla="*/ 645319 h 6817915"/>
              <a:gd name="connsiteX741" fmla="*/ 4211959 w 7219081"/>
              <a:gd name="connsiteY741" fmla="*/ 646112 h 6817915"/>
              <a:gd name="connsiteX742" fmla="*/ 4215134 w 7219081"/>
              <a:gd name="connsiteY742" fmla="*/ 648494 h 6817915"/>
              <a:gd name="connsiteX743" fmla="*/ 4221881 w 7219081"/>
              <a:gd name="connsiteY743" fmla="*/ 645319 h 6817915"/>
              <a:gd name="connsiteX744" fmla="*/ 4229422 w 7219081"/>
              <a:gd name="connsiteY744" fmla="*/ 642144 h 6817915"/>
              <a:gd name="connsiteX745" fmla="*/ 4243312 w 7219081"/>
              <a:gd name="connsiteY745" fmla="*/ 637381 h 6817915"/>
              <a:gd name="connsiteX746" fmla="*/ 4257600 w 7219081"/>
              <a:gd name="connsiteY746" fmla="*/ 634206 h 6817915"/>
              <a:gd name="connsiteX747" fmla="*/ 4272284 w 7219081"/>
              <a:gd name="connsiteY747" fmla="*/ 631428 h 6817915"/>
              <a:gd name="connsiteX748" fmla="*/ 4287365 w 7219081"/>
              <a:gd name="connsiteY748" fmla="*/ 629444 h 6817915"/>
              <a:gd name="connsiteX749" fmla="*/ 4301256 w 7219081"/>
              <a:gd name="connsiteY749" fmla="*/ 628253 h 6817915"/>
              <a:gd name="connsiteX750" fmla="*/ 4315940 w 7219081"/>
              <a:gd name="connsiteY750" fmla="*/ 628253 h 6817915"/>
              <a:gd name="connsiteX751" fmla="*/ 4331022 w 7219081"/>
              <a:gd name="connsiteY751" fmla="*/ 628253 h 6817915"/>
              <a:gd name="connsiteX752" fmla="*/ 4360390 w 7219081"/>
              <a:gd name="connsiteY752" fmla="*/ 629444 h 6817915"/>
              <a:gd name="connsiteX753" fmla="*/ 4389759 w 7219081"/>
              <a:gd name="connsiteY753" fmla="*/ 631428 h 6817915"/>
              <a:gd name="connsiteX754" fmla="*/ 4404444 w 7219081"/>
              <a:gd name="connsiteY754" fmla="*/ 632222 h 6817915"/>
              <a:gd name="connsiteX755" fmla="*/ 4419128 w 7219081"/>
              <a:gd name="connsiteY755" fmla="*/ 632222 h 6817915"/>
              <a:gd name="connsiteX756" fmla="*/ 4433415 w 7219081"/>
              <a:gd name="connsiteY756" fmla="*/ 632222 h 6817915"/>
              <a:gd name="connsiteX757" fmla="*/ 4448100 w 7219081"/>
              <a:gd name="connsiteY757" fmla="*/ 631428 h 6817915"/>
              <a:gd name="connsiteX758" fmla="*/ 4452465 w 7219081"/>
              <a:gd name="connsiteY758" fmla="*/ 626665 h 6817915"/>
              <a:gd name="connsiteX759" fmla="*/ 4457228 w 7219081"/>
              <a:gd name="connsiteY759" fmla="*/ 623094 h 6817915"/>
              <a:gd name="connsiteX760" fmla="*/ 4461197 w 7219081"/>
              <a:gd name="connsiteY760" fmla="*/ 620315 h 6817915"/>
              <a:gd name="connsiteX761" fmla="*/ 4465959 w 7219081"/>
              <a:gd name="connsiteY761" fmla="*/ 617934 h 6817915"/>
              <a:gd name="connsiteX762" fmla="*/ 4470722 w 7219081"/>
              <a:gd name="connsiteY762" fmla="*/ 616347 h 6817915"/>
              <a:gd name="connsiteX763" fmla="*/ 4475484 w 7219081"/>
              <a:gd name="connsiteY763" fmla="*/ 615156 h 6817915"/>
              <a:gd name="connsiteX764" fmla="*/ 4480247 w 7219081"/>
              <a:gd name="connsiteY764" fmla="*/ 614759 h 6817915"/>
              <a:gd name="connsiteX765" fmla="*/ 4485009 w 7219081"/>
              <a:gd name="connsiteY765" fmla="*/ 614759 h 6817915"/>
              <a:gd name="connsiteX766" fmla="*/ 4495725 w 7219081"/>
              <a:gd name="connsiteY766" fmla="*/ 615156 h 6817915"/>
              <a:gd name="connsiteX767" fmla="*/ 4505647 w 7219081"/>
              <a:gd name="connsiteY767" fmla="*/ 616744 h 6817915"/>
              <a:gd name="connsiteX768" fmla="*/ 4515568 w 7219081"/>
              <a:gd name="connsiteY768" fmla="*/ 618331 h 6817915"/>
              <a:gd name="connsiteX769" fmla="*/ 4525490 w 7219081"/>
              <a:gd name="connsiteY769" fmla="*/ 619522 h 6817915"/>
              <a:gd name="connsiteX770" fmla="*/ 4571528 w 7219081"/>
              <a:gd name="connsiteY770" fmla="*/ 617934 h 6817915"/>
              <a:gd name="connsiteX771" fmla="*/ 4594547 w 7219081"/>
              <a:gd name="connsiteY771" fmla="*/ 617140 h 6817915"/>
              <a:gd name="connsiteX772" fmla="*/ 4617168 w 7219081"/>
              <a:gd name="connsiteY772" fmla="*/ 617140 h 6817915"/>
              <a:gd name="connsiteX773" fmla="*/ 4621931 w 7219081"/>
              <a:gd name="connsiteY773" fmla="*/ 617934 h 6817915"/>
              <a:gd name="connsiteX774" fmla="*/ 4626297 w 7219081"/>
              <a:gd name="connsiteY774" fmla="*/ 618331 h 6817915"/>
              <a:gd name="connsiteX775" fmla="*/ 4629868 w 7219081"/>
              <a:gd name="connsiteY775" fmla="*/ 619919 h 6817915"/>
              <a:gd name="connsiteX776" fmla="*/ 4633044 w 7219081"/>
              <a:gd name="connsiteY776" fmla="*/ 621903 h 6817915"/>
              <a:gd name="connsiteX777" fmla="*/ 4634631 w 7219081"/>
              <a:gd name="connsiteY777" fmla="*/ 623490 h 6817915"/>
              <a:gd name="connsiteX778" fmla="*/ 4635028 w 7219081"/>
              <a:gd name="connsiteY778" fmla="*/ 625078 h 6817915"/>
              <a:gd name="connsiteX779" fmla="*/ 4635425 w 7219081"/>
              <a:gd name="connsiteY779" fmla="*/ 626665 h 6817915"/>
              <a:gd name="connsiteX780" fmla="*/ 4636218 w 7219081"/>
              <a:gd name="connsiteY780" fmla="*/ 629047 h 6817915"/>
              <a:gd name="connsiteX781" fmla="*/ 4636218 w 7219081"/>
              <a:gd name="connsiteY781" fmla="*/ 631031 h 6817915"/>
              <a:gd name="connsiteX782" fmla="*/ 4635425 w 7219081"/>
              <a:gd name="connsiteY782" fmla="*/ 633015 h 6817915"/>
              <a:gd name="connsiteX783" fmla="*/ 4634631 w 7219081"/>
              <a:gd name="connsiteY783" fmla="*/ 635794 h 6817915"/>
              <a:gd name="connsiteX784" fmla="*/ 4633440 w 7219081"/>
              <a:gd name="connsiteY784" fmla="*/ 638572 h 6817915"/>
              <a:gd name="connsiteX785" fmla="*/ 4631853 w 7219081"/>
              <a:gd name="connsiteY785" fmla="*/ 639762 h 6817915"/>
              <a:gd name="connsiteX786" fmla="*/ 4629075 w 7219081"/>
              <a:gd name="connsiteY786" fmla="*/ 641350 h 6817915"/>
              <a:gd name="connsiteX787" fmla="*/ 4626694 w 7219081"/>
              <a:gd name="connsiteY787" fmla="*/ 642144 h 6817915"/>
              <a:gd name="connsiteX788" fmla="*/ 4623518 w 7219081"/>
              <a:gd name="connsiteY788" fmla="*/ 642937 h 6817915"/>
              <a:gd name="connsiteX789" fmla="*/ 4615978 w 7219081"/>
              <a:gd name="connsiteY789" fmla="*/ 644128 h 6817915"/>
              <a:gd name="connsiteX790" fmla="*/ 4609231 w 7219081"/>
              <a:gd name="connsiteY790" fmla="*/ 645319 h 6817915"/>
              <a:gd name="connsiteX791" fmla="*/ 4493344 w 7219081"/>
              <a:gd name="connsiteY791" fmla="*/ 663972 h 6817915"/>
              <a:gd name="connsiteX792" fmla="*/ 4487787 w 7219081"/>
              <a:gd name="connsiteY792" fmla="*/ 668337 h 6817915"/>
              <a:gd name="connsiteX793" fmla="*/ 4481437 w 7219081"/>
              <a:gd name="connsiteY793" fmla="*/ 671512 h 6817915"/>
              <a:gd name="connsiteX794" fmla="*/ 4475087 w 7219081"/>
              <a:gd name="connsiteY794" fmla="*/ 673497 h 6817915"/>
              <a:gd name="connsiteX795" fmla="*/ 4468737 w 7219081"/>
              <a:gd name="connsiteY795" fmla="*/ 675084 h 6817915"/>
              <a:gd name="connsiteX796" fmla="*/ 4461990 w 7219081"/>
              <a:gd name="connsiteY796" fmla="*/ 675878 h 6817915"/>
              <a:gd name="connsiteX797" fmla="*/ 4455244 w 7219081"/>
              <a:gd name="connsiteY797" fmla="*/ 676275 h 6817915"/>
              <a:gd name="connsiteX798" fmla="*/ 4440956 w 7219081"/>
              <a:gd name="connsiteY798" fmla="*/ 675878 h 6817915"/>
              <a:gd name="connsiteX799" fmla="*/ 4427065 w 7219081"/>
              <a:gd name="connsiteY799" fmla="*/ 675084 h 6817915"/>
              <a:gd name="connsiteX800" fmla="*/ 4420318 w 7219081"/>
              <a:gd name="connsiteY800" fmla="*/ 675878 h 6817915"/>
              <a:gd name="connsiteX801" fmla="*/ 4413572 w 7219081"/>
              <a:gd name="connsiteY801" fmla="*/ 676275 h 6817915"/>
              <a:gd name="connsiteX802" fmla="*/ 4407222 w 7219081"/>
              <a:gd name="connsiteY802" fmla="*/ 677862 h 6817915"/>
              <a:gd name="connsiteX803" fmla="*/ 4400872 w 7219081"/>
              <a:gd name="connsiteY803" fmla="*/ 679847 h 6817915"/>
              <a:gd name="connsiteX804" fmla="*/ 4394522 w 7219081"/>
              <a:gd name="connsiteY804" fmla="*/ 683815 h 6817915"/>
              <a:gd name="connsiteX805" fmla="*/ 4388568 w 7219081"/>
              <a:gd name="connsiteY805" fmla="*/ 688181 h 6817915"/>
              <a:gd name="connsiteX806" fmla="*/ 4383409 w 7219081"/>
              <a:gd name="connsiteY806" fmla="*/ 692944 h 6817915"/>
              <a:gd name="connsiteX807" fmla="*/ 4378647 w 7219081"/>
              <a:gd name="connsiteY807" fmla="*/ 697309 h 6817915"/>
              <a:gd name="connsiteX808" fmla="*/ 4373090 w 7219081"/>
              <a:gd name="connsiteY808" fmla="*/ 700881 h 6817915"/>
              <a:gd name="connsiteX809" fmla="*/ 4367534 w 7219081"/>
              <a:gd name="connsiteY809" fmla="*/ 703659 h 6817915"/>
              <a:gd name="connsiteX810" fmla="*/ 4362375 w 7219081"/>
              <a:gd name="connsiteY810" fmla="*/ 705247 h 6817915"/>
              <a:gd name="connsiteX811" fmla="*/ 4356818 w 7219081"/>
              <a:gd name="connsiteY811" fmla="*/ 706437 h 6817915"/>
              <a:gd name="connsiteX812" fmla="*/ 4350865 w 7219081"/>
              <a:gd name="connsiteY812" fmla="*/ 706834 h 6817915"/>
              <a:gd name="connsiteX813" fmla="*/ 4344912 w 7219081"/>
              <a:gd name="connsiteY813" fmla="*/ 707231 h 6817915"/>
              <a:gd name="connsiteX814" fmla="*/ 4333006 w 7219081"/>
              <a:gd name="connsiteY814" fmla="*/ 706437 h 6817915"/>
              <a:gd name="connsiteX815" fmla="*/ 4321497 w 7219081"/>
              <a:gd name="connsiteY815" fmla="*/ 705247 h 6817915"/>
              <a:gd name="connsiteX816" fmla="*/ 4309194 w 7219081"/>
              <a:gd name="connsiteY816" fmla="*/ 703659 h 6817915"/>
              <a:gd name="connsiteX817" fmla="*/ 4297287 w 7219081"/>
              <a:gd name="connsiteY817" fmla="*/ 703262 h 6817915"/>
              <a:gd name="connsiteX818" fmla="*/ 4304034 w 7219081"/>
              <a:gd name="connsiteY818" fmla="*/ 700484 h 6817915"/>
              <a:gd name="connsiteX819" fmla="*/ 4300859 w 7219081"/>
              <a:gd name="connsiteY819" fmla="*/ 701675 h 6817915"/>
              <a:gd name="connsiteX820" fmla="*/ 4297287 w 7219081"/>
              <a:gd name="connsiteY820" fmla="*/ 703262 h 6817915"/>
              <a:gd name="connsiteX821" fmla="*/ 4291731 w 7219081"/>
              <a:gd name="connsiteY821" fmla="*/ 700881 h 6817915"/>
              <a:gd name="connsiteX822" fmla="*/ 4286572 w 7219081"/>
              <a:gd name="connsiteY822" fmla="*/ 704056 h 6817915"/>
              <a:gd name="connsiteX823" fmla="*/ 4249662 w 7219081"/>
              <a:gd name="connsiteY823" fmla="*/ 738981 h 6817915"/>
              <a:gd name="connsiteX824" fmla="*/ 4255218 w 7219081"/>
              <a:gd name="connsiteY824" fmla="*/ 740965 h 6817915"/>
              <a:gd name="connsiteX825" fmla="*/ 4260378 w 7219081"/>
              <a:gd name="connsiteY825" fmla="*/ 741362 h 6817915"/>
              <a:gd name="connsiteX826" fmla="*/ 4265934 w 7219081"/>
              <a:gd name="connsiteY826" fmla="*/ 741362 h 6817915"/>
              <a:gd name="connsiteX827" fmla="*/ 4271490 w 7219081"/>
              <a:gd name="connsiteY827" fmla="*/ 740569 h 6817915"/>
              <a:gd name="connsiteX828" fmla="*/ 4283000 w 7219081"/>
              <a:gd name="connsiteY828" fmla="*/ 737790 h 6817915"/>
              <a:gd name="connsiteX829" fmla="*/ 4293318 w 7219081"/>
              <a:gd name="connsiteY829" fmla="*/ 735409 h 6817915"/>
              <a:gd name="connsiteX830" fmla="*/ 4298875 w 7219081"/>
              <a:gd name="connsiteY830" fmla="*/ 734219 h 6817915"/>
              <a:gd name="connsiteX831" fmla="*/ 4304034 w 7219081"/>
              <a:gd name="connsiteY831" fmla="*/ 733822 h 6817915"/>
              <a:gd name="connsiteX832" fmla="*/ 4308797 w 7219081"/>
              <a:gd name="connsiteY832" fmla="*/ 733822 h 6817915"/>
              <a:gd name="connsiteX833" fmla="*/ 4312765 w 7219081"/>
              <a:gd name="connsiteY833" fmla="*/ 734615 h 6817915"/>
              <a:gd name="connsiteX834" fmla="*/ 4315147 w 7219081"/>
              <a:gd name="connsiteY834" fmla="*/ 735806 h 6817915"/>
              <a:gd name="connsiteX835" fmla="*/ 4316734 w 7219081"/>
              <a:gd name="connsiteY835" fmla="*/ 737394 h 6817915"/>
              <a:gd name="connsiteX836" fmla="*/ 4318718 w 7219081"/>
              <a:gd name="connsiteY836" fmla="*/ 738981 h 6817915"/>
              <a:gd name="connsiteX837" fmla="*/ 4320306 w 7219081"/>
              <a:gd name="connsiteY837" fmla="*/ 740965 h 6817915"/>
              <a:gd name="connsiteX838" fmla="*/ 4321894 w 7219081"/>
              <a:gd name="connsiteY838" fmla="*/ 742950 h 6817915"/>
              <a:gd name="connsiteX839" fmla="*/ 4323481 w 7219081"/>
              <a:gd name="connsiteY839" fmla="*/ 745728 h 6817915"/>
              <a:gd name="connsiteX840" fmla="*/ 4325465 w 7219081"/>
              <a:gd name="connsiteY840" fmla="*/ 753269 h 6817915"/>
              <a:gd name="connsiteX841" fmla="*/ 4326656 w 7219081"/>
              <a:gd name="connsiteY841" fmla="*/ 758428 h 6817915"/>
              <a:gd name="connsiteX842" fmla="*/ 4327053 w 7219081"/>
              <a:gd name="connsiteY842" fmla="*/ 763587 h 6817915"/>
              <a:gd name="connsiteX843" fmla="*/ 4327053 w 7219081"/>
              <a:gd name="connsiteY843" fmla="*/ 767953 h 6817915"/>
              <a:gd name="connsiteX844" fmla="*/ 4326259 w 7219081"/>
              <a:gd name="connsiteY844" fmla="*/ 771922 h 6817915"/>
              <a:gd name="connsiteX845" fmla="*/ 4324672 w 7219081"/>
              <a:gd name="connsiteY845" fmla="*/ 775890 h 6817915"/>
              <a:gd name="connsiteX846" fmla="*/ 4322290 w 7219081"/>
              <a:gd name="connsiteY846" fmla="*/ 779065 h 6817915"/>
              <a:gd name="connsiteX847" fmla="*/ 4319909 w 7219081"/>
              <a:gd name="connsiteY847" fmla="*/ 781447 h 6817915"/>
              <a:gd name="connsiteX848" fmla="*/ 4316734 w 7219081"/>
              <a:gd name="connsiteY848" fmla="*/ 784225 h 6817915"/>
              <a:gd name="connsiteX849" fmla="*/ 4312765 w 7219081"/>
              <a:gd name="connsiteY849" fmla="*/ 785812 h 6817915"/>
              <a:gd name="connsiteX850" fmla="*/ 4309194 w 7219081"/>
              <a:gd name="connsiteY850" fmla="*/ 787400 h 6817915"/>
              <a:gd name="connsiteX851" fmla="*/ 4305225 w 7219081"/>
              <a:gd name="connsiteY851" fmla="*/ 788194 h 6817915"/>
              <a:gd name="connsiteX852" fmla="*/ 4300462 w 7219081"/>
              <a:gd name="connsiteY852" fmla="*/ 788987 h 6817915"/>
              <a:gd name="connsiteX853" fmla="*/ 4294906 w 7219081"/>
              <a:gd name="connsiteY853" fmla="*/ 788987 h 6817915"/>
              <a:gd name="connsiteX854" fmla="*/ 4290144 w 7219081"/>
              <a:gd name="connsiteY854" fmla="*/ 788987 h 6817915"/>
              <a:gd name="connsiteX855" fmla="*/ 4284984 w 7219081"/>
              <a:gd name="connsiteY855" fmla="*/ 787797 h 6817915"/>
              <a:gd name="connsiteX856" fmla="*/ 4279825 w 7219081"/>
              <a:gd name="connsiteY856" fmla="*/ 786606 h 6817915"/>
              <a:gd name="connsiteX857" fmla="*/ 4279428 w 7219081"/>
              <a:gd name="connsiteY857" fmla="*/ 786606 h 6817915"/>
              <a:gd name="connsiteX858" fmla="*/ 4228628 w 7219081"/>
              <a:gd name="connsiteY858" fmla="*/ 797322 h 6817915"/>
              <a:gd name="connsiteX859" fmla="*/ 4226644 w 7219081"/>
              <a:gd name="connsiteY859" fmla="*/ 791369 h 6817915"/>
              <a:gd name="connsiteX860" fmla="*/ 4225453 w 7219081"/>
              <a:gd name="connsiteY860" fmla="*/ 791369 h 6817915"/>
              <a:gd name="connsiteX861" fmla="*/ 4228628 w 7219081"/>
              <a:gd name="connsiteY861" fmla="*/ 797322 h 6817915"/>
              <a:gd name="connsiteX862" fmla="*/ 4231406 w 7219081"/>
              <a:gd name="connsiteY862" fmla="*/ 803275 h 6817915"/>
              <a:gd name="connsiteX863" fmla="*/ 4234184 w 7219081"/>
              <a:gd name="connsiteY863" fmla="*/ 808434 h 6817915"/>
              <a:gd name="connsiteX864" fmla="*/ 4237359 w 7219081"/>
              <a:gd name="connsiteY864" fmla="*/ 813197 h 6817915"/>
              <a:gd name="connsiteX865" fmla="*/ 4240534 w 7219081"/>
              <a:gd name="connsiteY865" fmla="*/ 817165 h 6817915"/>
              <a:gd name="connsiteX866" fmla="*/ 4243312 w 7219081"/>
              <a:gd name="connsiteY866" fmla="*/ 821531 h 6817915"/>
              <a:gd name="connsiteX867" fmla="*/ 4247281 w 7219081"/>
              <a:gd name="connsiteY867" fmla="*/ 825103 h 6817915"/>
              <a:gd name="connsiteX868" fmla="*/ 4250853 w 7219081"/>
              <a:gd name="connsiteY868" fmla="*/ 828278 h 6817915"/>
              <a:gd name="connsiteX869" fmla="*/ 4254425 w 7219081"/>
              <a:gd name="connsiteY869" fmla="*/ 831453 h 6817915"/>
              <a:gd name="connsiteX870" fmla="*/ 4258790 w 7219081"/>
              <a:gd name="connsiteY870" fmla="*/ 834231 h 6817915"/>
              <a:gd name="connsiteX871" fmla="*/ 4263156 w 7219081"/>
              <a:gd name="connsiteY871" fmla="*/ 836215 h 6817915"/>
              <a:gd name="connsiteX872" fmla="*/ 4271887 w 7219081"/>
              <a:gd name="connsiteY872" fmla="*/ 840581 h 6817915"/>
              <a:gd name="connsiteX873" fmla="*/ 4281412 w 7219081"/>
              <a:gd name="connsiteY873" fmla="*/ 844153 h 6817915"/>
              <a:gd name="connsiteX874" fmla="*/ 4291334 w 7219081"/>
              <a:gd name="connsiteY874" fmla="*/ 846137 h 6817915"/>
              <a:gd name="connsiteX875" fmla="*/ 4302050 w 7219081"/>
              <a:gd name="connsiteY875" fmla="*/ 848915 h 6817915"/>
              <a:gd name="connsiteX876" fmla="*/ 4312765 w 7219081"/>
              <a:gd name="connsiteY876" fmla="*/ 850503 h 6817915"/>
              <a:gd name="connsiteX877" fmla="*/ 4336181 w 7219081"/>
              <a:gd name="connsiteY877" fmla="*/ 853678 h 6817915"/>
              <a:gd name="connsiteX878" fmla="*/ 4347690 w 7219081"/>
              <a:gd name="connsiteY878" fmla="*/ 855662 h 6817915"/>
              <a:gd name="connsiteX879" fmla="*/ 4359994 w 7219081"/>
              <a:gd name="connsiteY879" fmla="*/ 857647 h 6817915"/>
              <a:gd name="connsiteX880" fmla="*/ 4372297 w 7219081"/>
              <a:gd name="connsiteY880" fmla="*/ 860425 h 6817915"/>
              <a:gd name="connsiteX881" fmla="*/ 4384997 w 7219081"/>
              <a:gd name="connsiteY881" fmla="*/ 863997 h 6817915"/>
              <a:gd name="connsiteX882" fmla="*/ 4367534 w 7219081"/>
              <a:gd name="connsiteY882" fmla="*/ 871537 h 6817915"/>
              <a:gd name="connsiteX883" fmla="*/ 4351262 w 7219081"/>
              <a:gd name="connsiteY883" fmla="*/ 877490 h 6817915"/>
              <a:gd name="connsiteX884" fmla="*/ 4334594 w 7219081"/>
              <a:gd name="connsiteY884" fmla="*/ 882650 h 6817915"/>
              <a:gd name="connsiteX885" fmla="*/ 4318718 w 7219081"/>
              <a:gd name="connsiteY885" fmla="*/ 886618 h 6817915"/>
              <a:gd name="connsiteX886" fmla="*/ 4302844 w 7219081"/>
              <a:gd name="connsiteY886" fmla="*/ 889793 h 6817915"/>
              <a:gd name="connsiteX887" fmla="*/ 4287365 w 7219081"/>
              <a:gd name="connsiteY887" fmla="*/ 892175 h 6817915"/>
              <a:gd name="connsiteX888" fmla="*/ 4271887 w 7219081"/>
              <a:gd name="connsiteY888" fmla="*/ 892968 h 6817915"/>
              <a:gd name="connsiteX889" fmla="*/ 4256806 w 7219081"/>
              <a:gd name="connsiteY889" fmla="*/ 894159 h 6817915"/>
              <a:gd name="connsiteX890" fmla="*/ 4241725 w 7219081"/>
              <a:gd name="connsiteY890" fmla="*/ 894159 h 6817915"/>
              <a:gd name="connsiteX891" fmla="*/ 4226644 w 7219081"/>
              <a:gd name="connsiteY891" fmla="*/ 893762 h 6817915"/>
              <a:gd name="connsiteX892" fmla="*/ 4212356 w 7219081"/>
              <a:gd name="connsiteY892" fmla="*/ 892572 h 6817915"/>
              <a:gd name="connsiteX893" fmla="*/ 4197672 w 7219081"/>
              <a:gd name="connsiteY893" fmla="*/ 890984 h 6817915"/>
              <a:gd name="connsiteX894" fmla="*/ 4182987 w 7219081"/>
              <a:gd name="connsiteY894" fmla="*/ 889000 h 6817915"/>
              <a:gd name="connsiteX895" fmla="*/ 4168700 w 7219081"/>
              <a:gd name="connsiteY895" fmla="*/ 886222 h 6817915"/>
              <a:gd name="connsiteX896" fmla="*/ 4139728 w 7219081"/>
              <a:gd name="connsiteY896" fmla="*/ 881062 h 6817915"/>
              <a:gd name="connsiteX897" fmla="*/ 4137347 w 7219081"/>
              <a:gd name="connsiteY897" fmla="*/ 879475 h 6817915"/>
              <a:gd name="connsiteX898" fmla="*/ 4134965 w 7219081"/>
              <a:gd name="connsiteY898" fmla="*/ 879078 h 6817915"/>
              <a:gd name="connsiteX899" fmla="*/ 4132981 w 7219081"/>
              <a:gd name="connsiteY899" fmla="*/ 878284 h 6817915"/>
              <a:gd name="connsiteX900" fmla="*/ 4130203 w 7219081"/>
              <a:gd name="connsiteY900" fmla="*/ 878284 h 6817915"/>
              <a:gd name="connsiteX901" fmla="*/ 4128218 w 7219081"/>
              <a:gd name="connsiteY901" fmla="*/ 878284 h 6817915"/>
              <a:gd name="connsiteX902" fmla="*/ 4126234 w 7219081"/>
              <a:gd name="connsiteY902" fmla="*/ 879475 h 6817915"/>
              <a:gd name="connsiteX903" fmla="*/ 4121472 w 7219081"/>
              <a:gd name="connsiteY903" fmla="*/ 881856 h 6817915"/>
              <a:gd name="connsiteX904" fmla="*/ 4116709 w 7219081"/>
              <a:gd name="connsiteY904" fmla="*/ 885031 h 6817915"/>
              <a:gd name="connsiteX905" fmla="*/ 4111947 w 7219081"/>
              <a:gd name="connsiteY905" fmla="*/ 889397 h 6817915"/>
              <a:gd name="connsiteX906" fmla="*/ 4102818 w 7219081"/>
              <a:gd name="connsiteY906" fmla="*/ 897731 h 6817915"/>
              <a:gd name="connsiteX907" fmla="*/ 4098056 w 7219081"/>
              <a:gd name="connsiteY907" fmla="*/ 901700 h 6817915"/>
              <a:gd name="connsiteX908" fmla="*/ 4093690 w 7219081"/>
              <a:gd name="connsiteY908" fmla="*/ 904081 h 6817915"/>
              <a:gd name="connsiteX909" fmla="*/ 4091309 w 7219081"/>
              <a:gd name="connsiteY909" fmla="*/ 905272 h 6817915"/>
              <a:gd name="connsiteX910" fmla="*/ 4088928 w 7219081"/>
              <a:gd name="connsiteY910" fmla="*/ 905669 h 6817915"/>
              <a:gd name="connsiteX911" fmla="*/ 4086547 w 7219081"/>
              <a:gd name="connsiteY911" fmla="*/ 905669 h 6817915"/>
              <a:gd name="connsiteX912" fmla="*/ 4084165 w 7219081"/>
              <a:gd name="connsiteY912" fmla="*/ 905272 h 6817915"/>
              <a:gd name="connsiteX913" fmla="*/ 4081784 w 7219081"/>
              <a:gd name="connsiteY913" fmla="*/ 904875 h 6817915"/>
              <a:gd name="connsiteX914" fmla="*/ 4079800 w 7219081"/>
              <a:gd name="connsiteY914" fmla="*/ 903287 h 6817915"/>
              <a:gd name="connsiteX915" fmla="*/ 4077022 w 7219081"/>
              <a:gd name="connsiteY915" fmla="*/ 900906 h 6817915"/>
              <a:gd name="connsiteX916" fmla="*/ 4075037 w 7219081"/>
              <a:gd name="connsiteY916" fmla="*/ 898922 h 6817915"/>
              <a:gd name="connsiteX917" fmla="*/ 4073053 w 7219081"/>
              <a:gd name="connsiteY917" fmla="*/ 895350 h 6817915"/>
              <a:gd name="connsiteX918" fmla="*/ 4070275 w 7219081"/>
              <a:gd name="connsiteY918" fmla="*/ 891381 h 6817915"/>
              <a:gd name="connsiteX919" fmla="*/ 4068290 w 7219081"/>
              <a:gd name="connsiteY919" fmla="*/ 886618 h 6817915"/>
              <a:gd name="connsiteX920" fmla="*/ 4065512 w 7219081"/>
              <a:gd name="connsiteY920" fmla="*/ 881062 h 6817915"/>
              <a:gd name="connsiteX921" fmla="*/ 4037334 w 7219081"/>
              <a:gd name="connsiteY921" fmla="*/ 866378 h 6817915"/>
              <a:gd name="connsiteX922" fmla="*/ 4028206 w 7219081"/>
              <a:gd name="connsiteY922" fmla="*/ 867172 h 6817915"/>
              <a:gd name="connsiteX923" fmla="*/ 4019872 w 7219081"/>
              <a:gd name="connsiteY923" fmla="*/ 869553 h 6817915"/>
              <a:gd name="connsiteX924" fmla="*/ 4015506 w 7219081"/>
              <a:gd name="connsiteY924" fmla="*/ 871140 h 6817915"/>
              <a:gd name="connsiteX925" fmla="*/ 4011934 w 7219081"/>
              <a:gd name="connsiteY925" fmla="*/ 872728 h 6817915"/>
              <a:gd name="connsiteX926" fmla="*/ 4008759 w 7219081"/>
              <a:gd name="connsiteY926" fmla="*/ 874712 h 6817915"/>
              <a:gd name="connsiteX927" fmla="*/ 4005584 w 7219081"/>
              <a:gd name="connsiteY927" fmla="*/ 876697 h 6817915"/>
              <a:gd name="connsiteX928" fmla="*/ 4002806 w 7219081"/>
              <a:gd name="connsiteY928" fmla="*/ 879078 h 6817915"/>
              <a:gd name="connsiteX929" fmla="*/ 4000425 w 7219081"/>
              <a:gd name="connsiteY929" fmla="*/ 881856 h 6817915"/>
              <a:gd name="connsiteX930" fmla="*/ 3998440 w 7219081"/>
              <a:gd name="connsiteY930" fmla="*/ 884634 h 6817915"/>
              <a:gd name="connsiteX931" fmla="*/ 3997250 w 7219081"/>
              <a:gd name="connsiteY931" fmla="*/ 888206 h 6817915"/>
              <a:gd name="connsiteX932" fmla="*/ 3995662 w 7219081"/>
              <a:gd name="connsiteY932" fmla="*/ 892175 h 6817915"/>
              <a:gd name="connsiteX933" fmla="*/ 3995265 w 7219081"/>
              <a:gd name="connsiteY933" fmla="*/ 895747 h 6817915"/>
              <a:gd name="connsiteX934" fmla="*/ 3995265 w 7219081"/>
              <a:gd name="connsiteY934" fmla="*/ 900509 h 6817915"/>
              <a:gd name="connsiteX935" fmla="*/ 3995662 w 7219081"/>
              <a:gd name="connsiteY935" fmla="*/ 905272 h 6817915"/>
              <a:gd name="connsiteX936" fmla="*/ 3997250 w 7219081"/>
              <a:gd name="connsiteY936" fmla="*/ 916384 h 6817915"/>
              <a:gd name="connsiteX937" fmla="*/ 3997250 w 7219081"/>
              <a:gd name="connsiteY937" fmla="*/ 926306 h 6817915"/>
              <a:gd name="connsiteX938" fmla="*/ 3995662 w 7219081"/>
              <a:gd name="connsiteY938" fmla="*/ 935037 h 6817915"/>
              <a:gd name="connsiteX939" fmla="*/ 3993678 w 7219081"/>
              <a:gd name="connsiteY939" fmla="*/ 942975 h 6817915"/>
              <a:gd name="connsiteX940" fmla="*/ 3990503 w 7219081"/>
              <a:gd name="connsiteY940" fmla="*/ 950515 h 6817915"/>
              <a:gd name="connsiteX941" fmla="*/ 3986137 w 7219081"/>
              <a:gd name="connsiteY941" fmla="*/ 956865 h 6817915"/>
              <a:gd name="connsiteX942" fmla="*/ 3981375 w 7219081"/>
              <a:gd name="connsiteY942" fmla="*/ 962422 h 6817915"/>
              <a:gd name="connsiteX943" fmla="*/ 3976215 w 7219081"/>
              <a:gd name="connsiteY943" fmla="*/ 967978 h 6817915"/>
              <a:gd name="connsiteX944" fmla="*/ 3969865 w 7219081"/>
              <a:gd name="connsiteY944" fmla="*/ 972740 h 6817915"/>
              <a:gd name="connsiteX945" fmla="*/ 3963118 w 7219081"/>
              <a:gd name="connsiteY945" fmla="*/ 976709 h 6817915"/>
              <a:gd name="connsiteX946" fmla="*/ 3955975 w 7219081"/>
              <a:gd name="connsiteY946" fmla="*/ 980281 h 6817915"/>
              <a:gd name="connsiteX947" fmla="*/ 3948831 w 7219081"/>
              <a:gd name="connsiteY947" fmla="*/ 984250 h 6817915"/>
              <a:gd name="connsiteX948" fmla="*/ 3934147 w 7219081"/>
              <a:gd name="connsiteY948" fmla="*/ 990997 h 6817915"/>
              <a:gd name="connsiteX949" fmla="*/ 3918668 w 7219081"/>
              <a:gd name="connsiteY949" fmla="*/ 997744 h 6817915"/>
              <a:gd name="connsiteX950" fmla="*/ 3860725 w 7219081"/>
              <a:gd name="connsiteY950" fmla="*/ 984250 h 6817915"/>
              <a:gd name="connsiteX951" fmla="*/ 3853581 w 7219081"/>
              <a:gd name="connsiteY951" fmla="*/ 985837 h 6817915"/>
              <a:gd name="connsiteX952" fmla="*/ 3846834 w 7219081"/>
              <a:gd name="connsiteY952" fmla="*/ 987822 h 6817915"/>
              <a:gd name="connsiteX953" fmla="*/ 3839690 w 7219081"/>
              <a:gd name="connsiteY953" fmla="*/ 989806 h 6817915"/>
              <a:gd name="connsiteX954" fmla="*/ 3833340 w 7219081"/>
              <a:gd name="connsiteY954" fmla="*/ 992584 h 6817915"/>
              <a:gd name="connsiteX955" fmla="*/ 3819846 w 7219081"/>
              <a:gd name="connsiteY955" fmla="*/ 998537 h 6817915"/>
              <a:gd name="connsiteX956" fmla="*/ 3806353 w 7219081"/>
              <a:gd name="connsiteY956" fmla="*/ 1004490 h 6817915"/>
              <a:gd name="connsiteX957" fmla="*/ 3792462 w 7219081"/>
              <a:gd name="connsiteY957" fmla="*/ 1010047 h 6817915"/>
              <a:gd name="connsiteX958" fmla="*/ 3784922 w 7219081"/>
              <a:gd name="connsiteY958" fmla="*/ 1012031 h 6817915"/>
              <a:gd name="connsiteX959" fmla="*/ 3777778 w 7219081"/>
              <a:gd name="connsiteY959" fmla="*/ 1014015 h 6817915"/>
              <a:gd name="connsiteX960" fmla="*/ 3769840 w 7219081"/>
              <a:gd name="connsiteY960" fmla="*/ 1015603 h 6817915"/>
              <a:gd name="connsiteX961" fmla="*/ 3761506 w 7219081"/>
              <a:gd name="connsiteY961" fmla="*/ 1016794 h 6817915"/>
              <a:gd name="connsiteX962" fmla="*/ 3753172 w 7219081"/>
              <a:gd name="connsiteY962" fmla="*/ 1016794 h 6817915"/>
              <a:gd name="connsiteX963" fmla="*/ 3744044 w 7219081"/>
              <a:gd name="connsiteY963" fmla="*/ 1016397 h 6817915"/>
              <a:gd name="connsiteX964" fmla="*/ 3748409 w 7219081"/>
              <a:gd name="connsiteY964" fmla="*/ 1022747 h 6817915"/>
              <a:gd name="connsiteX965" fmla="*/ 3753172 w 7219081"/>
              <a:gd name="connsiteY965" fmla="*/ 1027906 h 6817915"/>
              <a:gd name="connsiteX966" fmla="*/ 3757140 w 7219081"/>
              <a:gd name="connsiteY966" fmla="*/ 1031875 h 6817915"/>
              <a:gd name="connsiteX967" fmla="*/ 3761903 w 7219081"/>
              <a:gd name="connsiteY967" fmla="*/ 1035050 h 6817915"/>
              <a:gd name="connsiteX968" fmla="*/ 3766268 w 7219081"/>
              <a:gd name="connsiteY968" fmla="*/ 1037828 h 6817915"/>
              <a:gd name="connsiteX969" fmla="*/ 3771031 w 7219081"/>
              <a:gd name="connsiteY969" fmla="*/ 1039812 h 6817915"/>
              <a:gd name="connsiteX970" fmla="*/ 3775794 w 7219081"/>
              <a:gd name="connsiteY970" fmla="*/ 1041003 h 6817915"/>
              <a:gd name="connsiteX971" fmla="*/ 3780556 w 7219081"/>
              <a:gd name="connsiteY971" fmla="*/ 1041400 h 6817915"/>
              <a:gd name="connsiteX972" fmla="*/ 3784922 w 7219081"/>
              <a:gd name="connsiteY972" fmla="*/ 1042194 h 6817915"/>
              <a:gd name="connsiteX973" fmla="*/ 3789684 w 7219081"/>
              <a:gd name="connsiteY973" fmla="*/ 1042194 h 6817915"/>
              <a:gd name="connsiteX974" fmla="*/ 3799209 w 7219081"/>
              <a:gd name="connsiteY974" fmla="*/ 1042194 h 6817915"/>
              <a:gd name="connsiteX975" fmla="*/ 3808337 w 7219081"/>
              <a:gd name="connsiteY975" fmla="*/ 1041400 h 6817915"/>
              <a:gd name="connsiteX976" fmla="*/ 3812306 w 7219081"/>
              <a:gd name="connsiteY976" fmla="*/ 1042194 h 6817915"/>
              <a:gd name="connsiteX977" fmla="*/ 3816672 w 7219081"/>
              <a:gd name="connsiteY977" fmla="*/ 1042590 h 6817915"/>
              <a:gd name="connsiteX978" fmla="*/ 3815084 w 7219081"/>
              <a:gd name="connsiteY978" fmla="*/ 1057672 h 6817915"/>
              <a:gd name="connsiteX979" fmla="*/ 3813894 w 7219081"/>
              <a:gd name="connsiteY979" fmla="*/ 1065213 h 6817915"/>
              <a:gd name="connsiteX980" fmla="*/ 3813100 w 7219081"/>
              <a:gd name="connsiteY980" fmla="*/ 1072753 h 6817915"/>
              <a:gd name="connsiteX981" fmla="*/ 3810718 w 7219081"/>
              <a:gd name="connsiteY981" fmla="*/ 1079897 h 6817915"/>
              <a:gd name="connsiteX982" fmla="*/ 3808734 w 7219081"/>
              <a:gd name="connsiteY982" fmla="*/ 1086644 h 6817915"/>
              <a:gd name="connsiteX983" fmla="*/ 3806353 w 7219081"/>
              <a:gd name="connsiteY983" fmla="*/ 1092597 h 6817915"/>
              <a:gd name="connsiteX984" fmla="*/ 3803575 w 7219081"/>
              <a:gd name="connsiteY984" fmla="*/ 1098550 h 6817915"/>
              <a:gd name="connsiteX985" fmla="*/ 3800003 w 7219081"/>
              <a:gd name="connsiteY985" fmla="*/ 1103709 h 6817915"/>
              <a:gd name="connsiteX986" fmla="*/ 3795240 w 7219081"/>
              <a:gd name="connsiteY986" fmla="*/ 1107678 h 6817915"/>
              <a:gd name="connsiteX987" fmla="*/ 3790478 w 7219081"/>
              <a:gd name="connsiteY987" fmla="*/ 1111647 h 6817915"/>
              <a:gd name="connsiteX988" fmla="*/ 3784525 w 7219081"/>
              <a:gd name="connsiteY988" fmla="*/ 1114028 h 6817915"/>
              <a:gd name="connsiteX989" fmla="*/ 3778175 w 7219081"/>
              <a:gd name="connsiteY989" fmla="*/ 1115616 h 6817915"/>
              <a:gd name="connsiteX990" fmla="*/ 3770237 w 7219081"/>
              <a:gd name="connsiteY990" fmla="*/ 1115616 h 6817915"/>
              <a:gd name="connsiteX991" fmla="*/ 3762300 w 7219081"/>
              <a:gd name="connsiteY991" fmla="*/ 1115219 h 6817915"/>
              <a:gd name="connsiteX992" fmla="*/ 3753172 w 7219081"/>
              <a:gd name="connsiteY992" fmla="*/ 1113234 h 6817915"/>
              <a:gd name="connsiteX993" fmla="*/ 3742853 w 7219081"/>
              <a:gd name="connsiteY993" fmla="*/ 1110456 h 6817915"/>
              <a:gd name="connsiteX994" fmla="*/ 3732931 w 7219081"/>
              <a:gd name="connsiteY994" fmla="*/ 1108472 h 6817915"/>
              <a:gd name="connsiteX995" fmla="*/ 3723009 w 7219081"/>
              <a:gd name="connsiteY995" fmla="*/ 1106884 h 6817915"/>
              <a:gd name="connsiteX996" fmla="*/ 3713087 w 7219081"/>
              <a:gd name="connsiteY996" fmla="*/ 1105694 h 6817915"/>
              <a:gd name="connsiteX997" fmla="*/ 3703166 w 7219081"/>
              <a:gd name="connsiteY997" fmla="*/ 1105297 h 6817915"/>
              <a:gd name="connsiteX998" fmla="*/ 3692846 w 7219081"/>
              <a:gd name="connsiteY998" fmla="*/ 1105297 h 6817915"/>
              <a:gd name="connsiteX999" fmla="*/ 3683718 w 7219081"/>
              <a:gd name="connsiteY999" fmla="*/ 1105297 h 6817915"/>
              <a:gd name="connsiteX1000" fmla="*/ 3673400 w 7219081"/>
              <a:gd name="connsiteY1000" fmla="*/ 1105694 h 6817915"/>
              <a:gd name="connsiteX1001" fmla="*/ 3654746 w 7219081"/>
              <a:gd name="connsiteY1001" fmla="*/ 1107281 h 6817915"/>
              <a:gd name="connsiteX1002" fmla="*/ 3635300 w 7219081"/>
              <a:gd name="connsiteY1002" fmla="*/ 1110059 h 6817915"/>
              <a:gd name="connsiteX1003" fmla="*/ 3596009 w 7219081"/>
              <a:gd name="connsiteY1003" fmla="*/ 1115219 h 6817915"/>
              <a:gd name="connsiteX1004" fmla="*/ 3592437 w 7219081"/>
              <a:gd name="connsiteY1004" fmla="*/ 1116409 h 6817915"/>
              <a:gd name="connsiteX1005" fmla="*/ 3588866 w 7219081"/>
              <a:gd name="connsiteY1005" fmla="*/ 1117203 h 6817915"/>
              <a:gd name="connsiteX1006" fmla="*/ 3581325 w 7219081"/>
              <a:gd name="connsiteY1006" fmla="*/ 1118394 h 6817915"/>
              <a:gd name="connsiteX1007" fmla="*/ 3573387 w 7219081"/>
              <a:gd name="connsiteY1007" fmla="*/ 1118394 h 6817915"/>
              <a:gd name="connsiteX1008" fmla="*/ 3565450 w 7219081"/>
              <a:gd name="connsiteY1008" fmla="*/ 1117203 h 6817915"/>
              <a:gd name="connsiteX1009" fmla="*/ 3549178 w 7219081"/>
              <a:gd name="connsiteY1009" fmla="*/ 1115219 h 6817915"/>
              <a:gd name="connsiteX1010" fmla="*/ 3541241 w 7219081"/>
              <a:gd name="connsiteY1010" fmla="*/ 1114028 h 6817915"/>
              <a:gd name="connsiteX1011" fmla="*/ 3533700 w 7219081"/>
              <a:gd name="connsiteY1011" fmla="*/ 1113631 h 6817915"/>
              <a:gd name="connsiteX1012" fmla="*/ 3525762 w 7219081"/>
              <a:gd name="connsiteY1012" fmla="*/ 1113234 h 6817915"/>
              <a:gd name="connsiteX1013" fmla="*/ 3517825 w 7219081"/>
              <a:gd name="connsiteY1013" fmla="*/ 1113631 h 6817915"/>
              <a:gd name="connsiteX1014" fmla="*/ 3510284 w 7219081"/>
              <a:gd name="connsiteY1014" fmla="*/ 1115219 h 6817915"/>
              <a:gd name="connsiteX1015" fmla="*/ 3506712 w 7219081"/>
              <a:gd name="connsiteY1015" fmla="*/ 1116409 h 6817915"/>
              <a:gd name="connsiteX1016" fmla="*/ 3503141 w 7219081"/>
              <a:gd name="connsiteY1016" fmla="*/ 1117997 h 6817915"/>
              <a:gd name="connsiteX1017" fmla="*/ 3499966 w 7219081"/>
              <a:gd name="connsiteY1017" fmla="*/ 1119584 h 6817915"/>
              <a:gd name="connsiteX1018" fmla="*/ 3496791 w 7219081"/>
              <a:gd name="connsiteY1018" fmla="*/ 1121966 h 6817915"/>
              <a:gd name="connsiteX1019" fmla="*/ 3492822 w 7219081"/>
              <a:gd name="connsiteY1019" fmla="*/ 1124744 h 6817915"/>
              <a:gd name="connsiteX1020" fmla="*/ 3490441 w 7219081"/>
              <a:gd name="connsiteY1020" fmla="*/ 1127919 h 6817915"/>
              <a:gd name="connsiteX1021" fmla="*/ 3487266 w 7219081"/>
              <a:gd name="connsiteY1021" fmla="*/ 1131094 h 6817915"/>
              <a:gd name="connsiteX1022" fmla="*/ 3484091 w 7219081"/>
              <a:gd name="connsiteY1022" fmla="*/ 1135063 h 6817915"/>
              <a:gd name="connsiteX1023" fmla="*/ 3481312 w 7219081"/>
              <a:gd name="connsiteY1023" fmla="*/ 1139825 h 6817915"/>
              <a:gd name="connsiteX1024" fmla="*/ 3478931 w 7219081"/>
              <a:gd name="connsiteY1024" fmla="*/ 1145381 h 6817915"/>
              <a:gd name="connsiteX1025" fmla="*/ 3537669 w 7219081"/>
              <a:gd name="connsiteY1025" fmla="*/ 1189434 h 6817915"/>
              <a:gd name="connsiteX1026" fmla="*/ 3542034 w 7219081"/>
              <a:gd name="connsiteY1026" fmla="*/ 1183481 h 6817915"/>
              <a:gd name="connsiteX1027" fmla="*/ 3546003 w 7219081"/>
              <a:gd name="connsiteY1027" fmla="*/ 1178322 h 6817915"/>
              <a:gd name="connsiteX1028" fmla="*/ 3550766 w 7219081"/>
              <a:gd name="connsiteY1028" fmla="*/ 1173559 h 6817915"/>
              <a:gd name="connsiteX1029" fmla="*/ 3555131 w 7219081"/>
              <a:gd name="connsiteY1029" fmla="*/ 1169987 h 6817915"/>
              <a:gd name="connsiteX1030" fmla="*/ 3559894 w 7219081"/>
              <a:gd name="connsiteY1030" fmla="*/ 1166416 h 6817915"/>
              <a:gd name="connsiteX1031" fmla="*/ 3564656 w 7219081"/>
              <a:gd name="connsiteY1031" fmla="*/ 1163638 h 6817915"/>
              <a:gd name="connsiteX1032" fmla="*/ 3569419 w 7219081"/>
              <a:gd name="connsiteY1032" fmla="*/ 1160859 h 6817915"/>
              <a:gd name="connsiteX1033" fmla="*/ 3574181 w 7219081"/>
              <a:gd name="connsiteY1033" fmla="*/ 1158875 h 6817915"/>
              <a:gd name="connsiteX1034" fmla="*/ 3578944 w 7219081"/>
              <a:gd name="connsiteY1034" fmla="*/ 1157288 h 6817915"/>
              <a:gd name="connsiteX1035" fmla="*/ 3584103 w 7219081"/>
              <a:gd name="connsiteY1035" fmla="*/ 1156097 h 6817915"/>
              <a:gd name="connsiteX1036" fmla="*/ 3588866 w 7219081"/>
              <a:gd name="connsiteY1036" fmla="*/ 1155700 h 6817915"/>
              <a:gd name="connsiteX1037" fmla="*/ 3594025 w 7219081"/>
              <a:gd name="connsiteY1037" fmla="*/ 1155303 h 6817915"/>
              <a:gd name="connsiteX1038" fmla="*/ 3604741 w 7219081"/>
              <a:gd name="connsiteY1038" fmla="*/ 1154509 h 6817915"/>
              <a:gd name="connsiteX1039" fmla="*/ 3615059 w 7219081"/>
              <a:gd name="connsiteY1039" fmla="*/ 1155700 h 6817915"/>
              <a:gd name="connsiteX1040" fmla="*/ 3625775 w 7219081"/>
              <a:gd name="connsiteY1040" fmla="*/ 1156891 h 6817915"/>
              <a:gd name="connsiteX1041" fmla="*/ 3636094 w 7219081"/>
              <a:gd name="connsiteY1041" fmla="*/ 1158478 h 6817915"/>
              <a:gd name="connsiteX1042" fmla="*/ 3647206 w 7219081"/>
              <a:gd name="connsiteY1042" fmla="*/ 1159272 h 6817915"/>
              <a:gd name="connsiteX1043" fmla="*/ 3657922 w 7219081"/>
              <a:gd name="connsiteY1043" fmla="*/ 1160463 h 6817915"/>
              <a:gd name="connsiteX1044" fmla="*/ 3668240 w 7219081"/>
              <a:gd name="connsiteY1044" fmla="*/ 1160859 h 6817915"/>
              <a:gd name="connsiteX1045" fmla="*/ 3678956 w 7219081"/>
              <a:gd name="connsiteY1045" fmla="*/ 1160463 h 6817915"/>
              <a:gd name="connsiteX1046" fmla="*/ 3684116 w 7219081"/>
              <a:gd name="connsiteY1046" fmla="*/ 1160065 h 6817915"/>
              <a:gd name="connsiteX1047" fmla="*/ 3689275 w 7219081"/>
              <a:gd name="connsiteY1047" fmla="*/ 1158875 h 6817915"/>
              <a:gd name="connsiteX1048" fmla="*/ 3694037 w 7219081"/>
              <a:gd name="connsiteY1048" fmla="*/ 1157288 h 6817915"/>
              <a:gd name="connsiteX1049" fmla="*/ 3699196 w 7219081"/>
              <a:gd name="connsiteY1049" fmla="*/ 1155700 h 6817915"/>
              <a:gd name="connsiteX1050" fmla="*/ 3698800 w 7219081"/>
              <a:gd name="connsiteY1050" fmla="*/ 1160065 h 6817915"/>
              <a:gd name="connsiteX1051" fmla="*/ 3698403 w 7219081"/>
              <a:gd name="connsiteY1051" fmla="*/ 1163638 h 6817915"/>
              <a:gd name="connsiteX1052" fmla="*/ 3696816 w 7219081"/>
              <a:gd name="connsiteY1052" fmla="*/ 1166813 h 6817915"/>
              <a:gd name="connsiteX1053" fmla="*/ 3695228 w 7219081"/>
              <a:gd name="connsiteY1053" fmla="*/ 1169591 h 6817915"/>
              <a:gd name="connsiteX1054" fmla="*/ 3692846 w 7219081"/>
              <a:gd name="connsiteY1054" fmla="*/ 1171575 h 6817915"/>
              <a:gd name="connsiteX1055" fmla="*/ 3690862 w 7219081"/>
              <a:gd name="connsiteY1055" fmla="*/ 1173163 h 6817915"/>
              <a:gd name="connsiteX1056" fmla="*/ 3685703 w 7219081"/>
              <a:gd name="connsiteY1056" fmla="*/ 1176337 h 6817915"/>
              <a:gd name="connsiteX1057" fmla="*/ 3680940 w 7219081"/>
              <a:gd name="connsiteY1057" fmla="*/ 1178322 h 6817915"/>
              <a:gd name="connsiteX1058" fmla="*/ 3676178 w 7219081"/>
              <a:gd name="connsiteY1058" fmla="*/ 1181100 h 6817915"/>
              <a:gd name="connsiteX1059" fmla="*/ 3674194 w 7219081"/>
              <a:gd name="connsiteY1059" fmla="*/ 1182688 h 6817915"/>
              <a:gd name="connsiteX1060" fmla="*/ 3672606 w 7219081"/>
              <a:gd name="connsiteY1060" fmla="*/ 1184275 h 6817915"/>
              <a:gd name="connsiteX1061" fmla="*/ 3671018 w 7219081"/>
              <a:gd name="connsiteY1061" fmla="*/ 1186259 h 6817915"/>
              <a:gd name="connsiteX1062" fmla="*/ 3670225 w 7219081"/>
              <a:gd name="connsiteY1062" fmla="*/ 1189038 h 6817915"/>
              <a:gd name="connsiteX1063" fmla="*/ 3675781 w 7219081"/>
              <a:gd name="connsiteY1063" fmla="*/ 1188244 h 6817915"/>
              <a:gd name="connsiteX1064" fmla="*/ 3681337 w 7219081"/>
              <a:gd name="connsiteY1064" fmla="*/ 1187847 h 6817915"/>
              <a:gd name="connsiteX1065" fmla="*/ 3687290 w 7219081"/>
              <a:gd name="connsiteY1065" fmla="*/ 1187847 h 6817915"/>
              <a:gd name="connsiteX1066" fmla="*/ 3692846 w 7219081"/>
              <a:gd name="connsiteY1066" fmla="*/ 1188244 h 6817915"/>
              <a:gd name="connsiteX1067" fmla="*/ 3703562 w 7219081"/>
              <a:gd name="connsiteY1067" fmla="*/ 1190625 h 6817915"/>
              <a:gd name="connsiteX1068" fmla="*/ 3714675 w 7219081"/>
              <a:gd name="connsiteY1068" fmla="*/ 1193006 h 6817915"/>
              <a:gd name="connsiteX1069" fmla="*/ 3736106 w 7219081"/>
              <a:gd name="connsiteY1069" fmla="*/ 1198960 h 6817915"/>
              <a:gd name="connsiteX1070" fmla="*/ 3747218 w 7219081"/>
              <a:gd name="connsiteY1070" fmla="*/ 1201341 h 6817915"/>
              <a:gd name="connsiteX1071" fmla="*/ 3758331 w 7219081"/>
              <a:gd name="connsiteY1071" fmla="*/ 1203722 h 6817915"/>
              <a:gd name="connsiteX1072" fmla="*/ 3763490 w 7219081"/>
              <a:gd name="connsiteY1072" fmla="*/ 1198960 h 6817915"/>
              <a:gd name="connsiteX1073" fmla="*/ 3769444 w 7219081"/>
              <a:gd name="connsiteY1073" fmla="*/ 1194594 h 6817915"/>
              <a:gd name="connsiteX1074" fmla="*/ 3775000 w 7219081"/>
              <a:gd name="connsiteY1074" fmla="*/ 1191022 h 6817915"/>
              <a:gd name="connsiteX1075" fmla="*/ 3781350 w 7219081"/>
              <a:gd name="connsiteY1075" fmla="*/ 1187450 h 6817915"/>
              <a:gd name="connsiteX1076" fmla="*/ 3787303 w 7219081"/>
              <a:gd name="connsiteY1076" fmla="*/ 1184275 h 6817915"/>
              <a:gd name="connsiteX1077" fmla="*/ 3793653 w 7219081"/>
              <a:gd name="connsiteY1077" fmla="*/ 1181497 h 6817915"/>
              <a:gd name="connsiteX1078" fmla="*/ 3800003 w 7219081"/>
              <a:gd name="connsiteY1078" fmla="*/ 1179513 h 6817915"/>
              <a:gd name="connsiteX1079" fmla="*/ 3806353 w 7219081"/>
              <a:gd name="connsiteY1079" fmla="*/ 1177131 h 6817915"/>
              <a:gd name="connsiteX1080" fmla="*/ 3813100 w 7219081"/>
              <a:gd name="connsiteY1080" fmla="*/ 1175544 h 6817915"/>
              <a:gd name="connsiteX1081" fmla="*/ 3819450 w 7219081"/>
              <a:gd name="connsiteY1081" fmla="*/ 1174750 h 6817915"/>
              <a:gd name="connsiteX1082" fmla="*/ 3826196 w 7219081"/>
              <a:gd name="connsiteY1082" fmla="*/ 1173559 h 6817915"/>
              <a:gd name="connsiteX1083" fmla="*/ 3832944 w 7219081"/>
              <a:gd name="connsiteY1083" fmla="*/ 1173163 h 6817915"/>
              <a:gd name="connsiteX1084" fmla="*/ 3847231 w 7219081"/>
              <a:gd name="connsiteY1084" fmla="*/ 1173163 h 6817915"/>
              <a:gd name="connsiteX1085" fmla="*/ 3861915 w 7219081"/>
              <a:gd name="connsiteY1085" fmla="*/ 1173559 h 6817915"/>
              <a:gd name="connsiteX1086" fmla="*/ 3880172 w 7219081"/>
              <a:gd name="connsiteY1086" fmla="*/ 1175544 h 6817915"/>
              <a:gd name="connsiteX1087" fmla="*/ 3898825 w 7219081"/>
              <a:gd name="connsiteY1087" fmla="*/ 1177925 h 6817915"/>
              <a:gd name="connsiteX1088" fmla="*/ 3935734 w 7219081"/>
              <a:gd name="connsiteY1088" fmla="*/ 1182688 h 6817915"/>
              <a:gd name="connsiteX1089" fmla="*/ 3972644 w 7219081"/>
              <a:gd name="connsiteY1089" fmla="*/ 1187847 h 6817915"/>
              <a:gd name="connsiteX1090" fmla="*/ 3991297 w 7219081"/>
              <a:gd name="connsiteY1090" fmla="*/ 1189831 h 6817915"/>
              <a:gd name="connsiteX1091" fmla="*/ 4009950 w 7219081"/>
              <a:gd name="connsiteY1091" fmla="*/ 1192212 h 6817915"/>
              <a:gd name="connsiteX1092" fmla="*/ 4028603 w 7219081"/>
              <a:gd name="connsiteY1092" fmla="*/ 1193800 h 6817915"/>
              <a:gd name="connsiteX1093" fmla="*/ 4047256 w 7219081"/>
              <a:gd name="connsiteY1093" fmla="*/ 1194594 h 6817915"/>
              <a:gd name="connsiteX1094" fmla="*/ 4066306 w 7219081"/>
              <a:gd name="connsiteY1094" fmla="*/ 1195388 h 6817915"/>
              <a:gd name="connsiteX1095" fmla="*/ 4085753 w 7219081"/>
              <a:gd name="connsiteY1095" fmla="*/ 1195388 h 6817915"/>
              <a:gd name="connsiteX1096" fmla="*/ 4104406 w 7219081"/>
              <a:gd name="connsiteY1096" fmla="*/ 1194197 h 6817915"/>
              <a:gd name="connsiteX1097" fmla="*/ 4123853 w 7219081"/>
              <a:gd name="connsiteY1097" fmla="*/ 1192610 h 6817915"/>
              <a:gd name="connsiteX1098" fmla="*/ 4143697 w 7219081"/>
              <a:gd name="connsiteY1098" fmla="*/ 1189434 h 6817915"/>
              <a:gd name="connsiteX1099" fmla="*/ 4150444 w 7219081"/>
              <a:gd name="connsiteY1099" fmla="*/ 1188244 h 6817915"/>
              <a:gd name="connsiteX1100" fmla="*/ 4142109 w 7219081"/>
              <a:gd name="connsiteY1100" fmla="*/ 1190625 h 6817915"/>
              <a:gd name="connsiteX1101" fmla="*/ 4133378 w 7219081"/>
              <a:gd name="connsiteY1101" fmla="*/ 1194197 h 6817915"/>
              <a:gd name="connsiteX1102" fmla="*/ 4129806 w 7219081"/>
              <a:gd name="connsiteY1102" fmla="*/ 1196181 h 6817915"/>
              <a:gd name="connsiteX1103" fmla="*/ 4126631 w 7219081"/>
              <a:gd name="connsiteY1103" fmla="*/ 1198166 h 6817915"/>
              <a:gd name="connsiteX1104" fmla="*/ 4123456 w 7219081"/>
              <a:gd name="connsiteY1104" fmla="*/ 1200944 h 6817915"/>
              <a:gd name="connsiteX1105" fmla="*/ 4121472 w 7219081"/>
              <a:gd name="connsiteY1105" fmla="*/ 1203722 h 6817915"/>
              <a:gd name="connsiteX1106" fmla="*/ 4117106 w 7219081"/>
              <a:gd name="connsiteY1106" fmla="*/ 1208881 h 6817915"/>
              <a:gd name="connsiteX1107" fmla="*/ 4113931 w 7219081"/>
              <a:gd name="connsiteY1107" fmla="*/ 1214835 h 6817915"/>
              <a:gd name="connsiteX1108" fmla="*/ 4111550 w 7219081"/>
              <a:gd name="connsiteY1108" fmla="*/ 1220788 h 6817915"/>
              <a:gd name="connsiteX1109" fmla="*/ 4110359 w 7219081"/>
              <a:gd name="connsiteY1109" fmla="*/ 1227137 h 6817915"/>
              <a:gd name="connsiteX1110" fmla="*/ 4109168 w 7219081"/>
              <a:gd name="connsiteY1110" fmla="*/ 1234281 h 6817915"/>
              <a:gd name="connsiteX1111" fmla="*/ 4109168 w 7219081"/>
              <a:gd name="connsiteY1111" fmla="*/ 1241028 h 6817915"/>
              <a:gd name="connsiteX1112" fmla="*/ 4109168 w 7219081"/>
              <a:gd name="connsiteY1112" fmla="*/ 1248172 h 6817915"/>
              <a:gd name="connsiteX1113" fmla="*/ 4109962 w 7219081"/>
              <a:gd name="connsiteY1113" fmla="*/ 1263253 h 6817915"/>
              <a:gd name="connsiteX1114" fmla="*/ 4110756 w 7219081"/>
              <a:gd name="connsiteY1114" fmla="*/ 1277144 h 6817915"/>
              <a:gd name="connsiteX1115" fmla="*/ 4242518 w 7219081"/>
              <a:gd name="connsiteY1115" fmla="*/ 1291828 h 6817915"/>
              <a:gd name="connsiteX1116" fmla="*/ 4247281 w 7219081"/>
              <a:gd name="connsiteY1116" fmla="*/ 1288256 h 6817915"/>
              <a:gd name="connsiteX1117" fmla="*/ 4252044 w 7219081"/>
              <a:gd name="connsiteY1117" fmla="*/ 1285081 h 6817915"/>
              <a:gd name="connsiteX1118" fmla="*/ 4256012 w 7219081"/>
              <a:gd name="connsiteY1118" fmla="*/ 1281906 h 6817915"/>
              <a:gd name="connsiteX1119" fmla="*/ 4260775 w 7219081"/>
              <a:gd name="connsiteY1119" fmla="*/ 1279922 h 6817915"/>
              <a:gd name="connsiteX1120" fmla="*/ 4265537 w 7219081"/>
              <a:gd name="connsiteY1120" fmla="*/ 1277938 h 6817915"/>
              <a:gd name="connsiteX1121" fmla="*/ 4270300 w 7219081"/>
              <a:gd name="connsiteY1121" fmla="*/ 1276747 h 6817915"/>
              <a:gd name="connsiteX1122" fmla="*/ 4274665 w 7219081"/>
              <a:gd name="connsiteY1122" fmla="*/ 1275556 h 6817915"/>
              <a:gd name="connsiteX1123" fmla="*/ 4279428 w 7219081"/>
              <a:gd name="connsiteY1123" fmla="*/ 1275556 h 6817915"/>
              <a:gd name="connsiteX1124" fmla="*/ 4284190 w 7219081"/>
              <a:gd name="connsiteY1124" fmla="*/ 1276350 h 6817915"/>
              <a:gd name="connsiteX1125" fmla="*/ 4288159 w 7219081"/>
              <a:gd name="connsiteY1125" fmla="*/ 1276747 h 6817915"/>
              <a:gd name="connsiteX1126" fmla="*/ 4292922 w 7219081"/>
              <a:gd name="connsiteY1126" fmla="*/ 1277938 h 6817915"/>
              <a:gd name="connsiteX1127" fmla="*/ 4297684 w 7219081"/>
              <a:gd name="connsiteY1127" fmla="*/ 1279922 h 6817915"/>
              <a:gd name="connsiteX1128" fmla="*/ 4302447 w 7219081"/>
              <a:gd name="connsiteY1128" fmla="*/ 1281906 h 6817915"/>
              <a:gd name="connsiteX1129" fmla="*/ 4306812 w 7219081"/>
              <a:gd name="connsiteY1129" fmla="*/ 1285081 h 6817915"/>
              <a:gd name="connsiteX1130" fmla="*/ 4311575 w 7219081"/>
              <a:gd name="connsiteY1130" fmla="*/ 1288256 h 6817915"/>
              <a:gd name="connsiteX1131" fmla="*/ 4315940 w 7219081"/>
              <a:gd name="connsiteY1131" fmla="*/ 1291828 h 6817915"/>
              <a:gd name="connsiteX1132" fmla="*/ 4323481 w 7219081"/>
              <a:gd name="connsiteY1132" fmla="*/ 1292622 h 6817915"/>
              <a:gd name="connsiteX1133" fmla="*/ 4331022 w 7219081"/>
              <a:gd name="connsiteY1133" fmla="*/ 1294210 h 6817915"/>
              <a:gd name="connsiteX1134" fmla="*/ 4336975 w 7219081"/>
              <a:gd name="connsiteY1134" fmla="*/ 1296194 h 6817915"/>
              <a:gd name="connsiteX1135" fmla="*/ 4342928 w 7219081"/>
              <a:gd name="connsiteY1135" fmla="*/ 1299369 h 6817915"/>
              <a:gd name="connsiteX1136" fmla="*/ 4348087 w 7219081"/>
              <a:gd name="connsiteY1136" fmla="*/ 1303734 h 6817915"/>
              <a:gd name="connsiteX1137" fmla="*/ 4352453 w 7219081"/>
              <a:gd name="connsiteY1137" fmla="*/ 1308894 h 6817915"/>
              <a:gd name="connsiteX1138" fmla="*/ 4356025 w 7219081"/>
              <a:gd name="connsiteY1138" fmla="*/ 1314847 h 6817915"/>
              <a:gd name="connsiteX1139" fmla="*/ 4359200 w 7219081"/>
              <a:gd name="connsiteY1139" fmla="*/ 1321991 h 6817915"/>
              <a:gd name="connsiteX1140" fmla="*/ 4373487 w 7219081"/>
              <a:gd name="connsiteY1140" fmla="*/ 1320403 h 6817915"/>
              <a:gd name="connsiteX1141" fmla="*/ 4376662 w 7219081"/>
              <a:gd name="connsiteY1141" fmla="*/ 1317228 h 6817915"/>
              <a:gd name="connsiteX1142" fmla="*/ 4380234 w 7219081"/>
              <a:gd name="connsiteY1142" fmla="*/ 1314847 h 6817915"/>
              <a:gd name="connsiteX1143" fmla="*/ 4383409 w 7219081"/>
              <a:gd name="connsiteY1143" fmla="*/ 1312069 h 6817915"/>
              <a:gd name="connsiteX1144" fmla="*/ 4386981 w 7219081"/>
              <a:gd name="connsiteY1144" fmla="*/ 1310481 h 6817915"/>
              <a:gd name="connsiteX1145" fmla="*/ 4390950 w 7219081"/>
              <a:gd name="connsiteY1145" fmla="*/ 1308894 h 6817915"/>
              <a:gd name="connsiteX1146" fmla="*/ 4394918 w 7219081"/>
              <a:gd name="connsiteY1146" fmla="*/ 1307703 h 6817915"/>
              <a:gd name="connsiteX1147" fmla="*/ 4402856 w 7219081"/>
              <a:gd name="connsiteY1147" fmla="*/ 1306909 h 6817915"/>
              <a:gd name="connsiteX1148" fmla="*/ 4410794 w 7219081"/>
              <a:gd name="connsiteY1148" fmla="*/ 1306116 h 6817915"/>
              <a:gd name="connsiteX1149" fmla="*/ 4418731 w 7219081"/>
              <a:gd name="connsiteY1149" fmla="*/ 1306909 h 6817915"/>
              <a:gd name="connsiteX1150" fmla="*/ 4427065 w 7219081"/>
              <a:gd name="connsiteY1150" fmla="*/ 1306909 h 6817915"/>
              <a:gd name="connsiteX1151" fmla="*/ 4435003 w 7219081"/>
              <a:gd name="connsiteY1151" fmla="*/ 1306909 h 6817915"/>
              <a:gd name="connsiteX1152" fmla="*/ 4442940 w 7219081"/>
              <a:gd name="connsiteY1152" fmla="*/ 1306909 h 6817915"/>
              <a:gd name="connsiteX1153" fmla="*/ 4450878 w 7219081"/>
              <a:gd name="connsiteY1153" fmla="*/ 1306909 h 6817915"/>
              <a:gd name="connsiteX1154" fmla="*/ 4458815 w 7219081"/>
              <a:gd name="connsiteY1154" fmla="*/ 1307703 h 6817915"/>
              <a:gd name="connsiteX1155" fmla="*/ 4466753 w 7219081"/>
              <a:gd name="connsiteY1155" fmla="*/ 1309291 h 6817915"/>
              <a:gd name="connsiteX1156" fmla="*/ 4469928 w 7219081"/>
              <a:gd name="connsiteY1156" fmla="*/ 1310481 h 6817915"/>
              <a:gd name="connsiteX1157" fmla="*/ 4473103 w 7219081"/>
              <a:gd name="connsiteY1157" fmla="*/ 1312069 h 6817915"/>
              <a:gd name="connsiteX1158" fmla="*/ 4476278 w 7219081"/>
              <a:gd name="connsiteY1158" fmla="*/ 1313656 h 6817915"/>
              <a:gd name="connsiteX1159" fmla="*/ 4478262 w 7219081"/>
              <a:gd name="connsiteY1159" fmla="*/ 1316038 h 6817915"/>
              <a:gd name="connsiteX1160" fmla="*/ 4480247 w 7219081"/>
              <a:gd name="connsiteY1160" fmla="*/ 1318419 h 6817915"/>
              <a:gd name="connsiteX1161" fmla="*/ 4481834 w 7219081"/>
              <a:gd name="connsiteY1161" fmla="*/ 1321594 h 6817915"/>
              <a:gd name="connsiteX1162" fmla="*/ 4483025 w 7219081"/>
              <a:gd name="connsiteY1162" fmla="*/ 1324769 h 6817915"/>
              <a:gd name="connsiteX1163" fmla="*/ 4483422 w 7219081"/>
              <a:gd name="connsiteY1163" fmla="*/ 1328737 h 6817915"/>
              <a:gd name="connsiteX1164" fmla="*/ 4483422 w 7219081"/>
              <a:gd name="connsiteY1164" fmla="*/ 1334691 h 6817915"/>
              <a:gd name="connsiteX1165" fmla="*/ 4482231 w 7219081"/>
              <a:gd name="connsiteY1165" fmla="*/ 1339850 h 6817915"/>
              <a:gd name="connsiteX1166" fmla="*/ 4481040 w 7219081"/>
              <a:gd name="connsiteY1166" fmla="*/ 1343422 h 6817915"/>
              <a:gd name="connsiteX1167" fmla="*/ 4478659 w 7219081"/>
              <a:gd name="connsiteY1167" fmla="*/ 1346597 h 6817915"/>
              <a:gd name="connsiteX1168" fmla="*/ 4476278 w 7219081"/>
              <a:gd name="connsiteY1168" fmla="*/ 1348978 h 6817915"/>
              <a:gd name="connsiteX1169" fmla="*/ 4473103 w 7219081"/>
              <a:gd name="connsiteY1169" fmla="*/ 1349772 h 6817915"/>
              <a:gd name="connsiteX1170" fmla="*/ 4469928 w 7219081"/>
              <a:gd name="connsiteY1170" fmla="*/ 1350963 h 6817915"/>
              <a:gd name="connsiteX1171" fmla="*/ 4465562 w 7219081"/>
              <a:gd name="connsiteY1171" fmla="*/ 1350963 h 6817915"/>
              <a:gd name="connsiteX1172" fmla="*/ 4457625 w 7219081"/>
              <a:gd name="connsiteY1172" fmla="*/ 1350963 h 6817915"/>
              <a:gd name="connsiteX1173" fmla="*/ 4449290 w 7219081"/>
              <a:gd name="connsiteY1173" fmla="*/ 1349772 h 6817915"/>
              <a:gd name="connsiteX1174" fmla="*/ 4440956 w 7219081"/>
              <a:gd name="connsiteY1174" fmla="*/ 1349772 h 6817915"/>
              <a:gd name="connsiteX1175" fmla="*/ 4436987 w 7219081"/>
              <a:gd name="connsiteY1175" fmla="*/ 1349772 h 6817915"/>
              <a:gd name="connsiteX1176" fmla="*/ 4433415 w 7219081"/>
              <a:gd name="connsiteY1176" fmla="*/ 1350963 h 6817915"/>
              <a:gd name="connsiteX1177" fmla="*/ 4429844 w 7219081"/>
              <a:gd name="connsiteY1177" fmla="*/ 1354137 h 6817915"/>
              <a:gd name="connsiteX1178" fmla="*/ 4425478 w 7219081"/>
              <a:gd name="connsiteY1178" fmla="*/ 1356916 h 6817915"/>
              <a:gd name="connsiteX1179" fmla="*/ 4421906 w 7219081"/>
              <a:gd name="connsiteY1179" fmla="*/ 1358900 h 6817915"/>
              <a:gd name="connsiteX1180" fmla="*/ 4417540 w 7219081"/>
              <a:gd name="connsiteY1180" fmla="*/ 1360884 h 6817915"/>
              <a:gd name="connsiteX1181" fmla="*/ 4413572 w 7219081"/>
              <a:gd name="connsiteY1181" fmla="*/ 1362472 h 6817915"/>
              <a:gd name="connsiteX1182" fmla="*/ 4408809 w 7219081"/>
              <a:gd name="connsiteY1182" fmla="*/ 1364059 h 6817915"/>
              <a:gd name="connsiteX1183" fmla="*/ 4399681 w 7219081"/>
              <a:gd name="connsiteY1183" fmla="*/ 1365647 h 6817915"/>
              <a:gd name="connsiteX1184" fmla="*/ 4390950 w 7219081"/>
              <a:gd name="connsiteY1184" fmla="*/ 1366837 h 6817915"/>
              <a:gd name="connsiteX1185" fmla="*/ 4381425 w 7219081"/>
              <a:gd name="connsiteY1185" fmla="*/ 1366837 h 6817915"/>
              <a:gd name="connsiteX1186" fmla="*/ 4361978 w 7219081"/>
              <a:gd name="connsiteY1186" fmla="*/ 1367234 h 6817915"/>
              <a:gd name="connsiteX1187" fmla="*/ 4352056 w 7219081"/>
              <a:gd name="connsiteY1187" fmla="*/ 1367631 h 6817915"/>
              <a:gd name="connsiteX1188" fmla="*/ 4341737 w 7219081"/>
              <a:gd name="connsiteY1188" fmla="*/ 1368822 h 6817915"/>
              <a:gd name="connsiteX1189" fmla="*/ 4331815 w 7219081"/>
              <a:gd name="connsiteY1189" fmla="*/ 1370806 h 6817915"/>
              <a:gd name="connsiteX1190" fmla="*/ 4327053 w 7219081"/>
              <a:gd name="connsiteY1190" fmla="*/ 1371997 h 6817915"/>
              <a:gd name="connsiteX1191" fmla="*/ 4322290 w 7219081"/>
              <a:gd name="connsiteY1191" fmla="*/ 1373584 h 6817915"/>
              <a:gd name="connsiteX1192" fmla="*/ 4317528 w 7219081"/>
              <a:gd name="connsiteY1192" fmla="*/ 1375569 h 6817915"/>
              <a:gd name="connsiteX1193" fmla="*/ 4312765 w 7219081"/>
              <a:gd name="connsiteY1193" fmla="*/ 1378347 h 6817915"/>
              <a:gd name="connsiteX1194" fmla="*/ 4308400 w 7219081"/>
              <a:gd name="connsiteY1194" fmla="*/ 1381125 h 6817915"/>
              <a:gd name="connsiteX1195" fmla="*/ 4304034 w 7219081"/>
              <a:gd name="connsiteY1195" fmla="*/ 1384697 h 6817915"/>
              <a:gd name="connsiteX1196" fmla="*/ 4299272 w 7219081"/>
              <a:gd name="connsiteY1196" fmla="*/ 1388269 h 6817915"/>
              <a:gd name="connsiteX1197" fmla="*/ 4294906 w 7219081"/>
              <a:gd name="connsiteY1197" fmla="*/ 1392635 h 6817915"/>
              <a:gd name="connsiteX1198" fmla="*/ 4290937 w 7219081"/>
              <a:gd name="connsiteY1198" fmla="*/ 1397794 h 6817915"/>
              <a:gd name="connsiteX1199" fmla="*/ 4286572 w 7219081"/>
              <a:gd name="connsiteY1199" fmla="*/ 1402953 h 6817915"/>
              <a:gd name="connsiteX1200" fmla="*/ 4302447 w 7219081"/>
              <a:gd name="connsiteY1200" fmla="*/ 1404144 h 6817915"/>
              <a:gd name="connsiteX1201" fmla="*/ 4318322 w 7219081"/>
              <a:gd name="connsiteY1201" fmla="*/ 1405334 h 6817915"/>
              <a:gd name="connsiteX1202" fmla="*/ 4333403 w 7219081"/>
              <a:gd name="connsiteY1202" fmla="*/ 1407319 h 6817915"/>
              <a:gd name="connsiteX1203" fmla="*/ 4348881 w 7219081"/>
              <a:gd name="connsiteY1203" fmla="*/ 1410097 h 6817915"/>
              <a:gd name="connsiteX1204" fmla="*/ 4363565 w 7219081"/>
              <a:gd name="connsiteY1204" fmla="*/ 1412478 h 6817915"/>
              <a:gd name="connsiteX1205" fmla="*/ 4378250 w 7219081"/>
              <a:gd name="connsiteY1205" fmla="*/ 1415653 h 6817915"/>
              <a:gd name="connsiteX1206" fmla="*/ 4407222 w 7219081"/>
              <a:gd name="connsiteY1206" fmla="*/ 1423194 h 6817915"/>
              <a:gd name="connsiteX1207" fmla="*/ 4436194 w 7219081"/>
              <a:gd name="connsiteY1207" fmla="*/ 1431131 h 6817915"/>
              <a:gd name="connsiteX1208" fmla="*/ 4464372 w 7219081"/>
              <a:gd name="connsiteY1208" fmla="*/ 1438672 h 6817915"/>
              <a:gd name="connsiteX1209" fmla="*/ 4492947 w 7219081"/>
              <a:gd name="connsiteY1209" fmla="*/ 1446609 h 6817915"/>
              <a:gd name="connsiteX1210" fmla="*/ 4521522 w 7219081"/>
              <a:gd name="connsiteY1210" fmla="*/ 1453753 h 6817915"/>
              <a:gd name="connsiteX1211" fmla="*/ 4525490 w 7219081"/>
              <a:gd name="connsiteY1211" fmla="*/ 1450975 h 6817915"/>
              <a:gd name="connsiteX1212" fmla="*/ 4529856 w 7219081"/>
              <a:gd name="connsiteY1212" fmla="*/ 1448991 h 6817915"/>
              <a:gd name="connsiteX1213" fmla="*/ 4542953 w 7219081"/>
              <a:gd name="connsiteY1213" fmla="*/ 1440259 h 6817915"/>
              <a:gd name="connsiteX1214" fmla="*/ 4555653 w 7219081"/>
              <a:gd name="connsiteY1214" fmla="*/ 1431528 h 6817915"/>
              <a:gd name="connsiteX1215" fmla="*/ 4562400 w 7219081"/>
              <a:gd name="connsiteY1215" fmla="*/ 1427163 h 6817915"/>
              <a:gd name="connsiteX1216" fmla="*/ 4568750 w 7219081"/>
              <a:gd name="connsiteY1216" fmla="*/ 1423591 h 6817915"/>
              <a:gd name="connsiteX1217" fmla="*/ 4575497 w 7219081"/>
              <a:gd name="connsiteY1217" fmla="*/ 1420812 h 6817915"/>
              <a:gd name="connsiteX1218" fmla="*/ 4582244 w 7219081"/>
              <a:gd name="connsiteY1218" fmla="*/ 1418431 h 6817915"/>
              <a:gd name="connsiteX1219" fmla="*/ 4589387 w 7219081"/>
              <a:gd name="connsiteY1219" fmla="*/ 1416844 h 6817915"/>
              <a:gd name="connsiteX1220" fmla="*/ 4596531 w 7219081"/>
              <a:gd name="connsiteY1220" fmla="*/ 1416050 h 6817915"/>
              <a:gd name="connsiteX1221" fmla="*/ 4604072 w 7219081"/>
              <a:gd name="connsiteY1221" fmla="*/ 1417241 h 6817915"/>
              <a:gd name="connsiteX1222" fmla="*/ 4607644 w 7219081"/>
              <a:gd name="connsiteY1222" fmla="*/ 1417637 h 6817915"/>
              <a:gd name="connsiteX1223" fmla="*/ 4611215 w 7219081"/>
              <a:gd name="connsiteY1223" fmla="*/ 1418828 h 6817915"/>
              <a:gd name="connsiteX1224" fmla="*/ 4615581 w 7219081"/>
              <a:gd name="connsiteY1224" fmla="*/ 1420415 h 6817915"/>
              <a:gd name="connsiteX1225" fmla="*/ 4619153 w 7219081"/>
              <a:gd name="connsiteY1225" fmla="*/ 1422400 h 6817915"/>
              <a:gd name="connsiteX1226" fmla="*/ 4623518 w 7219081"/>
              <a:gd name="connsiteY1226" fmla="*/ 1424781 h 6817915"/>
              <a:gd name="connsiteX1227" fmla="*/ 4627487 w 7219081"/>
              <a:gd name="connsiteY1227" fmla="*/ 1427163 h 6817915"/>
              <a:gd name="connsiteX1228" fmla="*/ 4636218 w 7219081"/>
              <a:gd name="connsiteY1228" fmla="*/ 1434306 h 6817915"/>
              <a:gd name="connsiteX1229" fmla="*/ 4644950 w 7219081"/>
              <a:gd name="connsiteY1229" fmla="*/ 1443037 h 6817915"/>
              <a:gd name="connsiteX1230" fmla="*/ 4649315 w 7219081"/>
              <a:gd name="connsiteY1230" fmla="*/ 1446213 h 6817915"/>
              <a:gd name="connsiteX1231" fmla="*/ 4653284 w 7219081"/>
              <a:gd name="connsiteY1231" fmla="*/ 1448991 h 6817915"/>
              <a:gd name="connsiteX1232" fmla="*/ 4658840 w 7219081"/>
              <a:gd name="connsiteY1232" fmla="*/ 1450975 h 6817915"/>
              <a:gd name="connsiteX1233" fmla="*/ 4664397 w 7219081"/>
              <a:gd name="connsiteY1233" fmla="*/ 1452562 h 6817915"/>
              <a:gd name="connsiteX1234" fmla="*/ 4676700 w 7219081"/>
              <a:gd name="connsiteY1234" fmla="*/ 1455341 h 6817915"/>
              <a:gd name="connsiteX1235" fmla="*/ 4690194 w 7219081"/>
              <a:gd name="connsiteY1235" fmla="*/ 1457722 h 6817915"/>
              <a:gd name="connsiteX1236" fmla="*/ 4704084 w 7219081"/>
              <a:gd name="connsiteY1236" fmla="*/ 1460897 h 6817915"/>
              <a:gd name="connsiteX1237" fmla="*/ 4710831 w 7219081"/>
              <a:gd name="connsiteY1237" fmla="*/ 1462484 h 6817915"/>
              <a:gd name="connsiteX1238" fmla="*/ 4717578 w 7219081"/>
              <a:gd name="connsiteY1238" fmla="*/ 1465263 h 6817915"/>
              <a:gd name="connsiteX1239" fmla="*/ 4723928 w 7219081"/>
              <a:gd name="connsiteY1239" fmla="*/ 1468438 h 6817915"/>
              <a:gd name="connsiteX1240" fmla="*/ 4729881 w 7219081"/>
              <a:gd name="connsiteY1240" fmla="*/ 1472009 h 6817915"/>
              <a:gd name="connsiteX1241" fmla="*/ 4735040 w 7219081"/>
              <a:gd name="connsiteY1241" fmla="*/ 1476772 h 6817915"/>
              <a:gd name="connsiteX1242" fmla="*/ 4740200 w 7219081"/>
              <a:gd name="connsiteY1242" fmla="*/ 1482725 h 6817915"/>
              <a:gd name="connsiteX1243" fmla="*/ 4777506 w 7219081"/>
              <a:gd name="connsiteY1243" fmla="*/ 1481534 h 6817915"/>
              <a:gd name="connsiteX1244" fmla="*/ 4800128 w 7219081"/>
              <a:gd name="connsiteY1244" fmla="*/ 1497806 h 6817915"/>
              <a:gd name="connsiteX1245" fmla="*/ 4823544 w 7219081"/>
              <a:gd name="connsiteY1245" fmla="*/ 1512888 h 6817915"/>
              <a:gd name="connsiteX1246" fmla="*/ 4815209 w 7219081"/>
              <a:gd name="connsiteY1246" fmla="*/ 1517253 h 6817915"/>
              <a:gd name="connsiteX1247" fmla="*/ 4806081 w 7219081"/>
              <a:gd name="connsiteY1247" fmla="*/ 1520825 h 6817915"/>
              <a:gd name="connsiteX1248" fmla="*/ 4796556 w 7219081"/>
              <a:gd name="connsiteY1248" fmla="*/ 1524000 h 6817915"/>
              <a:gd name="connsiteX1249" fmla="*/ 4787825 w 7219081"/>
              <a:gd name="connsiteY1249" fmla="*/ 1526778 h 6817915"/>
              <a:gd name="connsiteX1250" fmla="*/ 4769172 w 7219081"/>
              <a:gd name="connsiteY1250" fmla="*/ 1531938 h 6817915"/>
              <a:gd name="connsiteX1251" fmla="*/ 4750122 w 7219081"/>
              <a:gd name="connsiteY1251" fmla="*/ 1536303 h 6817915"/>
              <a:gd name="connsiteX1252" fmla="*/ 4731865 w 7219081"/>
              <a:gd name="connsiteY1252" fmla="*/ 1540272 h 6817915"/>
              <a:gd name="connsiteX1253" fmla="*/ 4712815 w 7219081"/>
              <a:gd name="connsiteY1253" fmla="*/ 1544638 h 6817915"/>
              <a:gd name="connsiteX1254" fmla="*/ 4694559 w 7219081"/>
              <a:gd name="connsiteY1254" fmla="*/ 1549797 h 6817915"/>
              <a:gd name="connsiteX1255" fmla="*/ 4685431 w 7219081"/>
              <a:gd name="connsiteY1255" fmla="*/ 1552972 h 6817915"/>
              <a:gd name="connsiteX1256" fmla="*/ 4676700 w 7219081"/>
              <a:gd name="connsiteY1256" fmla="*/ 1556941 h 6817915"/>
              <a:gd name="connsiteX1257" fmla="*/ 4673922 w 7219081"/>
              <a:gd name="connsiteY1257" fmla="*/ 1556941 h 6817915"/>
              <a:gd name="connsiteX1258" fmla="*/ 4673525 w 7219081"/>
              <a:gd name="connsiteY1258" fmla="*/ 1559322 h 6817915"/>
              <a:gd name="connsiteX1259" fmla="*/ 4673128 w 7219081"/>
              <a:gd name="connsiteY1259" fmla="*/ 1561306 h 6817915"/>
              <a:gd name="connsiteX1260" fmla="*/ 4671937 w 7219081"/>
              <a:gd name="connsiteY1260" fmla="*/ 1563688 h 6817915"/>
              <a:gd name="connsiteX1261" fmla="*/ 4670747 w 7219081"/>
              <a:gd name="connsiteY1261" fmla="*/ 1565672 h 6817915"/>
              <a:gd name="connsiteX1262" fmla="*/ 4667175 w 7219081"/>
              <a:gd name="connsiteY1262" fmla="*/ 1570038 h 6817915"/>
              <a:gd name="connsiteX1263" fmla="*/ 4663603 w 7219081"/>
              <a:gd name="connsiteY1263" fmla="*/ 1573213 h 6817915"/>
              <a:gd name="connsiteX1264" fmla="*/ 4659237 w 7219081"/>
              <a:gd name="connsiteY1264" fmla="*/ 1576784 h 6817915"/>
              <a:gd name="connsiteX1265" fmla="*/ 4655665 w 7219081"/>
              <a:gd name="connsiteY1265" fmla="*/ 1580356 h 6817915"/>
              <a:gd name="connsiteX1266" fmla="*/ 4652490 w 7219081"/>
              <a:gd name="connsiteY1266" fmla="*/ 1583928 h 6817915"/>
              <a:gd name="connsiteX1267" fmla="*/ 4651300 w 7219081"/>
              <a:gd name="connsiteY1267" fmla="*/ 1586309 h 6817915"/>
              <a:gd name="connsiteX1268" fmla="*/ 4650506 w 7219081"/>
              <a:gd name="connsiteY1268" fmla="*/ 1588691 h 6817915"/>
              <a:gd name="connsiteX1269" fmla="*/ 4651300 w 7219081"/>
              <a:gd name="connsiteY1269" fmla="*/ 1587897 h 6817915"/>
              <a:gd name="connsiteX1270" fmla="*/ 4651697 w 7219081"/>
              <a:gd name="connsiteY1270" fmla="*/ 1585516 h 6817915"/>
              <a:gd name="connsiteX1271" fmla="*/ 4657650 w 7219081"/>
              <a:gd name="connsiteY1271" fmla="*/ 1581944 h 6817915"/>
              <a:gd name="connsiteX1272" fmla="*/ 4663603 w 7219081"/>
              <a:gd name="connsiteY1272" fmla="*/ 1578769 h 6817915"/>
              <a:gd name="connsiteX1273" fmla="*/ 4669159 w 7219081"/>
              <a:gd name="connsiteY1273" fmla="*/ 1577181 h 6817915"/>
              <a:gd name="connsiteX1274" fmla="*/ 4675112 w 7219081"/>
              <a:gd name="connsiteY1274" fmla="*/ 1576784 h 6817915"/>
              <a:gd name="connsiteX1275" fmla="*/ 4680668 w 7219081"/>
              <a:gd name="connsiteY1275" fmla="*/ 1577181 h 6817915"/>
              <a:gd name="connsiteX1276" fmla="*/ 4686622 w 7219081"/>
              <a:gd name="connsiteY1276" fmla="*/ 1578769 h 6817915"/>
              <a:gd name="connsiteX1277" fmla="*/ 4691781 w 7219081"/>
              <a:gd name="connsiteY1277" fmla="*/ 1581944 h 6817915"/>
              <a:gd name="connsiteX1278" fmla="*/ 4697734 w 7219081"/>
              <a:gd name="connsiteY1278" fmla="*/ 1585516 h 6817915"/>
              <a:gd name="connsiteX1279" fmla="*/ 4707259 w 7219081"/>
              <a:gd name="connsiteY1279" fmla="*/ 1579959 h 6817915"/>
              <a:gd name="connsiteX1280" fmla="*/ 4712022 w 7219081"/>
              <a:gd name="connsiteY1280" fmla="*/ 1577975 h 6817915"/>
              <a:gd name="connsiteX1281" fmla="*/ 4715990 w 7219081"/>
              <a:gd name="connsiteY1281" fmla="*/ 1575594 h 6817915"/>
              <a:gd name="connsiteX1282" fmla="*/ 4720356 w 7219081"/>
              <a:gd name="connsiteY1282" fmla="*/ 1574800 h 6817915"/>
              <a:gd name="connsiteX1283" fmla="*/ 4724325 w 7219081"/>
              <a:gd name="connsiteY1283" fmla="*/ 1573609 h 6817915"/>
              <a:gd name="connsiteX1284" fmla="*/ 4728690 w 7219081"/>
              <a:gd name="connsiteY1284" fmla="*/ 1573213 h 6817915"/>
              <a:gd name="connsiteX1285" fmla="*/ 4732262 w 7219081"/>
              <a:gd name="connsiteY1285" fmla="*/ 1573609 h 6817915"/>
              <a:gd name="connsiteX1286" fmla="*/ 4736231 w 7219081"/>
              <a:gd name="connsiteY1286" fmla="*/ 1574006 h 6817915"/>
              <a:gd name="connsiteX1287" fmla="*/ 4739803 w 7219081"/>
              <a:gd name="connsiteY1287" fmla="*/ 1575594 h 6817915"/>
              <a:gd name="connsiteX1288" fmla="*/ 4742978 w 7219081"/>
              <a:gd name="connsiteY1288" fmla="*/ 1577975 h 6817915"/>
              <a:gd name="connsiteX1289" fmla="*/ 4746153 w 7219081"/>
              <a:gd name="connsiteY1289" fmla="*/ 1581150 h 6817915"/>
              <a:gd name="connsiteX1290" fmla="*/ 4749328 w 7219081"/>
              <a:gd name="connsiteY1290" fmla="*/ 1584722 h 6817915"/>
              <a:gd name="connsiteX1291" fmla="*/ 4751709 w 7219081"/>
              <a:gd name="connsiteY1291" fmla="*/ 1589485 h 6817915"/>
              <a:gd name="connsiteX1292" fmla="*/ 4754487 w 7219081"/>
              <a:gd name="connsiteY1292" fmla="*/ 1594644 h 6817915"/>
              <a:gd name="connsiteX1293" fmla="*/ 4756472 w 7219081"/>
              <a:gd name="connsiteY1293" fmla="*/ 1600994 h 6817915"/>
              <a:gd name="connsiteX1294" fmla="*/ 4800128 w 7219081"/>
              <a:gd name="connsiteY1294" fmla="*/ 1586309 h 6817915"/>
              <a:gd name="connsiteX1295" fmla="*/ 4807272 w 7219081"/>
              <a:gd name="connsiteY1295" fmla="*/ 1582341 h 6817915"/>
              <a:gd name="connsiteX1296" fmla="*/ 4814018 w 7219081"/>
              <a:gd name="connsiteY1296" fmla="*/ 1579562 h 6817915"/>
              <a:gd name="connsiteX1297" fmla="*/ 4821162 w 7219081"/>
              <a:gd name="connsiteY1297" fmla="*/ 1576784 h 6817915"/>
              <a:gd name="connsiteX1298" fmla="*/ 4828703 w 7219081"/>
              <a:gd name="connsiteY1298" fmla="*/ 1574006 h 6817915"/>
              <a:gd name="connsiteX1299" fmla="*/ 4836244 w 7219081"/>
              <a:gd name="connsiteY1299" fmla="*/ 1572022 h 6817915"/>
              <a:gd name="connsiteX1300" fmla="*/ 4843784 w 7219081"/>
              <a:gd name="connsiteY1300" fmla="*/ 1570434 h 6817915"/>
              <a:gd name="connsiteX1301" fmla="*/ 4851722 w 7219081"/>
              <a:gd name="connsiteY1301" fmla="*/ 1568847 h 6817915"/>
              <a:gd name="connsiteX1302" fmla="*/ 4859659 w 7219081"/>
              <a:gd name="connsiteY1302" fmla="*/ 1567656 h 6817915"/>
              <a:gd name="connsiteX1303" fmla="*/ 4875931 w 7219081"/>
              <a:gd name="connsiteY1303" fmla="*/ 1566069 h 6817915"/>
              <a:gd name="connsiteX1304" fmla="*/ 4892203 w 7219081"/>
              <a:gd name="connsiteY1304" fmla="*/ 1566069 h 6817915"/>
              <a:gd name="connsiteX1305" fmla="*/ 4909268 w 7219081"/>
              <a:gd name="connsiteY1305" fmla="*/ 1567260 h 6817915"/>
              <a:gd name="connsiteX1306" fmla="*/ 4925540 w 7219081"/>
              <a:gd name="connsiteY1306" fmla="*/ 1569244 h 6817915"/>
              <a:gd name="connsiteX1307" fmla="*/ 4954909 w 7219081"/>
              <a:gd name="connsiteY1307" fmla="*/ 1581944 h 6817915"/>
              <a:gd name="connsiteX1308" fmla="*/ 4969594 w 7219081"/>
              <a:gd name="connsiteY1308" fmla="*/ 1588294 h 6817915"/>
              <a:gd name="connsiteX1309" fmla="*/ 4984675 w 7219081"/>
              <a:gd name="connsiteY1309" fmla="*/ 1593453 h 6817915"/>
              <a:gd name="connsiteX1310" fmla="*/ 4999359 w 7219081"/>
              <a:gd name="connsiteY1310" fmla="*/ 1599406 h 6817915"/>
              <a:gd name="connsiteX1311" fmla="*/ 5014044 w 7219081"/>
              <a:gd name="connsiteY1311" fmla="*/ 1604169 h 6817915"/>
              <a:gd name="connsiteX1312" fmla="*/ 5028728 w 7219081"/>
              <a:gd name="connsiteY1312" fmla="*/ 1608931 h 6817915"/>
              <a:gd name="connsiteX1313" fmla="*/ 5043809 w 7219081"/>
              <a:gd name="connsiteY1313" fmla="*/ 1612900 h 6817915"/>
              <a:gd name="connsiteX1314" fmla="*/ 5060478 w 7219081"/>
              <a:gd name="connsiteY1314" fmla="*/ 1616869 h 6817915"/>
              <a:gd name="connsiteX1315" fmla="*/ 5077147 w 7219081"/>
              <a:gd name="connsiteY1315" fmla="*/ 1620441 h 6817915"/>
              <a:gd name="connsiteX1316" fmla="*/ 5093418 w 7219081"/>
              <a:gd name="connsiteY1316" fmla="*/ 1623616 h 6817915"/>
              <a:gd name="connsiteX1317" fmla="*/ 5110087 w 7219081"/>
              <a:gd name="connsiteY1317" fmla="*/ 1626394 h 6817915"/>
              <a:gd name="connsiteX1318" fmla="*/ 5127153 w 7219081"/>
              <a:gd name="connsiteY1318" fmla="*/ 1627981 h 6817915"/>
              <a:gd name="connsiteX1319" fmla="*/ 5143822 w 7219081"/>
              <a:gd name="connsiteY1319" fmla="*/ 1629569 h 6817915"/>
              <a:gd name="connsiteX1320" fmla="*/ 5161284 w 7219081"/>
              <a:gd name="connsiteY1320" fmla="*/ 1629966 h 6817915"/>
              <a:gd name="connsiteX1321" fmla="*/ 5178350 w 7219081"/>
              <a:gd name="connsiteY1321" fmla="*/ 1629966 h 6817915"/>
              <a:gd name="connsiteX1322" fmla="*/ 5192240 w 7219081"/>
              <a:gd name="connsiteY1322" fmla="*/ 1629569 h 6817915"/>
              <a:gd name="connsiteX1323" fmla="*/ 5206131 w 7219081"/>
              <a:gd name="connsiteY1323" fmla="*/ 1628378 h 6817915"/>
              <a:gd name="connsiteX1324" fmla="*/ 5220418 w 7219081"/>
              <a:gd name="connsiteY1324" fmla="*/ 1627188 h 6817915"/>
              <a:gd name="connsiteX1325" fmla="*/ 5233912 w 7219081"/>
              <a:gd name="connsiteY1325" fmla="*/ 1625600 h 6817915"/>
              <a:gd name="connsiteX1326" fmla="*/ 5248597 w 7219081"/>
              <a:gd name="connsiteY1326" fmla="*/ 1623616 h 6817915"/>
              <a:gd name="connsiteX1327" fmla="*/ 5262884 w 7219081"/>
              <a:gd name="connsiteY1327" fmla="*/ 1620838 h 6817915"/>
              <a:gd name="connsiteX1328" fmla="*/ 5277172 w 7219081"/>
              <a:gd name="connsiteY1328" fmla="*/ 1617662 h 6817915"/>
              <a:gd name="connsiteX1329" fmla="*/ 5291856 w 7219081"/>
              <a:gd name="connsiteY1329" fmla="*/ 1613694 h 6817915"/>
              <a:gd name="connsiteX1330" fmla="*/ 5303365 w 7219081"/>
              <a:gd name="connsiteY1330" fmla="*/ 1610519 h 6817915"/>
              <a:gd name="connsiteX1331" fmla="*/ 5314875 w 7219081"/>
              <a:gd name="connsiteY1331" fmla="*/ 1606153 h 6817915"/>
              <a:gd name="connsiteX1332" fmla="*/ 5337100 w 7219081"/>
              <a:gd name="connsiteY1332" fmla="*/ 1606550 h 6817915"/>
              <a:gd name="connsiteX1333" fmla="*/ 5358531 w 7219081"/>
              <a:gd name="connsiteY1333" fmla="*/ 1608138 h 6817915"/>
              <a:gd name="connsiteX1334" fmla="*/ 5380756 w 7219081"/>
              <a:gd name="connsiteY1334" fmla="*/ 1610519 h 6817915"/>
              <a:gd name="connsiteX1335" fmla="*/ 5391868 w 7219081"/>
              <a:gd name="connsiteY1335" fmla="*/ 1612503 h 6817915"/>
              <a:gd name="connsiteX1336" fmla="*/ 5402187 w 7219081"/>
              <a:gd name="connsiteY1336" fmla="*/ 1614091 h 6817915"/>
              <a:gd name="connsiteX1337" fmla="*/ 5420840 w 7219081"/>
              <a:gd name="connsiteY1337" fmla="*/ 1617266 h 6817915"/>
              <a:gd name="connsiteX1338" fmla="*/ 5429175 w 7219081"/>
              <a:gd name="connsiteY1338" fmla="*/ 1618853 h 6817915"/>
              <a:gd name="connsiteX1339" fmla="*/ 5437509 w 7219081"/>
              <a:gd name="connsiteY1339" fmla="*/ 1621631 h 6817915"/>
              <a:gd name="connsiteX1340" fmla="*/ 5441478 w 7219081"/>
              <a:gd name="connsiteY1340" fmla="*/ 1623219 h 6817915"/>
              <a:gd name="connsiteX1341" fmla="*/ 5444653 w 7219081"/>
              <a:gd name="connsiteY1341" fmla="*/ 1625203 h 6817915"/>
              <a:gd name="connsiteX1342" fmla="*/ 5448225 w 7219081"/>
              <a:gd name="connsiteY1342" fmla="*/ 1627981 h 6817915"/>
              <a:gd name="connsiteX1343" fmla="*/ 5450606 w 7219081"/>
              <a:gd name="connsiteY1343" fmla="*/ 1630363 h 6817915"/>
              <a:gd name="connsiteX1344" fmla="*/ 5453781 w 7219081"/>
              <a:gd name="connsiteY1344" fmla="*/ 1633934 h 6817915"/>
              <a:gd name="connsiteX1345" fmla="*/ 5456162 w 7219081"/>
              <a:gd name="connsiteY1345" fmla="*/ 1637903 h 6817915"/>
              <a:gd name="connsiteX1346" fmla="*/ 5458147 w 7219081"/>
              <a:gd name="connsiteY1346" fmla="*/ 1642666 h 6817915"/>
              <a:gd name="connsiteX1347" fmla="*/ 5459734 w 7219081"/>
              <a:gd name="connsiteY1347" fmla="*/ 1647825 h 6817915"/>
              <a:gd name="connsiteX1348" fmla="*/ 5464100 w 7219081"/>
              <a:gd name="connsiteY1348" fmla="*/ 1650603 h 6817915"/>
              <a:gd name="connsiteX1349" fmla="*/ 5467672 w 7219081"/>
              <a:gd name="connsiteY1349" fmla="*/ 1652984 h 6817915"/>
              <a:gd name="connsiteX1350" fmla="*/ 5475609 w 7219081"/>
              <a:gd name="connsiteY1350" fmla="*/ 1657350 h 6817915"/>
              <a:gd name="connsiteX1351" fmla="*/ 5483944 w 7219081"/>
              <a:gd name="connsiteY1351" fmla="*/ 1660525 h 6817915"/>
              <a:gd name="connsiteX1352" fmla="*/ 5491881 w 7219081"/>
              <a:gd name="connsiteY1352" fmla="*/ 1662509 h 6817915"/>
              <a:gd name="connsiteX1353" fmla="*/ 5500215 w 7219081"/>
              <a:gd name="connsiteY1353" fmla="*/ 1663700 h 6817915"/>
              <a:gd name="connsiteX1354" fmla="*/ 5509344 w 7219081"/>
              <a:gd name="connsiteY1354" fmla="*/ 1664097 h 6817915"/>
              <a:gd name="connsiteX1355" fmla="*/ 5517678 w 7219081"/>
              <a:gd name="connsiteY1355" fmla="*/ 1664097 h 6817915"/>
              <a:gd name="connsiteX1356" fmla="*/ 5526409 w 7219081"/>
              <a:gd name="connsiteY1356" fmla="*/ 1663700 h 6817915"/>
              <a:gd name="connsiteX1357" fmla="*/ 5543872 w 7219081"/>
              <a:gd name="connsiteY1357" fmla="*/ 1662906 h 6817915"/>
              <a:gd name="connsiteX1358" fmla="*/ 5553000 w 7219081"/>
              <a:gd name="connsiteY1358" fmla="*/ 1662906 h 6817915"/>
              <a:gd name="connsiteX1359" fmla="*/ 5561334 w 7219081"/>
              <a:gd name="connsiteY1359" fmla="*/ 1662906 h 6817915"/>
              <a:gd name="connsiteX1360" fmla="*/ 5569668 w 7219081"/>
              <a:gd name="connsiteY1360" fmla="*/ 1664097 h 6817915"/>
              <a:gd name="connsiteX1361" fmla="*/ 5578003 w 7219081"/>
              <a:gd name="connsiteY1361" fmla="*/ 1665685 h 6817915"/>
              <a:gd name="connsiteX1362" fmla="*/ 5586734 w 7219081"/>
              <a:gd name="connsiteY1362" fmla="*/ 1667669 h 6817915"/>
              <a:gd name="connsiteX1363" fmla="*/ 5594275 w 7219081"/>
              <a:gd name="connsiteY1363" fmla="*/ 1671638 h 6817915"/>
              <a:gd name="connsiteX1364" fmla="*/ 5671268 w 7219081"/>
              <a:gd name="connsiteY1364" fmla="*/ 1677194 h 6817915"/>
              <a:gd name="connsiteX1365" fmla="*/ 5710162 w 7219081"/>
              <a:gd name="connsiteY1365" fmla="*/ 1679972 h 6817915"/>
              <a:gd name="connsiteX1366" fmla="*/ 5748659 w 7219081"/>
              <a:gd name="connsiteY1366" fmla="*/ 1683147 h 6817915"/>
              <a:gd name="connsiteX1367" fmla="*/ 5787156 w 7219081"/>
              <a:gd name="connsiteY1367" fmla="*/ 1686719 h 6817915"/>
              <a:gd name="connsiteX1368" fmla="*/ 5825653 w 7219081"/>
              <a:gd name="connsiteY1368" fmla="*/ 1691481 h 6817915"/>
              <a:gd name="connsiteX1369" fmla="*/ 5863356 w 7219081"/>
              <a:gd name="connsiteY1369" fmla="*/ 1696641 h 6817915"/>
              <a:gd name="connsiteX1370" fmla="*/ 5882803 w 7219081"/>
              <a:gd name="connsiteY1370" fmla="*/ 1699816 h 6817915"/>
              <a:gd name="connsiteX1371" fmla="*/ 5901853 w 7219081"/>
              <a:gd name="connsiteY1371" fmla="*/ 1703388 h 6817915"/>
              <a:gd name="connsiteX1372" fmla="*/ 6071318 w 7219081"/>
              <a:gd name="connsiteY1372" fmla="*/ 1714500 h 6817915"/>
              <a:gd name="connsiteX1373" fmla="*/ 6084812 w 7219081"/>
              <a:gd name="connsiteY1373" fmla="*/ 1715294 h 6817915"/>
              <a:gd name="connsiteX1374" fmla="*/ 6098703 w 7219081"/>
              <a:gd name="connsiteY1374" fmla="*/ 1716088 h 6817915"/>
              <a:gd name="connsiteX1375" fmla="*/ 6147518 w 7219081"/>
              <a:gd name="connsiteY1375" fmla="*/ 1729978 h 6817915"/>
              <a:gd name="connsiteX1376" fmla="*/ 6151884 w 7219081"/>
              <a:gd name="connsiteY1376" fmla="*/ 1725613 h 6817915"/>
              <a:gd name="connsiteX1377" fmla="*/ 6155853 w 7219081"/>
              <a:gd name="connsiteY1377" fmla="*/ 1722041 h 6817915"/>
              <a:gd name="connsiteX1378" fmla="*/ 6160218 w 7219081"/>
              <a:gd name="connsiteY1378" fmla="*/ 1719263 h 6817915"/>
              <a:gd name="connsiteX1379" fmla="*/ 6164981 w 7219081"/>
              <a:gd name="connsiteY1379" fmla="*/ 1717675 h 6817915"/>
              <a:gd name="connsiteX1380" fmla="*/ 6169347 w 7219081"/>
              <a:gd name="connsiteY1380" fmla="*/ 1716881 h 6817915"/>
              <a:gd name="connsiteX1381" fmla="*/ 6173712 w 7219081"/>
              <a:gd name="connsiteY1381" fmla="*/ 1715691 h 6817915"/>
              <a:gd name="connsiteX1382" fmla="*/ 6178475 w 7219081"/>
              <a:gd name="connsiteY1382" fmla="*/ 1715691 h 6817915"/>
              <a:gd name="connsiteX1383" fmla="*/ 6183237 w 7219081"/>
              <a:gd name="connsiteY1383" fmla="*/ 1716088 h 6817915"/>
              <a:gd name="connsiteX1384" fmla="*/ 6192762 w 7219081"/>
              <a:gd name="connsiteY1384" fmla="*/ 1717278 h 6817915"/>
              <a:gd name="connsiteX1385" fmla="*/ 6202287 w 7219081"/>
              <a:gd name="connsiteY1385" fmla="*/ 1718866 h 6817915"/>
              <a:gd name="connsiteX1386" fmla="*/ 6212209 w 7219081"/>
              <a:gd name="connsiteY1386" fmla="*/ 1720056 h 6817915"/>
              <a:gd name="connsiteX1387" fmla="*/ 6216575 w 7219081"/>
              <a:gd name="connsiteY1387" fmla="*/ 1720056 h 6817915"/>
              <a:gd name="connsiteX1388" fmla="*/ 6221337 w 7219081"/>
              <a:gd name="connsiteY1388" fmla="*/ 1720056 h 6817915"/>
              <a:gd name="connsiteX1389" fmla="*/ 6341590 w 7219081"/>
              <a:gd name="connsiteY1389" fmla="*/ 1717675 h 6817915"/>
              <a:gd name="connsiteX1390" fmla="*/ 6353497 w 7219081"/>
              <a:gd name="connsiteY1390" fmla="*/ 1717675 h 6817915"/>
              <a:gd name="connsiteX1391" fmla="*/ 6359053 w 7219081"/>
              <a:gd name="connsiteY1391" fmla="*/ 1718469 h 6817915"/>
              <a:gd name="connsiteX1392" fmla="*/ 6364212 w 7219081"/>
              <a:gd name="connsiteY1392" fmla="*/ 1719263 h 6817915"/>
              <a:gd name="connsiteX1393" fmla="*/ 6368975 w 7219081"/>
              <a:gd name="connsiteY1393" fmla="*/ 1720453 h 6817915"/>
              <a:gd name="connsiteX1394" fmla="*/ 6373737 w 7219081"/>
              <a:gd name="connsiteY1394" fmla="*/ 1721644 h 6817915"/>
              <a:gd name="connsiteX1395" fmla="*/ 6378500 w 7219081"/>
              <a:gd name="connsiteY1395" fmla="*/ 1723628 h 6817915"/>
              <a:gd name="connsiteX1396" fmla="*/ 6382468 w 7219081"/>
              <a:gd name="connsiteY1396" fmla="*/ 1725613 h 6817915"/>
              <a:gd name="connsiteX1397" fmla="*/ 6386437 w 7219081"/>
              <a:gd name="connsiteY1397" fmla="*/ 1728391 h 6817915"/>
              <a:gd name="connsiteX1398" fmla="*/ 6389612 w 7219081"/>
              <a:gd name="connsiteY1398" fmla="*/ 1731566 h 6817915"/>
              <a:gd name="connsiteX1399" fmla="*/ 6392787 w 7219081"/>
              <a:gd name="connsiteY1399" fmla="*/ 1735138 h 6817915"/>
              <a:gd name="connsiteX1400" fmla="*/ 6394772 w 7219081"/>
              <a:gd name="connsiteY1400" fmla="*/ 1739503 h 6817915"/>
              <a:gd name="connsiteX1401" fmla="*/ 6397153 w 7219081"/>
              <a:gd name="connsiteY1401" fmla="*/ 1744663 h 6817915"/>
              <a:gd name="connsiteX1402" fmla="*/ 6398740 w 7219081"/>
              <a:gd name="connsiteY1402" fmla="*/ 1749822 h 6817915"/>
              <a:gd name="connsiteX1403" fmla="*/ 6400328 w 7219081"/>
              <a:gd name="connsiteY1403" fmla="*/ 1756172 h 6817915"/>
              <a:gd name="connsiteX1404" fmla="*/ 6400725 w 7219081"/>
              <a:gd name="connsiteY1404" fmla="*/ 1762919 h 6817915"/>
              <a:gd name="connsiteX1405" fmla="*/ 6403503 w 7219081"/>
              <a:gd name="connsiteY1405" fmla="*/ 1766888 h 6817915"/>
              <a:gd name="connsiteX1406" fmla="*/ 6405884 w 7219081"/>
              <a:gd name="connsiteY1406" fmla="*/ 1770063 h 6817915"/>
              <a:gd name="connsiteX1407" fmla="*/ 6409853 w 7219081"/>
              <a:gd name="connsiteY1407" fmla="*/ 1772444 h 6817915"/>
              <a:gd name="connsiteX1408" fmla="*/ 6413425 w 7219081"/>
              <a:gd name="connsiteY1408" fmla="*/ 1774031 h 6817915"/>
              <a:gd name="connsiteX1409" fmla="*/ 6416997 w 7219081"/>
              <a:gd name="connsiteY1409" fmla="*/ 1775222 h 6817915"/>
              <a:gd name="connsiteX1410" fmla="*/ 6421362 w 7219081"/>
              <a:gd name="connsiteY1410" fmla="*/ 1776016 h 6817915"/>
              <a:gd name="connsiteX1411" fmla="*/ 6430094 w 7219081"/>
              <a:gd name="connsiteY1411" fmla="*/ 1776809 h 6817915"/>
              <a:gd name="connsiteX1412" fmla="*/ 6436047 w 7219081"/>
              <a:gd name="connsiteY1412" fmla="*/ 1777206 h 6817915"/>
              <a:gd name="connsiteX1413" fmla="*/ 6441603 w 7219081"/>
              <a:gd name="connsiteY1413" fmla="*/ 1777206 h 6817915"/>
              <a:gd name="connsiteX1414" fmla="*/ 6453906 w 7219081"/>
              <a:gd name="connsiteY1414" fmla="*/ 1777206 h 6817915"/>
              <a:gd name="connsiteX1415" fmla="*/ 6465812 w 7219081"/>
              <a:gd name="connsiteY1415" fmla="*/ 1776809 h 6817915"/>
              <a:gd name="connsiteX1416" fmla="*/ 6478512 w 7219081"/>
              <a:gd name="connsiteY1416" fmla="*/ 1777206 h 6817915"/>
              <a:gd name="connsiteX1417" fmla="*/ 6484862 w 7219081"/>
              <a:gd name="connsiteY1417" fmla="*/ 1777603 h 6817915"/>
              <a:gd name="connsiteX1418" fmla="*/ 6491609 w 7219081"/>
              <a:gd name="connsiteY1418" fmla="*/ 1778794 h 6817915"/>
              <a:gd name="connsiteX1419" fmla="*/ 6497959 w 7219081"/>
              <a:gd name="connsiteY1419" fmla="*/ 1780381 h 6817915"/>
              <a:gd name="connsiteX1420" fmla="*/ 6505103 w 7219081"/>
              <a:gd name="connsiteY1420" fmla="*/ 1783160 h 6817915"/>
              <a:gd name="connsiteX1421" fmla="*/ 6511850 w 7219081"/>
              <a:gd name="connsiteY1421" fmla="*/ 1785541 h 6817915"/>
              <a:gd name="connsiteX1422" fmla="*/ 6518200 w 7219081"/>
              <a:gd name="connsiteY1422" fmla="*/ 1789510 h 6817915"/>
              <a:gd name="connsiteX1423" fmla="*/ 6525344 w 7219081"/>
              <a:gd name="connsiteY1423" fmla="*/ 1794272 h 6817915"/>
              <a:gd name="connsiteX1424" fmla="*/ 6532090 w 7219081"/>
              <a:gd name="connsiteY1424" fmla="*/ 1799828 h 6817915"/>
              <a:gd name="connsiteX1425" fmla="*/ 6495578 w 7219081"/>
              <a:gd name="connsiteY1425" fmla="*/ 1804591 h 6817915"/>
              <a:gd name="connsiteX1426" fmla="*/ 6478115 w 7219081"/>
              <a:gd name="connsiteY1426" fmla="*/ 1806575 h 6817915"/>
              <a:gd name="connsiteX1427" fmla="*/ 6461844 w 7219081"/>
              <a:gd name="connsiteY1427" fmla="*/ 1807766 h 6817915"/>
              <a:gd name="connsiteX1428" fmla="*/ 6453906 w 7219081"/>
              <a:gd name="connsiteY1428" fmla="*/ 1807766 h 6817915"/>
              <a:gd name="connsiteX1429" fmla="*/ 6445968 w 7219081"/>
              <a:gd name="connsiteY1429" fmla="*/ 1807369 h 6817915"/>
              <a:gd name="connsiteX1430" fmla="*/ 6438428 w 7219081"/>
              <a:gd name="connsiteY1430" fmla="*/ 1806178 h 6817915"/>
              <a:gd name="connsiteX1431" fmla="*/ 6430887 w 7219081"/>
              <a:gd name="connsiteY1431" fmla="*/ 1804988 h 6817915"/>
              <a:gd name="connsiteX1432" fmla="*/ 6423347 w 7219081"/>
              <a:gd name="connsiteY1432" fmla="*/ 1803003 h 6817915"/>
              <a:gd name="connsiteX1433" fmla="*/ 6415806 w 7219081"/>
              <a:gd name="connsiteY1433" fmla="*/ 1800225 h 6817915"/>
              <a:gd name="connsiteX1434" fmla="*/ 6408662 w 7219081"/>
              <a:gd name="connsiteY1434" fmla="*/ 1797447 h 6817915"/>
              <a:gd name="connsiteX1435" fmla="*/ 6401122 w 7219081"/>
              <a:gd name="connsiteY1435" fmla="*/ 1793478 h 6817915"/>
              <a:gd name="connsiteX1436" fmla="*/ 6372150 w 7219081"/>
              <a:gd name="connsiteY1436" fmla="*/ 1792685 h 6817915"/>
              <a:gd name="connsiteX1437" fmla="*/ 6373737 w 7219081"/>
              <a:gd name="connsiteY1437" fmla="*/ 1795859 h 6817915"/>
              <a:gd name="connsiteX1438" fmla="*/ 6375325 w 7219081"/>
              <a:gd name="connsiteY1438" fmla="*/ 1799431 h 6817915"/>
              <a:gd name="connsiteX1439" fmla="*/ 6380087 w 7219081"/>
              <a:gd name="connsiteY1439" fmla="*/ 1804988 h 6817915"/>
              <a:gd name="connsiteX1440" fmla="*/ 6384850 w 7219081"/>
              <a:gd name="connsiteY1440" fmla="*/ 1811338 h 6817915"/>
              <a:gd name="connsiteX1441" fmla="*/ 6389215 w 7219081"/>
              <a:gd name="connsiteY1441" fmla="*/ 1817688 h 6817915"/>
              <a:gd name="connsiteX1442" fmla="*/ 6390803 w 7219081"/>
              <a:gd name="connsiteY1442" fmla="*/ 1820863 h 6817915"/>
              <a:gd name="connsiteX1443" fmla="*/ 6392390 w 7219081"/>
              <a:gd name="connsiteY1443" fmla="*/ 1824038 h 6817915"/>
              <a:gd name="connsiteX1444" fmla="*/ 6393184 w 7219081"/>
              <a:gd name="connsiteY1444" fmla="*/ 1827610 h 6817915"/>
              <a:gd name="connsiteX1445" fmla="*/ 6393978 w 7219081"/>
              <a:gd name="connsiteY1445" fmla="*/ 1831578 h 6817915"/>
              <a:gd name="connsiteX1446" fmla="*/ 6393184 w 7219081"/>
              <a:gd name="connsiteY1446" fmla="*/ 1835150 h 6817915"/>
              <a:gd name="connsiteX1447" fmla="*/ 6392390 w 7219081"/>
              <a:gd name="connsiteY1447" fmla="*/ 1839516 h 6817915"/>
              <a:gd name="connsiteX1448" fmla="*/ 6390803 w 7219081"/>
              <a:gd name="connsiteY1448" fmla="*/ 1843485 h 6817915"/>
              <a:gd name="connsiteX1449" fmla="*/ 6388025 w 7219081"/>
              <a:gd name="connsiteY1449" fmla="*/ 1847850 h 6817915"/>
              <a:gd name="connsiteX1450" fmla="*/ 6405090 w 7219081"/>
              <a:gd name="connsiteY1450" fmla="*/ 1848644 h 6817915"/>
              <a:gd name="connsiteX1451" fmla="*/ 6422156 w 7219081"/>
              <a:gd name="connsiteY1451" fmla="*/ 1849835 h 6817915"/>
              <a:gd name="connsiteX1452" fmla="*/ 6439222 w 7219081"/>
              <a:gd name="connsiteY1452" fmla="*/ 1850231 h 6817915"/>
              <a:gd name="connsiteX1453" fmla="*/ 6447556 w 7219081"/>
              <a:gd name="connsiteY1453" fmla="*/ 1851422 h 6817915"/>
              <a:gd name="connsiteX1454" fmla="*/ 6455890 w 7219081"/>
              <a:gd name="connsiteY1454" fmla="*/ 1851819 h 6817915"/>
              <a:gd name="connsiteX1455" fmla="*/ 6464225 w 7219081"/>
              <a:gd name="connsiteY1455" fmla="*/ 1853406 h 6817915"/>
              <a:gd name="connsiteX1456" fmla="*/ 6472162 w 7219081"/>
              <a:gd name="connsiteY1456" fmla="*/ 1855788 h 6817915"/>
              <a:gd name="connsiteX1457" fmla="*/ 6480100 w 7219081"/>
              <a:gd name="connsiteY1457" fmla="*/ 1857772 h 6817915"/>
              <a:gd name="connsiteX1458" fmla="*/ 6488037 w 7219081"/>
              <a:gd name="connsiteY1458" fmla="*/ 1860947 h 6817915"/>
              <a:gd name="connsiteX1459" fmla="*/ 6495975 w 7219081"/>
              <a:gd name="connsiteY1459" fmla="*/ 1864519 h 6817915"/>
              <a:gd name="connsiteX1460" fmla="*/ 6503515 w 7219081"/>
              <a:gd name="connsiteY1460" fmla="*/ 1869281 h 6817915"/>
              <a:gd name="connsiteX1461" fmla="*/ 6510262 w 7219081"/>
              <a:gd name="connsiteY1461" fmla="*/ 1875234 h 6817915"/>
              <a:gd name="connsiteX1462" fmla="*/ 6517406 w 7219081"/>
              <a:gd name="connsiteY1462" fmla="*/ 1881585 h 6817915"/>
              <a:gd name="connsiteX1463" fmla="*/ 6515818 w 7219081"/>
              <a:gd name="connsiteY1463" fmla="*/ 1905000 h 6817915"/>
              <a:gd name="connsiteX1464" fmla="*/ 6515818 w 7219081"/>
              <a:gd name="connsiteY1464" fmla="*/ 1913731 h 6817915"/>
              <a:gd name="connsiteX1465" fmla="*/ 6515422 w 7219081"/>
              <a:gd name="connsiteY1465" fmla="*/ 1920875 h 6817915"/>
              <a:gd name="connsiteX1466" fmla="*/ 6514231 w 7219081"/>
              <a:gd name="connsiteY1466" fmla="*/ 1927622 h 6817915"/>
              <a:gd name="connsiteX1467" fmla="*/ 6512644 w 7219081"/>
              <a:gd name="connsiteY1467" fmla="*/ 1933575 h 6817915"/>
              <a:gd name="connsiteX1468" fmla="*/ 6511056 w 7219081"/>
              <a:gd name="connsiteY1468" fmla="*/ 1939528 h 6817915"/>
              <a:gd name="connsiteX1469" fmla="*/ 6509072 w 7219081"/>
              <a:gd name="connsiteY1469" fmla="*/ 1943894 h 6817915"/>
              <a:gd name="connsiteX1470" fmla="*/ 6507087 w 7219081"/>
              <a:gd name="connsiteY1470" fmla="*/ 1948656 h 6817915"/>
              <a:gd name="connsiteX1471" fmla="*/ 6504309 w 7219081"/>
              <a:gd name="connsiteY1471" fmla="*/ 1952625 h 6817915"/>
              <a:gd name="connsiteX1472" fmla="*/ 6501928 w 7219081"/>
              <a:gd name="connsiteY1472" fmla="*/ 1955800 h 6817915"/>
              <a:gd name="connsiteX1473" fmla="*/ 6498753 w 7219081"/>
              <a:gd name="connsiteY1473" fmla="*/ 1958975 h 6817915"/>
              <a:gd name="connsiteX1474" fmla="*/ 6495578 w 7219081"/>
              <a:gd name="connsiteY1474" fmla="*/ 1961356 h 6817915"/>
              <a:gd name="connsiteX1475" fmla="*/ 6491609 w 7219081"/>
              <a:gd name="connsiteY1475" fmla="*/ 1962944 h 6817915"/>
              <a:gd name="connsiteX1476" fmla="*/ 6488037 w 7219081"/>
              <a:gd name="connsiteY1476" fmla="*/ 1965325 h 6817915"/>
              <a:gd name="connsiteX1477" fmla="*/ 6484465 w 7219081"/>
              <a:gd name="connsiteY1477" fmla="*/ 1966119 h 6817915"/>
              <a:gd name="connsiteX1478" fmla="*/ 6480100 w 7219081"/>
              <a:gd name="connsiteY1478" fmla="*/ 1967310 h 6817915"/>
              <a:gd name="connsiteX1479" fmla="*/ 6476131 w 7219081"/>
              <a:gd name="connsiteY1479" fmla="*/ 1968103 h 6817915"/>
              <a:gd name="connsiteX1480" fmla="*/ 6467003 w 7219081"/>
              <a:gd name="connsiteY1480" fmla="*/ 1968897 h 6817915"/>
              <a:gd name="connsiteX1481" fmla="*/ 6458272 w 7219081"/>
              <a:gd name="connsiteY1481" fmla="*/ 1969294 h 6817915"/>
              <a:gd name="connsiteX1482" fmla="*/ 6447953 w 7219081"/>
              <a:gd name="connsiteY1482" fmla="*/ 1968897 h 6817915"/>
              <a:gd name="connsiteX1483" fmla="*/ 6438428 w 7219081"/>
              <a:gd name="connsiteY1483" fmla="*/ 1968103 h 6817915"/>
              <a:gd name="connsiteX1484" fmla="*/ 6418981 w 7219081"/>
              <a:gd name="connsiteY1484" fmla="*/ 1967310 h 6817915"/>
              <a:gd name="connsiteX1485" fmla="*/ 6410250 w 7219081"/>
              <a:gd name="connsiteY1485" fmla="*/ 1967310 h 6817915"/>
              <a:gd name="connsiteX1486" fmla="*/ 6401122 w 7219081"/>
              <a:gd name="connsiteY1486" fmla="*/ 1967706 h 6817915"/>
              <a:gd name="connsiteX1487" fmla="*/ 6399534 w 7219081"/>
              <a:gd name="connsiteY1487" fmla="*/ 1972072 h 6817915"/>
              <a:gd name="connsiteX1488" fmla="*/ 6399137 w 7219081"/>
              <a:gd name="connsiteY1488" fmla="*/ 1975644 h 6817915"/>
              <a:gd name="connsiteX1489" fmla="*/ 6399137 w 7219081"/>
              <a:gd name="connsiteY1489" fmla="*/ 1980009 h 6817915"/>
              <a:gd name="connsiteX1490" fmla="*/ 6399534 w 7219081"/>
              <a:gd name="connsiteY1490" fmla="*/ 1983581 h 6817915"/>
              <a:gd name="connsiteX1491" fmla="*/ 6400725 w 7219081"/>
              <a:gd name="connsiteY1491" fmla="*/ 1986756 h 6817915"/>
              <a:gd name="connsiteX1492" fmla="*/ 6402312 w 7219081"/>
              <a:gd name="connsiteY1492" fmla="*/ 1990328 h 6817915"/>
              <a:gd name="connsiteX1493" fmla="*/ 6405884 w 7219081"/>
              <a:gd name="connsiteY1493" fmla="*/ 1997075 h 6817915"/>
              <a:gd name="connsiteX1494" fmla="*/ 6410250 w 7219081"/>
              <a:gd name="connsiteY1494" fmla="*/ 2004616 h 6817915"/>
              <a:gd name="connsiteX1495" fmla="*/ 6413425 w 7219081"/>
              <a:gd name="connsiteY1495" fmla="*/ 2012553 h 6817915"/>
              <a:gd name="connsiteX1496" fmla="*/ 6415012 w 7219081"/>
              <a:gd name="connsiteY1496" fmla="*/ 2016522 h 6817915"/>
              <a:gd name="connsiteX1497" fmla="*/ 6415409 w 7219081"/>
              <a:gd name="connsiteY1497" fmla="*/ 2020888 h 6817915"/>
              <a:gd name="connsiteX1498" fmla="*/ 6415806 w 7219081"/>
              <a:gd name="connsiteY1498" fmla="*/ 2025650 h 6817915"/>
              <a:gd name="connsiteX1499" fmla="*/ 6415806 w 7219081"/>
              <a:gd name="connsiteY1499" fmla="*/ 2030810 h 6817915"/>
              <a:gd name="connsiteX1500" fmla="*/ 6415409 w 7219081"/>
              <a:gd name="connsiteY1500" fmla="*/ 2035572 h 6817915"/>
              <a:gd name="connsiteX1501" fmla="*/ 6415806 w 7219081"/>
              <a:gd name="connsiteY1501" fmla="*/ 2038747 h 6817915"/>
              <a:gd name="connsiteX1502" fmla="*/ 6417394 w 7219081"/>
              <a:gd name="connsiteY1502" fmla="*/ 2040731 h 6817915"/>
              <a:gd name="connsiteX1503" fmla="*/ 6418981 w 7219081"/>
              <a:gd name="connsiteY1503" fmla="*/ 2041922 h 6817915"/>
              <a:gd name="connsiteX1504" fmla="*/ 6421362 w 7219081"/>
              <a:gd name="connsiteY1504" fmla="*/ 2041922 h 6817915"/>
              <a:gd name="connsiteX1505" fmla="*/ 6423744 w 7219081"/>
              <a:gd name="connsiteY1505" fmla="*/ 2041525 h 6817915"/>
              <a:gd name="connsiteX1506" fmla="*/ 6426918 w 7219081"/>
              <a:gd name="connsiteY1506" fmla="*/ 2040334 h 6817915"/>
              <a:gd name="connsiteX1507" fmla="*/ 6430887 w 7219081"/>
              <a:gd name="connsiteY1507" fmla="*/ 2038747 h 6817915"/>
              <a:gd name="connsiteX1508" fmla="*/ 6438031 w 7219081"/>
              <a:gd name="connsiteY1508" fmla="*/ 2034778 h 6817915"/>
              <a:gd name="connsiteX1509" fmla="*/ 6445572 w 7219081"/>
              <a:gd name="connsiteY1509" fmla="*/ 2030413 h 6817915"/>
              <a:gd name="connsiteX1510" fmla="*/ 6449540 w 7219081"/>
              <a:gd name="connsiteY1510" fmla="*/ 2028428 h 6817915"/>
              <a:gd name="connsiteX1511" fmla="*/ 6453509 w 7219081"/>
              <a:gd name="connsiteY1511" fmla="*/ 2027237 h 6817915"/>
              <a:gd name="connsiteX1512" fmla="*/ 6456684 w 7219081"/>
              <a:gd name="connsiteY1512" fmla="*/ 2026841 h 6817915"/>
              <a:gd name="connsiteX1513" fmla="*/ 6460256 w 7219081"/>
              <a:gd name="connsiteY1513" fmla="*/ 2026841 h 6817915"/>
              <a:gd name="connsiteX1514" fmla="*/ 6467400 w 7219081"/>
              <a:gd name="connsiteY1514" fmla="*/ 2026841 h 6817915"/>
              <a:gd name="connsiteX1515" fmla="*/ 6474544 w 7219081"/>
              <a:gd name="connsiteY1515" fmla="*/ 2028428 h 6817915"/>
              <a:gd name="connsiteX1516" fmla="*/ 6481290 w 7219081"/>
              <a:gd name="connsiteY1516" fmla="*/ 2030413 h 6817915"/>
              <a:gd name="connsiteX1517" fmla="*/ 6486847 w 7219081"/>
              <a:gd name="connsiteY1517" fmla="*/ 2033588 h 6817915"/>
              <a:gd name="connsiteX1518" fmla="*/ 6491609 w 7219081"/>
              <a:gd name="connsiteY1518" fmla="*/ 2037953 h 6817915"/>
              <a:gd name="connsiteX1519" fmla="*/ 6496372 w 7219081"/>
              <a:gd name="connsiteY1519" fmla="*/ 2043113 h 6817915"/>
              <a:gd name="connsiteX1520" fmla="*/ 6500737 w 7219081"/>
              <a:gd name="connsiteY1520" fmla="*/ 2048669 h 6817915"/>
              <a:gd name="connsiteX1521" fmla="*/ 6503912 w 7219081"/>
              <a:gd name="connsiteY1521" fmla="*/ 2055813 h 6817915"/>
              <a:gd name="connsiteX1522" fmla="*/ 6680125 w 7219081"/>
              <a:gd name="connsiteY1522" fmla="*/ 2114550 h 6817915"/>
              <a:gd name="connsiteX1523" fmla="*/ 6685284 w 7219081"/>
              <a:gd name="connsiteY1523" fmla="*/ 2117725 h 6817915"/>
              <a:gd name="connsiteX1524" fmla="*/ 6690840 w 7219081"/>
              <a:gd name="connsiteY1524" fmla="*/ 2119710 h 6817915"/>
              <a:gd name="connsiteX1525" fmla="*/ 6696397 w 7219081"/>
              <a:gd name="connsiteY1525" fmla="*/ 2121297 h 6817915"/>
              <a:gd name="connsiteX1526" fmla="*/ 6702747 w 7219081"/>
              <a:gd name="connsiteY1526" fmla="*/ 2122884 h 6817915"/>
              <a:gd name="connsiteX1527" fmla="*/ 6715050 w 7219081"/>
              <a:gd name="connsiteY1527" fmla="*/ 2124472 h 6817915"/>
              <a:gd name="connsiteX1528" fmla="*/ 6726956 w 7219081"/>
              <a:gd name="connsiteY1528" fmla="*/ 2126059 h 6817915"/>
              <a:gd name="connsiteX1529" fmla="*/ 6739259 w 7219081"/>
              <a:gd name="connsiteY1529" fmla="*/ 2127647 h 6817915"/>
              <a:gd name="connsiteX1530" fmla="*/ 6744815 w 7219081"/>
              <a:gd name="connsiteY1530" fmla="*/ 2128837 h 6817915"/>
              <a:gd name="connsiteX1531" fmla="*/ 6750768 w 7219081"/>
              <a:gd name="connsiteY1531" fmla="*/ 2130425 h 6817915"/>
              <a:gd name="connsiteX1532" fmla="*/ 6756325 w 7219081"/>
              <a:gd name="connsiteY1532" fmla="*/ 2132012 h 6817915"/>
              <a:gd name="connsiteX1533" fmla="*/ 6761881 w 7219081"/>
              <a:gd name="connsiteY1533" fmla="*/ 2134790 h 6817915"/>
              <a:gd name="connsiteX1534" fmla="*/ 6767437 w 7219081"/>
              <a:gd name="connsiteY1534" fmla="*/ 2137569 h 6817915"/>
              <a:gd name="connsiteX1535" fmla="*/ 6772200 w 7219081"/>
              <a:gd name="connsiteY1535" fmla="*/ 2141935 h 6817915"/>
              <a:gd name="connsiteX1536" fmla="*/ 6841256 w 7219081"/>
              <a:gd name="connsiteY1536" fmla="*/ 2143125 h 6817915"/>
              <a:gd name="connsiteX1537" fmla="*/ 6849590 w 7219081"/>
              <a:gd name="connsiteY1537" fmla="*/ 2141538 h 6817915"/>
              <a:gd name="connsiteX1538" fmla="*/ 6857528 w 7219081"/>
              <a:gd name="connsiteY1538" fmla="*/ 2140347 h 6817915"/>
              <a:gd name="connsiteX1539" fmla="*/ 6865465 w 7219081"/>
              <a:gd name="connsiteY1539" fmla="*/ 2140744 h 6817915"/>
              <a:gd name="connsiteX1540" fmla="*/ 6872212 w 7219081"/>
              <a:gd name="connsiteY1540" fmla="*/ 2141935 h 6817915"/>
              <a:gd name="connsiteX1541" fmla="*/ 6878959 w 7219081"/>
              <a:gd name="connsiteY1541" fmla="*/ 2143522 h 6817915"/>
              <a:gd name="connsiteX1542" fmla="*/ 6886103 w 7219081"/>
              <a:gd name="connsiteY1542" fmla="*/ 2146300 h 6817915"/>
              <a:gd name="connsiteX1543" fmla="*/ 6892453 w 7219081"/>
              <a:gd name="connsiteY1543" fmla="*/ 2149474 h 6817915"/>
              <a:gd name="connsiteX1544" fmla="*/ 6898406 w 7219081"/>
              <a:gd name="connsiteY1544" fmla="*/ 2152650 h 6817915"/>
              <a:gd name="connsiteX1545" fmla="*/ 6904756 w 7219081"/>
              <a:gd name="connsiteY1545" fmla="*/ 2156619 h 6817915"/>
              <a:gd name="connsiteX1546" fmla="*/ 6910709 w 7219081"/>
              <a:gd name="connsiteY1546" fmla="*/ 2160588 h 6817915"/>
              <a:gd name="connsiteX1547" fmla="*/ 6922218 w 7219081"/>
              <a:gd name="connsiteY1547" fmla="*/ 2169319 h 6817915"/>
              <a:gd name="connsiteX1548" fmla="*/ 6933728 w 7219081"/>
              <a:gd name="connsiteY1548" fmla="*/ 2178447 h 6817915"/>
              <a:gd name="connsiteX1549" fmla="*/ 6940078 w 7219081"/>
              <a:gd name="connsiteY1549" fmla="*/ 2182019 h 6817915"/>
              <a:gd name="connsiteX1550" fmla="*/ 6946031 w 7219081"/>
              <a:gd name="connsiteY1550" fmla="*/ 2185590 h 6817915"/>
              <a:gd name="connsiteX1551" fmla="*/ 6946428 w 7219081"/>
              <a:gd name="connsiteY1551" fmla="*/ 2185590 h 6817915"/>
              <a:gd name="connsiteX1552" fmla="*/ 6950794 w 7219081"/>
              <a:gd name="connsiteY1552" fmla="*/ 2185590 h 6817915"/>
              <a:gd name="connsiteX1553" fmla="*/ 6954762 w 7219081"/>
              <a:gd name="connsiteY1553" fmla="*/ 2185987 h 6817915"/>
              <a:gd name="connsiteX1554" fmla="*/ 6959128 w 7219081"/>
              <a:gd name="connsiteY1554" fmla="*/ 2187575 h 6817915"/>
              <a:gd name="connsiteX1555" fmla="*/ 6962303 w 7219081"/>
              <a:gd name="connsiteY1555" fmla="*/ 2189956 h 6817915"/>
              <a:gd name="connsiteX1556" fmla="*/ 6965478 w 7219081"/>
              <a:gd name="connsiteY1556" fmla="*/ 2192337 h 6817915"/>
              <a:gd name="connsiteX1557" fmla="*/ 6968653 w 7219081"/>
              <a:gd name="connsiteY1557" fmla="*/ 2195115 h 6817915"/>
              <a:gd name="connsiteX1558" fmla="*/ 6974209 w 7219081"/>
              <a:gd name="connsiteY1558" fmla="*/ 2201465 h 6817915"/>
              <a:gd name="connsiteX1559" fmla="*/ 7031756 w 7219081"/>
              <a:gd name="connsiteY1559" fmla="*/ 2218135 h 6817915"/>
              <a:gd name="connsiteX1560" fmla="*/ 7046440 w 7219081"/>
              <a:gd name="connsiteY1560" fmla="*/ 2217738 h 6817915"/>
              <a:gd name="connsiteX1561" fmla="*/ 7105575 w 7219081"/>
              <a:gd name="connsiteY1561" fmla="*/ 2232025 h 6817915"/>
              <a:gd name="connsiteX1562" fmla="*/ 7112322 w 7219081"/>
              <a:gd name="connsiteY1562" fmla="*/ 2232422 h 6817915"/>
              <a:gd name="connsiteX1563" fmla="*/ 7119068 w 7219081"/>
              <a:gd name="connsiteY1563" fmla="*/ 2232422 h 6817915"/>
              <a:gd name="connsiteX1564" fmla="*/ 7125815 w 7219081"/>
              <a:gd name="connsiteY1564" fmla="*/ 2232422 h 6817915"/>
              <a:gd name="connsiteX1565" fmla="*/ 7132959 w 7219081"/>
              <a:gd name="connsiteY1565" fmla="*/ 2233612 h 6817915"/>
              <a:gd name="connsiteX1566" fmla="*/ 7135737 w 7219081"/>
              <a:gd name="connsiteY1566" fmla="*/ 2234406 h 6817915"/>
              <a:gd name="connsiteX1567" fmla="*/ 7138912 w 7219081"/>
              <a:gd name="connsiteY1567" fmla="*/ 2235994 h 6817915"/>
              <a:gd name="connsiteX1568" fmla="*/ 7142087 w 7219081"/>
              <a:gd name="connsiteY1568" fmla="*/ 2237582 h 6817915"/>
              <a:gd name="connsiteX1569" fmla="*/ 7144865 w 7219081"/>
              <a:gd name="connsiteY1569" fmla="*/ 2240359 h 6817915"/>
              <a:gd name="connsiteX1570" fmla="*/ 7148040 w 7219081"/>
              <a:gd name="connsiteY1570" fmla="*/ 2243535 h 6817915"/>
              <a:gd name="connsiteX1571" fmla="*/ 7150025 w 7219081"/>
              <a:gd name="connsiteY1571" fmla="*/ 2247106 h 6817915"/>
              <a:gd name="connsiteX1572" fmla="*/ 7152803 w 7219081"/>
              <a:gd name="connsiteY1572" fmla="*/ 2251471 h 6817915"/>
              <a:gd name="connsiteX1573" fmla="*/ 7154787 w 7219081"/>
              <a:gd name="connsiteY1573" fmla="*/ 2256630 h 6817915"/>
              <a:gd name="connsiteX1574" fmla="*/ 7130181 w 7219081"/>
              <a:gd name="connsiteY1574" fmla="*/ 2260202 h 6817915"/>
              <a:gd name="connsiteX1575" fmla="*/ 7117878 w 7219081"/>
              <a:gd name="connsiteY1575" fmla="*/ 2261790 h 6817915"/>
              <a:gd name="connsiteX1576" fmla="*/ 7106368 w 7219081"/>
              <a:gd name="connsiteY1576" fmla="*/ 2262584 h 6817915"/>
              <a:gd name="connsiteX1577" fmla="*/ 7100018 w 7219081"/>
              <a:gd name="connsiteY1577" fmla="*/ 2262584 h 6817915"/>
              <a:gd name="connsiteX1578" fmla="*/ 7094462 w 7219081"/>
              <a:gd name="connsiteY1578" fmla="*/ 2261790 h 6817915"/>
              <a:gd name="connsiteX1579" fmla="*/ 7088509 w 7219081"/>
              <a:gd name="connsiteY1579" fmla="*/ 2260996 h 6817915"/>
              <a:gd name="connsiteX1580" fmla="*/ 7083350 w 7219081"/>
              <a:gd name="connsiteY1580" fmla="*/ 2259409 h 6817915"/>
              <a:gd name="connsiteX1581" fmla="*/ 7077397 w 7219081"/>
              <a:gd name="connsiteY1581" fmla="*/ 2257822 h 6817915"/>
              <a:gd name="connsiteX1582" fmla="*/ 7071840 w 7219081"/>
              <a:gd name="connsiteY1582" fmla="*/ 2255043 h 6817915"/>
              <a:gd name="connsiteX1583" fmla="*/ 7065887 w 7219081"/>
              <a:gd name="connsiteY1583" fmla="*/ 2251869 h 6817915"/>
              <a:gd name="connsiteX1584" fmla="*/ 7060728 w 7219081"/>
              <a:gd name="connsiteY1584" fmla="*/ 2248296 h 6817915"/>
              <a:gd name="connsiteX1585" fmla="*/ 7053187 w 7219081"/>
              <a:gd name="connsiteY1585" fmla="*/ 2247106 h 6817915"/>
              <a:gd name="connsiteX1586" fmla="*/ 7046440 w 7219081"/>
              <a:gd name="connsiteY1586" fmla="*/ 2245518 h 6817915"/>
              <a:gd name="connsiteX1587" fmla="*/ 6961906 w 7219081"/>
              <a:gd name="connsiteY1587" fmla="*/ 2245122 h 6817915"/>
              <a:gd name="connsiteX1588" fmla="*/ 6950000 w 7219081"/>
              <a:gd name="connsiteY1588" fmla="*/ 2246710 h 6817915"/>
              <a:gd name="connsiteX1589" fmla="*/ 6938094 w 7219081"/>
              <a:gd name="connsiteY1589" fmla="*/ 2247900 h 6817915"/>
              <a:gd name="connsiteX1590" fmla="*/ 6926584 w 7219081"/>
              <a:gd name="connsiteY1590" fmla="*/ 2248296 h 6817915"/>
              <a:gd name="connsiteX1591" fmla="*/ 6915075 w 7219081"/>
              <a:gd name="connsiteY1591" fmla="*/ 2249884 h 6817915"/>
              <a:gd name="connsiteX1592" fmla="*/ 6909122 w 7219081"/>
              <a:gd name="connsiteY1592" fmla="*/ 2251471 h 6817915"/>
              <a:gd name="connsiteX1593" fmla="*/ 6903168 w 7219081"/>
              <a:gd name="connsiteY1593" fmla="*/ 2252662 h 6817915"/>
              <a:gd name="connsiteX1594" fmla="*/ 6897612 w 7219081"/>
              <a:gd name="connsiteY1594" fmla="*/ 2254647 h 6817915"/>
              <a:gd name="connsiteX1595" fmla="*/ 6891659 w 7219081"/>
              <a:gd name="connsiteY1595" fmla="*/ 2256630 h 6817915"/>
              <a:gd name="connsiteX1596" fmla="*/ 6886103 w 7219081"/>
              <a:gd name="connsiteY1596" fmla="*/ 2259807 h 6817915"/>
              <a:gd name="connsiteX1597" fmla="*/ 6880150 w 7219081"/>
              <a:gd name="connsiteY1597" fmla="*/ 2262981 h 6817915"/>
              <a:gd name="connsiteX1598" fmla="*/ 6874197 w 7219081"/>
              <a:gd name="connsiteY1598" fmla="*/ 2267348 h 6817915"/>
              <a:gd name="connsiteX1599" fmla="*/ 6868640 w 7219081"/>
              <a:gd name="connsiteY1599" fmla="*/ 2272109 h 6817915"/>
              <a:gd name="connsiteX1600" fmla="*/ 6865465 w 7219081"/>
              <a:gd name="connsiteY1600" fmla="*/ 2274490 h 6817915"/>
              <a:gd name="connsiteX1601" fmla="*/ 6861894 w 7219081"/>
              <a:gd name="connsiteY1601" fmla="*/ 2276872 h 6817915"/>
              <a:gd name="connsiteX1602" fmla="*/ 6857925 w 7219081"/>
              <a:gd name="connsiteY1602" fmla="*/ 2278856 h 6817915"/>
              <a:gd name="connsiteX1603" fmla="*/ 6854353 w 7219081"/>
              <a:gd name="connsiteY1603" fmla="*/ 2280444 h 6817915"/>
              <a:gd name="connsiteX1604" fmla="*/ 6849987 w 7219081"/>
              <a:gd name="connsiteY1604" fmla="*/ 2281634 h 6817915"/>
              <a:gd name="connsiteX1605" fmla="*/ 6846018 w 7219081"/>
              <a:gd name="connsiteY1605" fmla="*/ 2282428 h 6817915"/>
              <a:gd name="connsiteX1606" fmla="*/ 6837684 w 7219081"/>
              <a:gd name="connsiteY1606" fmla="*/ 2283619 h 6817915"/>
              <a:gd name="connsiteX1607" fmla="*/ 6828556 w 7219081"/>
              <a:gd name="connsiteY1607" fmla="*/ 2283619 h 6817915"/>
              <a:gd name="connsiteX1608" fmla="*/ 6819825 w 7219081"/>
              <a:gd name="connsiteY1608" fmla="*/ 2282428 h 6817915"/>
              <a:gd name="connsiteX1609" fmla="*/ 6810697 w 7219081"/>
              <a:gd name="connsiteY1609" fmla="*/ 2280840 h 6817915"/>
              <a:gd name="connsiteX1610" fmla="*/ 6801568 w 7219081"/>
              <a:gd name="connsiteY1610" fmla="*/ 2278856 h 6817915"/>
              <a:gd name="connsiteX1611" fmla="*/ 6793234 w 7219081"/>
              <a:gd name="connsiteY1611" fmla="*/ 2276079 h 6817915"/>
              <a:gd name="connsiteX1612" fmla="*/ 6784900 w 7219081"/>
              <a:gd name="connsiteY1612" fmla="*/ 2272902 h 6817915"/>
              <a:gd name="connsiteX1613" fmla="*/ 6777359 w 7219081"/>
              <a:gd name="connsiteY1613" fmla="*/ 2269728 h 6817915"/>
              <a:gd name="connsiteX1614" fmla="*/ 6770612 w 7219081"/>
              <a:gd name="connsiteY1614" fmla="*/ 2266553 h 6817915"/>
              <a:gd name="connsiteX1615" fmla="*/ 6759500 w 7219081"/>
              <a:gd name="connsiteY1615" fmla="*/ 2260202 h 6817915"/>
              <a:gd name="connsiteX1616" fmla="*/ 6755531 w 7219081"/>
              <a:gd name="connsiteY1616" fmla="*/ 2257822 h 6817915"/>
              <a:gd name="connsiteX1617" fmla="*/ 6752753 w 7219081"/>
              <a:gd name="connsiteY1617" fmla="*/ 2255837 h 6817915"/>
              <a:gd name="connsiteX1618" fmla="*/ 6747990 w 7219081"/>
              <a:gd name="connsiteY1618" fmla="*/ 2251471 h 6817915"/>
              <a:gd name="connsiteX1619" fmla="*/ 6742831 w 7219081"/>
              <a:gd name="connsiteY1619" fmla="*/ 2247106 h 6817915"/>
              <a:gd name="connsiteX1620" fmla="*/ 6738068 w 7219081"/>
              <a:gd name="connsiteY1620" fmla="*/ 2243930 h 6817915"/>
              <a:gd name="connsiteX1621" fmla="*/ 6732909 w 7219081"/>
              <a:gd name="connsiteY1621" fmla="*/ 2240757 h 6817915"/>
              <a:gd name="connsiteX1622" fmla="*/ 6728147 w 7219081"/>
              <a:gd name="connsiteY1622" fmla="*/ 2238375 h 6817915"/>
              <a:gd name="connsiteX1623" fmla="*/ 6723384 w 7219081"/>
              <a:gd name="connsiteY1623" fmla="*/ 2235994 h 6817915"/>
              <a:gd name="connsiteX1624" fmla="*/ 6718622 w 7219081"/>
              <a:gd name="connsiteY1624" fmla="*/ 2234406 h 6817915"/>
              <a:gd name="connsiteX1625" fmla="*/ 6713859 w 7219081"/>
              <a:gd name="connsiteY1625" fmla="*/ 2233612 h 6817915"/>
              <a:gd name="connsiteX1626" fmla="*/ 6709097 w 7219081"/>
              <a:gd name="connsiteY1626" fmla="*/ 2232422 h 6817915"/>
              <a:gd name="connsiteX1627" fmla="*/ 6704334 w 7219081"/>
              <a:gd name="connsiteY1627" fmla="*/ 2232025 h 6817915"/>
              <a:gd name="connsiteX1628" fmla="*/ 6694809 w 7219081"/>
              <a:gd name="connsiteY1628" fmla="*/ 2232025 h 6817915"/>
              <a:gd name="connsiteX1629" fmla="*/ 6686078 w 7219081"/>
              <a:gd name="connsiteY1629" fmla="*/ 2232422 h 6817915"/>
              <a:gd name="connsiteX1630" fmla="*/ 6676950 w 7219081"/>
              <a:gd name="connsiteY1630" fmla="*/ 2234406 h 6817915"/>
              <a:gd name="connsiteX1631" fmla="*/ 6667425 w 7219081"/>
              <a:gd name="connsiteY1631" fmla="*/ 2236788 h 6817915"/>
              <a:gd name="connsiteX1632" fmla="*/ 6658694 w 7219081"/>
              <a:gd name="connsiteY1632" fmla="*/ 2239963 h 6817915"/>
              <a:gd name="connsiteX1633" fmla="*/ 6640834 w 7219081"/>
              <a:gd name="connsiteY1633" fmla="*/ 2246710 h 6817915"/>
              <a:gd name="connsiteX1634" fmla="*/ 6622975 w 7219081"/>
              <a:gd name="connsiteY1634" fmla="*/ 2253060 h 6817915"/>
              <a:gd name="connsiteX1635" fmla="*/ 6613847 w 7219081"/>
              <a:gd name="connsiteY1635" fmla="*/ 2255837 h 6817915"/>
              <a:gd name="connsiteX1636" fmla="*/ 6604322 w 7219081"/>
              <a:gd name="connsiteY1636" fmla="*/ 2257822 h 6817915"/>
              <a:gd name="connsiteX1637" fmla="*/ 6651153 w 7219081"/>
              <a:gd name="connsiteY1637" fmla="*/ 2274094 h 6817915"/>
              <a:gd name="connsiteX1638" fmla="*/ 6698778 w 7219081"/>
              <a:gd name="connsiteY1638" fmla="*/ 2290366 h 6817915"/>
              <a:gd name="connsiteX1639" fmla="*/ 6700762 w 7219081"/>
              <a:gd name="connsiteY1639" fmla="*/ 2290762 h 6817915"/>
              <a:gd name="connsiteX1640" fmla="*/ 6702747 w 7219081"/>
              <a:gd name="connsiteY1640" fmla="*/ 2291556 h 6817915"/>
              <a:gd name="connsiteX1641" fmla="*/ 6707906 w 7219081"/>
              <a:gd name="connsiteY1641" fmla="*/ 2290762 h 6817915"/>
              <a:gd name="connsiteX1642" fmla="*/ 6713859 w 7219081"/>
              <a:gd name="connsiteY1642" fmla="*/ 2290762 h 6817915"/>
              <a:gd name="connsiteX1643" fmla="*/ 6718622 w 7219081"/>
              <a:gd name="connsiteY1643" fmla="*/ 2290762 h 6817915"/>
              <a:gd name="connsiteX1644" fmla="*/ 6720606 w 7219081"/>
              <a:gd name="connsiteY1644" fmla="*/ 2291556 h 6817915"/>
              <a:gd name="connsiteX1645" fmla="*/ 6722987 w 7219081"/>
              <a:gd name="connsiteY1645" fmla="*/ 2291952 h 6817915"/>
              <a:gd name="connsiteX1646" fmla="*/ 6724575 w 7219081"/>
              <a:gd name="connsiteY1646" fmla="*/ 2293540 h 6817915"/>
              <a:gd name="connsiteX1647" fmla="*/ 6725368 w 7219081"/>
              <a:gd name="connsiteY1647" fmla="*/ 2295128 h 6817915"/>
              <a:gd name="connsiteX1648" fmla="*/ 6725765 w 7219081"/>
              <a:gd name="connsiteY1648" fmla="*/ 2297112 h 6817915"/>
              <a:gd name="connsiteX1649" fmla="*/ 6725765 w 7219081"/>
              <a:gd name="connsiteY1649" fmla="*/ 2300287 h 6817915"/>
              <a:gd name="connsiteX1650" fmla="*/ 6725368 w 7219081"/>
              <a:gd name="connsiteY1650" fmla="*/ 2304257 h 6817915"/>
              <a:gd name="connsiteX1651" fmla="*/ 6723781 w 7219081"/>
              <a:gd name="connsiteY1651" fmla="*/ 2308623 h 6817915"/>
              <a:gd name="connsiteX1652" fmla="*/ 6722194 w 7219081"/>
              <a:gd name="connsiteY1652" fmla="*/ 2313385 h 6817915"/>
              <a:gd name="connsiteX1653" fmla="*/ 6719812 w 7219081"/>
              <a:gd name="connsiteY1653" fmla="*/ 2317352 h 6817915"/>
              <a:gd name="connsiteX1654" fmla="*/ 6716637 w 7219081"/>
              <a:gd name="connsiteY1654" fmla="*/ 2319734 h 6817915"/>
              <a:gd name="connsiteX1655" fmla="*/ 6714256 w 7219081"/>
              <a:gd name="connsiteY1655" fmla="*/ 2320925 h 6817915"/>
              <a:gd name="connsiteX1656" fmla="*/ 6712272 w 7219081"/>
              <a:gd name="connsiteY1656" fmla="*/ 2322116 h 6817915"/>
              <a:gd name="connsiteX1657" fmla="*/ 6710287 w 7219081"/>
              <a:gd name="connsiteY1657" fmla="*/ 2322512 h 6817915"/>
              <a:gd name="connsiteX1658" fmla="*/ 6707906 w 7219081"/>
              <a:gd name="connsiteY1658" fmla="*/ 2322512 h 6817915"/>
              <a:gd name="connsiteX1659" fmla="*/ 6702747 w 7219081"/>
              <a:gd name="connsiteY1659" fmla="*/ 2322116 h 6817915"/>
              <a:gd name="connsiteX1660" fmla="*/ 6696397 w 7219081"/>
              <a:gd name="connsiteY1660" fmla="*/ 2320529 h 6817915"/>
              <a:gd name="connsiteX1661" fmla="*/ 6690047 w 7219081"/>
              <a:gd name="connsiteY1661" fmla="*/ 2316559 h 6817915"/>
              <a:gd name="connsiteX1662" fmla="*/ 6684490 w 7219081"/>
              <a:gd name="connsiteY1662" fmla="*/ 2314178 h 6817915"/>
              <a:gd name="connsiteX1663" fmla="*/ 6679728 w 7219081"/>
              <a:gd name="connsiteY1663" fmla="*/ 2311797 h 6817915"/>
              <a:gd name="connsiteX1664" fmla="*/ 6675362 w 7219081"/>
              <a:gd name="connsiteY1664" fmla="*/ 2311399 h 6817915"/>
              <a:gd name="connsiteX1665" fmla="*/ 6671790 w 7219081"/>
              <a:gd name="connsiteY1665" fmla="*/ 2311003 h 6817915"/>
              <a:gd name="connsiteX1666" fmla="*/ 6668218 w 7219081"/>
              <a:gd name="connsiteY1666" fmla="*/ 2311797 h 6817915"/>
              <a:gd name="connsiteX1667" fmla="*/ 6665440 w 7219081"/>
              <a:gd name="connsiteY1667" fmla="*/ 2312987 h 6817915"/>
              <a:gd name="connsiteX1668" fmla="*/ 6662662 w 7219081"/>
              <a:gd name="connsiteY1668" fmla="*/ 2314972 h 6817915"/>
              <a:gd name="connsiteX1669" fmla="*/ 6660678 w 7219081"/>
              <a:gd name="connsiteY1669" fmla="*/ 2317352 h 6817915"/>
              <a:gd name="connsiteX1670" fmla="*/ 6658694 w 7219081"/>
              <a:gd name="connsiteY1670" fmla="*/ 2320529 h 6817915"/>
              <a:gd name="connsiteX1671" fmla="*/ 6657106 w 7219081"/>
              <a:gd name="connsiteY1671" fmla="*/ 2323703 h 6817915"/>
              <a:gd name="connsiteX1672" fmla="*/ 6654328 w 7219081"/>
              <a:gd name="connsiteY1672" fmla="*/ 2331244 h 6817915"/>
              <a:gd name="connsiteX1673" fmla="*/ 6652344 w 7219081"/>
              <a:gd name="connsiteY1673" fmla="*/ 2339975 h 6817915"/>
              <a:gd name="connsiteX1674" fmla="*/ 6650756 w 7219081"/>
              <a:gd name="connsiteY1674" fmla="*/ 2348309 h 6817915"/>
              <a:gd name="connsiteX1675" fmla="*/ 6647581 w 7219081"/>
              <a:gd name="connsiteY1675" fmla="*/ 2351088 h 6817915"/>
              <a:gd name="connsiteX1676" fmla="*/ 6648772 w 7219081"/>
              <a:gd name="connsiteY1676" fmla="*/ 2351484 h 6817915"/>
              <a:gd name="connsiteX1677" fmla="*/ 6650756 w 7219081"/>
              <a:gd name="connsiteY1677" fmla="*/ 2348309 h 6817915"/>
              <a:gd name="connsiteX1678" fmla="*/ 6709097 w 7219081"/>
              <a:gd name="connsiteY1678" fmla="*/ 2349500 h 6817915"/>
              <a:gd name="connsiteX1679" fmla="*/ 6736481 w 7219081"/>
              <a:gd name="connsiteY1679" fmla="*/ 2357041 h 6817915"/>
              <a:gd name="connsiteX1680" fmla="*/ 6763865 w 7219081"/>
              <a:gd name="connsiteY1680" fmla="*/ 2364581 h 6817915"/>
              <a:gd name="connsiteX1681" fmla="*/ 6791647 w 7219081"/>
              <a:gd name="connsiteY1681" fmla="*/ 2370534 h 6817915"/>
              <a:gd name="connsiteX1682" fmla="*/ 6820222 w 7219081"/>
              <a:gd name="connsiteY1682" fmla="*/ 2376090 h 6817915"/>
              <a:gd name="connsiteX1683" fmla="*/ 6848400 w 7219081"/>
              <a:gd name="connsiteY1683" fmla="*/ 2380853 h 6817915"/>
              <a:gd name="connsiteX1684" fmla="*/ 6878165 w 7219081"/>
              <a:gd name="connsiteY1684" fmla="*/ 2384425 h 6817915"/>
              <a:gd name="connsiteX1685" fmla="*/ 6907931 w 7219081"/>
              <a:gd name="connsiteY1685" fmla="*/ 2388393 h 6817915"/>
              <a:gd name="connsiteX1686" fmla="*/ 6938490 w 7219081"/>
              <a:gd name="connsiteY1686" fmla="*/ 2391569 h 6817915"/>
              <a:gd name="connsiteX1687" fmla="*/ 6930553 w 7219081"/>
              <a:gd name="connsiteY1687" fmla="*/ 2396728 h 6817915"/>
              <a:gd name="connsiteX1688" fmla="*/ 6922615 w 7219081"/>
              <a:gd name="connsiteY1688" fmla="*/ 2401490 h 6817915"/>
              <a:gd name="connsiteX1689" fmla="*/ 6915472 w 7219081"/>
              <a:gd name="connsiteY1689" fmla="*/ 2405062 h 6817915"/>
              <a:gd name="connsiteX1690" fmla="*/ 6907534 w 7219081"/>
              <a:gd name="connsiteY1690" fmla="*/ 2408237 h 6817915"/>
              <a:gd name="connsiteX1691" fmla="*/ 6899994 w 7219081"/>
              <a:gd name="connsiteY1691" fmla="*/ 2411015 h 6817915"/>
              <a:gd name="connsiteX1692" fmla="*/ 6892850 w 7219081"/>
              <a:gd name="connsiteY1692" fmla="*/ 2412999 h 6817915"/>
              <a:gd name="connsiteX1693" fmla="*/ 6884912 w 7219081"/>
              <a:gd name="connsiteY1693" fmla="*/ 2414588 h 6817915"/>
              <a:gd name="connsiteX1694" fmla="*/ 6877372 w 7219081"/>
              <a:gd name="connsiteY1694" fmla="*/ 2415778 h 6817915"/>
              <a:gd name="connsiteX1695" fmla="*/ 6870228 w 7219081"/>
              <a:gd name="connsiteY1695" fmla="*/ 2416175 h 6817915"/>
              <a:gd name="connsiteX1696" fmla="*/ 6863481 w 7219081"/>
              <a:gd name="connsiteY1696" fmla="*/ 2416175 h 6817915"/>
              <a:gd name="connsiteX1697" fmla="*/ 6855940 w 7219081"/>
              <a:gd name="connsiteY1697" fmla="*/ 2416175 h 6817915"/>
              <a:gd name="connsiteX1698" fmla="*/ 6848400 w 7219081"/>
              <a:gd name="connsiteY1698" fmla="*/ 2414985 h 6817915"/>
              <a:gd name="connsiteX1699" fmla="*/ 6834509 w 7219081"/>
              <a:gd name="connsiteY1699" fmla="*/ 2413397 h 6817915"/>
              <a:gd name="connsiteX1700" fmla="*/ 6820222 w 7219081"/>
              <a:gd name="connsiteY1700" fmla="*/ 2410222 h 6817915"/>
              <a:gd name="connsiteX1701" fmla="*/ 6805934 w 7219081"/>
              <a:gd name="connsiteY1701" fmla="*/ 2407046 h 6817915"/>
              <a:gd name="connsiteX1702" fmla="*/ 6792440 w 7219081"/>
              <a:gd name="connsiteY1702" fmla="*/ 2403475 h 6817915"/>
              <a:gd name="connsiteX1703" fmla="*/ 6778550 w 7219081"/>
              <a:gd name="connsiteY1703" fmla="*/ 2399903 h 6817915"/>
              <a:gd name="connsiteX1704" fmla="*/ 6764262 w 7219081"/>
              <a:gd name="connsiteY1704" fmla="*/ 2396728 h 6817915"/>
              <a:gd name="connsiteX1705" fmla="*/ 6750768 w 7219081"/>
              <a:gd name="connsiteY1705" fmla="*/ 2393950 h 6817915"/>
              <a:gd name="connsiteX1706" fmla="*/ 6736878 w 7219081"/>
              <a:gd name="connsiteY1706" fmla="*/ 2392362 h 6817915"/>
              <a:gd name="connsiteX1707" fmla="*/ 6730131 w 7219081"/>
              <a:gd name="connsiteY1707" fmla="*/ 2391966 h 6817915"/>
              <a:gd name="connsiteX1708" fmla="*/ 6723384 w 7219081"/>
              <a:gd name="connsiteY1708" fmla="*/ 2391966 h 6817915"/>
              <a:gd name="connsiteX1709" fmla="*/ 6716637 w 7219081"/>
              <a:gd name="connsiteY1709" fmla="*/ 2392362 h 6817915"/>
              <a:gd name="connsiteX1710" fmla="*/ 6709097 w 7219081"/>
              <a:gd name="connsiteY1710" fmla="*/ 2393553 h 6817915"/>
              <a:gd name="connsiteX1711" fmla="*/ 6710287 w 7219081"/>
              <a:gd name="connsiteY1711" fmla="*/ 2398712 h 6817915"/>
              <a:gd name="connsiteX1712" fmla="*/ 6711081 w 7219081"/>
              <a:gd name="connsiteY1712" fmla="*/ 2403475 h 6817915"/>
              <a:gd name="connsiteX1713" fmla="*/ 6712272 w 7219081"/>
              <a:gd name="connsiteY1713" fmla="*/ 2407841 h 6817915"/>
              <a:gd name="connsiteX1714" fmla="*/ 6713859 w 7219081"/>
              <a:gd name="connsiteY1714" fmla="*/ 2410222 h 6817915"/>
              <a:gd name="connsiteX1715" fmla="*/ 6715844 w 7219081"/>
              <a:gd name="connsiteY1715" fmla="*/ 2412999 h 6817915"/>
              <a:gd name="connsiteX1716" fmla="*/ 6718225 w 7219081"/>
              <a:gd name="connsiteY1716" fmla="*/ 2414588 h 6817915"/>
              <a:gd name="connsiteX1717" fmla="*/ 6720606 w 7219081"/>
              <a:gd name="connsiteY1717" fmla="*/ 2415778 h 6817915"/>
              <a:gd name="connsiteX1718" fmla="*/ 6723384 w 7219081"/>
              <a:gd name="connsiteY1718" fmla="*/ 2416175 h 6817915"/>
              <a:gd name="connsiteX1719" fmla="*/ 6726559 w 7219081"/>
              <a:gd name="connsiteY1719" fmla="*/ 2416175 h 6817915"/>
              <a:gd name="connsiteX1720" fmla="*/ 6729734 w 7219081"/>
              <a:gd name="connsiteY1720" fmla="*/ 2416175 h 6817915"/>
              <a:gd name="connsiteX1721" fmla="*/ 6736084 w 7219081"/>
              <a:gd name="connsiteY1721" fmla="*/ 2414985 h 6817915"/>
              <a:gd name="connsiteX1722" fmla="*/ 6750768 w 7219081"/>
              <a:gd name="connsiteY1722" fmla="*/ 2411413 h 6817915"/>
              <a:gd name="connsiteX1723" fmla="*/ 6759103 w 7219081"/>
              <a:gd name="connsiteY1723" fmla="*/ 2410222 h 6817915"/>
              <a:gd name="connsiteX1724" fmla="*/ 6762675 w 7219081"/>
              <a:gd name="connsiteY1724" fmla="*/ 2409825 h 6817915"/>
              <a:gd name="connsiteX1725" fmla="*/ 6765850 w 7219081"/>
              <a:gd name="connsiteY1725" fmla="*/ 2410222 h 6817915"/>
              <a:gd name="connsiteX1726" fmla="*/ 6768628 w 7219081"/>
              <a:gd name="connsiteY1726" fmla="*/ 2410222 h 6817915"/>
              <a:gd name="connsiteX1727" fmla="*/ 6771406 w 7219081"/>
              <a:gd name="connsiteY1727" fmla="*/ 2411413 h 6817915"/>
              <a:gd name="connsiteX1728" fmla="*/ 6773390 w 7219081"/>
              <a:gd name="connsiteY1728" fmla="*/ 2412603 h 6817915"/>
              <a:gd name="connsiteX1729" fmla="*/ 6775375 w 7219081"/>
              <a:gd name="connsiteY1729" fmla="*/ 2414190 h 6817915"/>
              <a:gd name="connsiteX1730" fmla="*/ 6777359 w 7219081"/>
              <a:gd name="connsiteY1730" fmla="*/ 2416175 h 6817915"/>
              <a:gd name="connsiteX1731" fmla="*/ 6778550 w 7219081"/>
              <a:gd name="connsiteY1731" fmla="*/ 2418952 h 6817915"/>
              <a:gd name="connsiteX1732" fmla="*/ 6780137 w 7219081"/>
              <a:gd name="connsiteY1732" fmla="*/ 2422128 h 6817915"/>
              <a:gd name="connsiteX1733" fmla="*/ 6781328 w 7219081"/>
              <a:gd name="connsiteY1733" fmla="*/ 2425700 h 6817915"/>
              <a:gd name="connsiteX1734" fmla="*/ 6782915 w 7219081"/>
              <a:gd name="connsiteY1734" fmla="*/ 2434035 h 6817915"/>
              <a:gd name="connsiteX1735" fmla="*/ 6783709 w 7219081"/>
              <a:gd name="connsiteY1735" fmla="*/ 2445147 h 6817915"/>
              <a:gd name="connsiteX1736" fmla="*/ 6784503 w 7219081"/>
              <a:gd name="connsiteY1736" fmla="*/ 2455465 h 6817915"/>
              <a:gd name="connsiteX1737" fmla="*/ 6784503 w 7219081"/>
              <a:gd name="connsiteY1737" fmla="*/ 2463403 h 6817915"/>
              <a:gd name="connsiteX1738" fmla="*/ 6783709 w 7219081"/>
              <a:gd name="connsiteY1738" fmla="*/ 2466578 h 6817915"/>
              <a:gd name="connsiteX1739" fmla="*/ 6782915 w 7219081"/>
              <a:gd name="connsiteY1739" fmla="*/ 2469357 h 6817915"/>
              <a:gd name="connsiteX1740" fmla="*/ 6781725 w 7219081"/>
              <a:gd name="connsiteY1740" fmla="*/ 2471341 h 6817915"/>
              <a:gd name="connsiteX1741" fmla="*/ 6780534 w 7219081"/>
              <a:gd name="connsiteY1741" fmla="*/ 2472928 h 6817915"/>
              <a:gd name="connsiteX1742" fmla="*/ 6778947 w 7219081"/>
              <a:gd name="connsiteY1742" fmla="*/ 2474515 h 6817915"/>
              <a:gd name="connsiteX1743" fmla="*/ 6776962 w 7219081"/>
              <a:gd name="connsiteY1743" fmla="*/ 2476104 h 6817915"/>
              <a:gd name="connsiteX1744" fmla="*/ 6772200 w 7219081"/>
              <a:gd name="connsiteY1744" fmla="*/ 2478087 h 6817915"/>
              <a:gd name="connsiteX1745" fmla="*/ 6757515 w 7219081"/>
              <a:gd name="connsiteY1745" fmla="*/ 2482850 h 6817915"/>
              <a:gd name="connsiteX1746" fmla="*/ 6749181 w 7219081"/>
              <a:gd name="connsiteY1746" fmla="*/ 2485231 h 6817915"/>
              <a:gd name="connsiteX1747" fmla="*/ 6740053 w 7219081"/>
              <a:gd name="connsiteY1747" fmla="*/ 2486818 h 6817915"/>
              <a:gd name="connsiteX1748" fmla="*/ 6730528 w 7219081"/>
              <a:gd name="connsiteY1748" fmla="*/ 2487216 h 6817915"/>
              <a:gd name="connsiteX1749" fmla="*/ 6721797 w 7219081"/>
              <a:gd name="connsiteY1749" fmla="*/ 2488406 h 6817915"/>
              <a:gd name="connsiteX1750" fmla="*/ 6703144 w 7219081"/>
              <a:gd name="connsiteY1750" fmla="*/ 2488803 h 6817915"/>
              <a:gd name="connsiteX1751" fmla="*/ 6694015 w 7219081"/>
              <a:gd name="connsiteY1751" fmla="*/ 2488803 h 6817915"/>
              <a:gd name="connsiteX1752" fmla="*/ 6684887 w 7219081"/>
              <a:gd name="connsiteY1752" fmla="*/ 2489200 h 6817915"/>
              <a:gd name="connsiteX1753" fmla="*/ 6676156 w 7219081"/>
              <a:gd name="connsiteY1753" fmla="*/ 2490788 h 6817915"/>
              <a:gd name="connsiteX1754" fmla="*/ 6667028 w 7219081"/>
              <a:gd name="connsiteY1754" fmla="*/ 2492375 h 6817915"/>
              <a:gd name="connsiteX1755" fmla="*/ 6658694 w 7219081"/>
              <a:gd name="connsiteY1755" fmla="*/ 2494757 h 6817915"/>
              <a:gd name="connsiteX1756" fmla="*/ 6650359 w 7219081"/>
              <a:gd name="connsiteY1756" fmla="*/ 2498328 h 6817915"/>
              <a:gd name="connsiteX1757" fmla="*/ 6645994 w 7219081"/>
              <a:gd name="connsiteY1757" fmla="*/ 2500313 h 6817915"/>
              <a:gd name="connsiteX1758" fmla="*/ 6642422 w 7219081"/>
              <a:gd name="connsiteY1758" fmla="*/ 2503090 h 6817915"/>
              <a:gd name="connsiteX1759" fmla="*/ 6638453 w 7219081"/>
              <a:gd name="connsiteY1759" fmla="*/ 2505473 h 6817915"/>
              <a:gd name="connsiteX1760" fmla="*/ 6634881 w 7219081"/>
              <a:gd name="connsiteY1760" fmla="*/ 2508647 h 6817915"/>
              <a:gd name="connsiteX1761" fmla="*/ 6631309 w 7219081"/>
              <a:gd name="connsiteY1761" fmla="*/ 2511823 h 6817915"/>
              <a:gd name="connsiteX1762" fmla="*/ 6627737 w 7219081"/>
              <a:gd name="connsiteY1762" fmla="*/ 2516187 h 6817915"/>
              <a:gd name="connsiteX1763" fmla="*/ 6624562 w 7219081"/>
              <a:gd name="connsiteY1763" fmla="*/ 2520553 h 6817915"/>
              <a:gd name="connsiteX1764" fmla="*/ 6621387 w 7219081"/>
              <a:gd name="connsiteY1764" fmla="*/ 2524919 h 6817915"/>
              <a:gd name="connsiteX1765" fmla="*/ 6650359 w 7219081"/>
              <a:gd name="connsiteY1765" fmla="*/ 2525712 h 6817915"/>
              <a:gd name="connsiteX1766" fmla="*/ 6669806 w 7219081"/>
              <a:gd name="connsiteY1766" fmla="*/ 2532063 h 6817915"/>
              <a:gd name="connsiteX1767" fmla="*/ 6689253 w 7219081"/>
              <a:gd name="connsiteY1767" fmla="*/ 2537223 h 6817915"/>
              <a:gd name="connsiteX1768" fmla="*/ 6708700 w 7219081"/>
              <a:gd name="connsiteY1768" fmla="*/ 2541984 h 6817915"/>
              <a:gd name="connsiteX1769" fmla="*/ 6728544 w 7219081"/>
              <a:gd name="connsiteY1769" fmla="*/ 2546350 h 6817915"/>
              <a:gd name="connsiteX1770" fmla="*/ 6748784 w 7219081"/>
              <a:gd name="connsiteY1770" fmla="*/ 2549922 h 6817915"/>
              <a:gd name="connsiteX1771" fmla="*/ 6768628 w 7219081"/>
              <a:gd name="connsiteY1771" fmla="*/ 2553098 h 6817915"/>
              <a:gd name="connsiteX1772" fmla="*/ 6808712 w 7219081"/>
              <a:gd name="connsiteY1772" fmla="*/ 2558256 h 6817915"/>
              <a:gd name="connsiteX1773" fmla="*/ 6848400 w 7219081"/>
              <a:gd name="connsiteY1773" fmla="*/ 2563415 h 6817915"/>
              <a:gd name="connsiteX1774" fmla="*/ 6888484 w 7219081"/>
              <a:gd name="connsiteY1774" fmla="*/ 2569369 h 6817915"/>
              <a:gd name="connsiteX1775" fmla="*/ 6908725 w 7219081"/>
              <a:gd name="connsiteY1775" fmla="*/ 2572544 h 6817915"/>
              <a:gd name="connsiteX1776" fmla="*/ 6928568 w 7219081"/>
              <a:gd name="connsiteY1776" fmla="*/ 2576116 h 6817915"/>
              <a:gd name="connsiteX1777" fmla="*/ 6948015 w 7219081"/>
              <a:gd name="connsiteY1777" fmla="*/ 2580482 h 6817915"/>
              <a:gd name="connsiteX1778" fmla="*/ 6967859 w 7219081"/>
              <a:gd name="connsiteY1778" fmla="*/ 2585243 h 6817915"/>
              <a:gd name="connsiteX1779" fmla="*/ 6976987 w 7219081"/>
              <a:gd name="connsiteY1779" fmla="*/ 2587625 h 6817915"/>
              <a:gd name="connsiteX1780" fmla="*/ 6981353 w 7219081"/>
              <a:gd name="connsiteY1780" fmla="*/ 2590006 h 6817915"/>
              <a:gd name="connsiteX1781" fmla="*/ 6984925 w 7219081"/>
              <a:gd name="connsiteY1781" fmla="*/ 2591991 h 6817915"/>
              <a:gd name="connsiteX1782" fmla="*/ 6988497 w 7219081"/>
              <a:gd name="connsiteY1782" fmla="*/ 2594769 h 6817915"/>
              <a:gd name="connsiteX1783" fmla="*/ 6990481 w 7219081"/>
              <a:gd name="connsiteY1783" fmla="*/ 2597547 h 6817915"/>
              <a:gd name="connsiteX1784" fmla="*/ 6991672 w 7219081"/>
              <a:gd name="connsiteY1784" fmla="*/ 2599928 h 6817915"/>
              <a:gd name="connsiteX1785" fmla="*/ 6992068 w 7219081"/>
              <a:gd name="connsiteY1785" fmla="*/ 2601913 h 6817915"/>
              <a:gd name="connsiteX1786" fmla="*/ 6992862 w 7219081"/>
              <a:gd name="connsiteY1786" fmla="*/ 2603897 h 6817915"/>
              <a:gd name="connsiteX1787" fmla="*/ 6992862 w 7219081"/>
              <a:gd name="connsiteY1787" fmla="*/ 2606675 h 6817915"/>
              <a:gd name="connsiteX1788" fmla="*/ 6991672 w 7219081"/>
              <a:gd name="connsiteY1788" fmla="*/ 2611835 h 6817915"/>
              <a:gd name="connsiteX1789" fmla="*/ 6989687 w 7219081"/>
              <a:gd name="connsiteY1789" fmla="*/ 2616200 h 6817915"/>
              <a:gd name="connsiteX1790" fmla="*/ 6986909 w 7219081"/>
              <a:gd name="connsiteY1790" fmla="*/ 2619375 h 6817915"/>
              <a:gd name="connsiteX1791" fmla="*/ 6983734 w 7219081"/>
              <a:gd name="connsiteY1791" fmla="*/ 2621359 h 6817915"/>
              <a:gd name="connsiteX1792" fmla="*/ 6979765 w 7219081"/>
              <a:gd name="connsiteY1792" fmla="*/ 2622947 h 6817915"/>
              <a:gd name="connsiteX1793" fmla="*/ 6975400 w 7219081"/>
              <a:gd name="connsiteY1793" fmla="*/ 2623344 h 6817915"/>
              <a:gd name="connsiteX1794" fmla="*/ 6970240 w 7219081"/>
              <a:gd name="connsiteY1794" fmla="*/ 2623344 h 6817915"/>
              <a:gd name="connsiteX1795" fmla="*/ 6965478 w 7219081"/>
              <a:gd name="connsiteY1795" fmla="*/ 2622947 h 6817915"/>
              <a:gd name="connsiteX1796" fmla="*/ 6636072 w 7219081"/>
              <a:gd name="connsiteY1796" fmla="*/ 2555082 h 6817915"/>
              <a:gd name="connsiteX1797" fmla="*/ 6547965 w 7219081"/>
              <a:gd name="connsiteY1797" fmla="*/ 2558256 h 6817915"/>
              <a:gd name="connsiteX1798" fmla="*/ 6546378 w 7219081"/>
              <a:gd name="connsiteY1798" fmla="*/ 2554685 h 6817915"/>
              <a:gd name="connsiteX1799" fmla="*/ 6544790 w 7219081"/>
              <a:gd name="connsiteY1799" fmla="*/ 2550716 h 6817915"/>
              <a:gd name="connsiteX1800" fmla="*/ 6543997 w 7219081"/>
              <a:gd name="connsiteY1800" fmla="*/ 2551509 h 6817915"/>
              <a:gd name="connsiteX1801" fmla="*/ 6545981 w 7219081"/>
              <a:gd name="connsiteY1801" fmla="*/ 2554685 h 6817915"/>
              <a:gd name="connsiteX1802" fmla="*/ 6547965 w 7219081"/>
              <a:gd name="connsiteY1802" fmla="*/ 2558256 h 6817915"/>
              <a:gd name="connsiteX1803" fmla="*/ 6552728 w 7219081"/>
              <a:gd name="connsiteY1803" fmla="*/ 2564607 h 6817915"/>
              <a:gd name="connsiteX1804" fmla="*/ 6557490 w 7219081"/>
              <a:gd name="connsiteY1804" fmla="*/ 2569766 h 6817915"/>
              <a:gd name="connsiteX1805" fmla="*/ 6562253 w 7219081"/>
              <a:gd name="connsiteY1805" fmla="*/ 2574132 h 6817915"/>
              <a:gd name="connsiteX1806" fmla="*/ 6567412 w 7219081"/>
              <a:gd name="connsiteY1806" fmla="*/ 2577703 h 6817915"/>
              <a:gd name="connsiteX1807" fmla="*/ 6572968 w 7219081"/>
              <a:gd name="connsiteY1807" fmla="*/ 2580482 h 6817915"/>
              <a:gd name="connsiteX1808" fmla="*/ 6578525 w 7219081"/>
              <a:gd name="connsiteY1808" fmla="*/ 2582466 h 6817915"/>
              <a:gd name="connsiteX1809" fmla="*/ 6584478 w 7219081"/>
              <a:gd name="connsiteY1809" fmla="*/ 2583656 h 6817915"/>
              <a:gd name="connsiteX1810" fmla="*/ 6590828 w 7219081"/>
              <a:gd name="connsiteY1810" fmla="*/ 2584450 h 6817915"/>
              <a:gd name="connsiteX1811" fmla="*/ 6596384 w 7219081"/>
              <a:gd name="connsiteY1811" fmla="*/ 2585243 h 6817915"/>
              <a:gd name="connsiteX1812" fmla="*/ 6602734 w 7219081"/>
              <a:gd name="connsiteY1812" fmla="*/ 2585243 h 6817915"/>
              <a:gd name="connsiteX1813" fmla="*/ 6615434 w 7219081"/>
              <a:gd name="connsiteY1813" fmla="*/ 2584450 h 6817915"/>
              <a:gd name="connsiteX1814" fmla="*/ 6628134 w 7219081"/>
              <a:gd name="connsiteY1814" fmla="*/ 2584053 h 6817915"/>
              <a:gd name="connsiteX1815" fmla="*/ 6640040 w 7219081"/>
              <a:gd name="connsiteY1815" fmla="*/ 2584053 h 6817915"/>
              <a:gd name="connsiteX1816" fmla="*/ 6666631 w 7219081"/>
              <a:gd name="connsiteY1816" fmla="*/ 2584450 h 6817915"/>
              <a:gd name="connsiteX1817" fmla="*/ 6692825 w 7219081"/>
              <a:gd name="connsiteY1817" fmla="*/ 2584450 h 6817915"/>
              <a:gd name="connsiteX1818" fmla="*/ 6744815 w 7219081"/>
              <a:gd name="connsiteY1818" fmla="*/ 2584053 h 6817915"/>
              <a:gd name="connsiteX1819" fmla="*/ 6744815 w 7219081"/>
              <a:gd name="connsiteY1819" fmla="*/ 2602310 h 6817915"/>
              <a:gd name="connsiteX1820" fmla="*/ 6518597 w 7219081"/>
              <a:gd name="connsiteY1820" fmla="*/ 2613422 h 6817915"/>
              <a:gd name="connsiteX1821" fmla="*/ 6521375 w 7219081"/>
              <a:gd name="connsiteY1821" fmla="*/ 2620169 h 6817915"/>
              <a:gd name="connsiteX1822" fmla="*/ 6524550 w 7219081"/>
              <a:gd name="connsiteY1822" fmla="*/ 2627312 h 6817915"/>
              <a:gd name="connsiteX1823" fmla="*/ 6528122 w 7219081"/>
              <a:gd name="connsiteY1823" fmla="*/ 2632869 h 6817915"/>
              <a:gd name="connsiteX1824" fmla="*/ 6531694 w 7219081"/>
              <a:gd name="connsiteY1824" fmla="*/ 2638822 h 6817915"/>
              <a:gd name="connsiteX1825" fmla="*/ 6536059 w 7219081"/>
              <a:gd name="connsiteY1825" fmla="*/ 2643585 h 6817915"/>
              <a:gd name="connsiteX1826" fmla="*/ 6540028 w 7219081"/>
              <a:gd name="connsiteY1826" fmla="*/ 2648347 h 6817915"/>
              <a:gd name="connsiteX1827" fmla="*/ 6544790 w 7219081"/>
              <a:gd name="connsiteY1827" fmla="*/ 2652315 h 6817915"/>
              <a:gd name="connsiteX1828" fmla="*/ 6549553 w 7219081"/>
              <a:gd name="connsiteY1828" fmla="*/ 2656681 h 6817915"/>
              <a:gd name="connsiteX1829" fmla="*/ 6555109 w 7219081"/>
              <a:gd name="connsiteY1829" fmla="*/ 2659856 h 6817915"/>
              <a:gd name="connsiteX1830" fmla="*/ 6560665 w 7219081"/>
              <a:gd name="connsiteY1830" fmla="*/ 2663031 h 6817915"/>
              <a:gd name="connsiteX1831" fmla="*/ 6566618 w 7219081"/>
              <a:gd name="connsiteY1831" fmla="*/ 2665810 h 6817915"/>
              <a:gd name="connsiteX1832" fmla="*/ 6572968 w 7219081"/>
              <a:gd name="connsiteY1832" fmla="*/ 2667793 h 6817915"/>
              <a:gd name="connsiteX1833" fmla="*/ 6579318 w 7219081"/>
              <a:gd name="connsiteY1833" fmla="*/ 2669381 h 6817915"/>
              <a:gd name="connsiteX1834" fmla="*/ 6586462 w 7219081"/>
              <a:gd name="connsiteY1834" fmla="*/ 2670969 h 6817915"/>
              <a:gd name="connsiteX1835" fmla="*/ 6593209 w 7219081"/>
              <a:gd name="connsiteY1835" fmla="*/ 2671763 h 6817915"/>
              <a:gd name="connsiteX1836" fmla="*/ 6601147 w 7219081"/>
              <a:gd name="connsiteY1836" fmla="*/ 2672556 h 6817915"/>
              <a:gd name="connsiteX1837" fmla="*/ 6663456 w 7219081"/>
              <a:gd name="connsiteY1837" fmla="*/ 2676525 h 6817915"/>
              <a:gd name="connsiteX1838" fmla="*/ 6694412 w 7219081"/>
              <a:gd name="connsiteY1838" fmla="*/ 2677715 h 6817915"/>
              <a:gd name="connsiteX1839" fmla="*/ 6725368 w 7219081"/>
              <a:gd name="connsiteY1839" fmla="*/ 2679303 h 6817915"/>
              <a:gd name="connsiteX1840" fmla="*/ 6756325 w 7219081"/>
              <a:gd name="connsiteY1840" fmla="*/ 2679700 h 6817915"/>
              <a:gd name="connsiteX1841" fmla="*/ 6787678 w 7219081"/>
              <a:gd name="connsiteY1841" fmla="*/ 2679700 h 6817915"/>
              <a:gd name="connsiteX1842" fmla="*/ 6819031 w 7219081"/>
              <a:gd name="connsiteY1842" fmla="*/ 2679303 h 6817915"/>
              <a:gd name="connsiteX1843" fmla="*/ 6849987 w 7219081"/>
              <a:gd name="connsiteY1843" fmla="*/ 2677715 h 6817915"/>
              <a:gd name="connsiteX1844" fmla="*/ 6860306 w 7219081"/>
              <a:gd name="connsiteY1844" fmla="*/ 2677319 h 6817915"/>
              <a:gd name="connsiteX1845" fmla="*/ 6869434 w 7219081"/>
              <a:gd name="connsiteY1845" fmla="*/ 2678112 h 6817915"/>
              <a:gd name="connsiteX1846" fmla="*/ 6878562 w 7219081"/>
              <a:gd name="connsiteY1846" fmla="*/ 2680493 h 6817915"/>
              <a:gd name="connsiteX1847" fmla="*/ 6886897 w 7219081"/>
              <a:gd name="connsiteY1847" fmla="*/ 2682875 h 6817915"/>
              <a:gd name="connsiteX1848" fmla="*/ 6894437 w 7219081"/>
              <a:gd name="connsiteY1848" fmla="*/ 2686050 h 6817915"/>
              <a:gd name="connsiteX1849" fmla="*/ 6901184 w 7219081"/>
              <a:gd name="connsiteY1849" fmla="*/ 2690812 h 6817915"/>
              <a:gd name="connsiteX1850" fmla="*/ 6907137 w 7219081"/>
              <a:gd name="connsiteY1850" fmla="*/ 2695575 h 6817915"/>
              <a:gd name="connsiteX1851" fmla="*/ 6911900 w 7219081"/>
              <a:gd name="connsiteY1851" fmla="*/ 2701528 h 6817915"/>
              <a:gd name="connsiteX1852" fmla="*/ 6915868 w 7219081"/>
              <a:gd name="connsiteY1852" fmla="*/ 2707085 h 6817915"/>
              <a:gd name="connsiteX1853" fmla="*/ 6919044 w 7219081"/>
              <a:gd name="connsiteY1853" fmla="*/ 2714228 h 6817915"/>
              <a:gd name="connsiteX1854" fmla="*/ 6921028 w 7219081"/>
              <a:gd name="connsiteY1854" fmla="*/ 2720975 h 6817915"/>
              <a:gd name="connsiteX1855" fmla="*/ 6922218 w 7219081"/>
              <a:gd name="connsiteY1855" fmla="*/ 2728119 h 6817915"/>
              <a:gd name="connsiteX1856" fmla="*/ 6922218 w 7219081"/>
              <a:gd name="connsiteY1856" fmla="*/ 2736056 h 6817915"/>
              <a:gd name="connsiteX1857" fmla="*/ 6920631 w 7219081"/>
              <a:gd name="connsiteY1857" fmla="*/ 2743994 h 6817915"/>
              <a:gd name="connsiteX1858" fmla="*/ 6918647 w 7219081"/>
              <a:gd name="connsiteY1858" fmla="*/ 2752328 h 6817915"/>
              <a:gd name="connsiteX1859" fmla="*/ 6915075 w 7219081"/>
              <a:gd name="connsiteY1859" fmla="*/ 2760265 h 6817915"/>
              <a:gd name="connsiteX1860" fmla="*/ 6919044 w 7219081"/>
              <a:gd name="connsiteY1860" fmla="*/ 2763440 h 6817915"/>
              <a:gd name="connsiteX1861" fmla="*/ 6923409 w 7219081"/>
              <a:gd name="connsiteY1861" fmla="*/ 2765425 h 6817915"/>
              <a:gd name="connsiteX1862" fmla="*/ 6927378 w 7219081"/>
              <a:gd name="connsiteY1862" fmla="*/ 2767806 h 6817915"/>
              <a:gd name="connsiteX1863" fmla="*/ 6932140 w 7219081"/>
              <a:gd name="connsiteY1863" fmla="*/ 2769790 h 6817915"/>
              <a:gd name="connsiteX1864" fmla="*/ 6941268 w 7219081"/>
              <a:gd name="connsiteY1864" fmla="*/ 2772569 h 6817915"/>
              <a:gd name="connsiteX1865" fmla="*/ 6950000 w 7219081"/>
              <a:gd name="connsiteY1865" fmla="*/ 2774156 h 6817915"/>
              <a:gd name="connsiteX1866" fmla="*/ 6959525 w 7219081"/>
              <a:gd name="connsiteY1866" fmla="*/ 2774950 h 6817915"/>
              <a:gd name="connsiteX1867" fmla="*/ 6969050 w 7219081"/>
              <a:gd name="connsiteY1867" fmla="*/ 2774950 h 6817915"/>
              <a:gd name="connsiteX1868" fmla="*/ 6988497 w 7219081"/>
              <a:gd name="connsiteY1868" fmla="*/ 2774553 h 6817915"/>
              <a:gd name="connsiteX1869" fmla="*/ 7007547 w 7219081"/>
              <a:gd name="connsiteY1869" fmla="*/ 2774156 h 6817915"/>
              <a:gd name="connsiteX1870" fmla="*/ 7017072 w 7219081"/>
              <a:gd name="connsiteY1870" fmla="*/ 2774553 h 6817915"/>
              <a:gd name="connsiteX1871" fmla="*/ 7026597 w 7219081"/>
              <a:gd name="connsiteY1871" fmla="*/ 2774950 h 6817915"/>
              <a:gd name="connsiteX1872" fmla="*/ 7035328 w 7219081"/>
              <a:gd name="connsiteY1872" fmla="*/ 2777331 h 6817915"/>
              <a:gd name="connsiteX1873" fmla="*/ 7044456 w 7219081"/>
              <a:gd name="connsiteY1873" fmla="*/ 2779712 h 6817915"/>
              <a:gd name="connsiteX1874" fmla="*/ 7049218 w 7219081"/>
              <a:gd name="connsiteY1874" fmla="*/ 2782094 h 6817915"/>
              <a:gd name="connsiteX1875" fmla="*/ 7053187 w 7219081"/>
              <a:gd name="connsiteY1875" fmla="*/ 2784078 h 6817915"/>
              <a:gd name="connsiteX1876" fmla="*/ 7057553 w 7219081"/>
              <a:gd name="connsiteY1876" fmla="*/ 2786856 h 6817915"/>
              <a:gd name="connsiteX1877" fmla="*/ 7061918 w 7219081"/>
              <a:gd name="connsiteY1877" fmla="*/ 2789635 h 6817915"/>
              <a:gd name="connsiteX1878" fmla="*/ 7078190 w 7219081"/>
              <a:gd name="connsiteY1878" fmla="*/ 2791222 h 6817915"/>
              <a:gd name="connsiteX1879" fmla="*/ 7093668 w 7219081"/>
              <a:gd name="connsiteY1879" fmla="*/ 2794397 h 6817915"/>
              <a:gd name="connsiteX1880" fmla="*/ 7125815 w 7219081"/>
              <a:gd name="connsiteY1880" fmla="*/ 2800747 h 6817915"/>
              <a:gd name="connsiteX1881" fmla="*/ 7141690 w 7219081"/>
              <a:gd name="connsiteY1881" fmla="*/ 2803525 h 6817915"/>
              <a:gd name="connsiteX1882" fmla="*/ 7157962 w 7219081"/>
              <a:gd name="connsiteY1882" fmla="*/ 2805510 h 6817915"/>
              <a:gd name="connsiteX1883" fmla="*/ 7166297 w 7219081"/>
              <a:gd name="connsiteY1883" fmla="*/ 2806303 h 6817915"/>
              <a:gd name="connsiteX1884" fmla="*/ 7174234 w 7219081"/>
              <a:gd name="connsiteY1884" fmla="*/ 2806303 h 6817915"/>
              <a:gd name="connsiteX1885" fmla="*/ 7182965 w 7219081"/>
              <a:gd name="connsiteY1885" fmla="*/ 2806303 h 6817915"/>
              <a:gd name="connsiteX1886" fmla="*/ 7191300 w 7219081"/>
              <a:gd name="connsiteY1886" fmla="*/ 2805510 h 6817915"/>
              <a:gd name="connsiteX1887" fmla="*/ 7196459 w 7219081"/>
              <a:gd name="connsiteY1887" fmla="*/ 2805113 h 6817915"/>
              <a:gd name="connsiteX1888" fmla="*/ 7202412 w 7219081"/>
              <a:gd name="connsiteY1888" fmla="*/ 2805510 h 6817915"/>
              <a:gd name="connsiteX1889" fmla="*/ 7207175 w 7219081"/>
              <a:gd name="connsiteY1889" fmla="*/ 2807097 h 6817915"/>
              <a:gd name="connsiteX1890" fmla="*/ 7211144 w 7219081"/>
              <a:gd name="connsiteY1890" fmla="*/ 2809875 h 6817915"/>
              <a:gd name="connsiteX1891" fmla="*/ 7213128 w 7219081"/>
              <a:gd name="connsiteY1891" fmla="*/ 2811066 h 6817915"/>
              <a:gd name="connsiteX1892" fmla="*/ 7214715 w 7219081"/>
              <a:gd name="connsiteY1892" fmla="*/ 2813050 h 6817915"/>
              <a:gd name="connsiteX1893" fmla="*/ 7216303 w 7219081"/>
              <a:gd name="connsiteY1893" fmla="*/ 2815034 h 6817915"/>
              <a:gd name="connsiteX1894" fmla="*/ 7217494 w 7219081"/>
              <a:gd name="connsiteY1894" fmla="*/ 2817018 h 6817915"/>
              <a:gd name="connsiteX1895" fmla="*/ 7217890 w 7219081"/>
              <a:gd name="connsiteY1895" fmla="*/ 2819797 h 6817915"/>
              <a:gd name="connsiteX1896" fmla="*/ 7218684 w 7219081"/>
              <a:gd name="connsiteY1896" fmla="*/ 2822972 h 6817915"/>
              <a:gd name="connsiteX1897" fmla="*/ 7219081 w 7219081"/>
              <a:gd name="connsiteY1897" fmla="*/ 2826147 h 6817915"/>
              <a:gd name="connsiteX1898" fmla="*/ 7218684 w 7219081"/>
              <a:gd name="connsiteY1898" fmla="*/ 2829719 h 6817915"/>
              <a:gd name="connsiteX1899" fmla="*/ 7217890 w 7219081"/>
              <a:gd name="connsiteY1899" fmla="*/ 2832497 h 6817915"/>
              <a:gd name="connsiteX1900" fmla="*/ 7217494 w 7219081"/>
              <a:gd name="connsiteY1900" fmla="*/ 2835275 h 6817915"/>
              <a:gd name="connsiteX1901" fmla="*/ 7216303 w 7219081"/>
              <a:gd name="connsiteY1901" fmla="*/ 2837259 h 6817915"/>
              <a:gd name="connsiteX1902" fmla="*/ 7215509 w 7219081"/>
              <a:gd name="connsiteY1902" fmla="*/ 2838847 h 6817915"/>
              <a:gd name="connsiteX1903" fmla="*/ 7212731 w 7219081"/>
              <a:gd name="connsiteY1903" fmla="*/ 2842022 h 6817915"/>
              <a:gd name="connsiteX1904" fmla="*/ 7209159 w 7219081"/>
              <a:gd name="connsiteY1904" fmla="*/ 2844006 h 6817915"/>
              <a:gd name="connsiteX1905" fmla="*/ 7204794 w 7219081"/>
              <a:gd name="connsiteY1905" fmla="*/ 2845594 h 6817915"/>
              <a:gd name="connsiteX1906" fmla="*/ 7200825 w 7219081"/>
              <a:gd name="connsiteY1906" fmla="*/ 2846785 h 6817915"/>
              <a:gd name="connsiteX1907" fmla="*/ 7191697 w 7219081"/>
              <a:gd name="connsiteY1907" fmla="*/ 2847578 h 6817915"/>
              <a:gd name="connsiteX1908" fmla="*/ 7184156 w 7219081"/>
              <a:gd name="connsiteY1908" fmla="*/ 2848769 h 6817915"/>
              <a:gd name="connsiteX1909" fmla="*/ 7180584 w 7219081"/>
              <a:gd name="connsiteY1909" fmla="*/ 2848769 h 6817915"/>
              <a:gd name="connsiteX1910" fmla="*/ 7177012 w 7219081"/>
              <a:gd name="connsiteY1910" fmla="*/ 2848372 h 6817915"/>
              <a:gd name="connsiteX1911" fmla="*/ 7150818 w 7219081"/>
              <a:gd name="connsiteY1911" fmla="*/ 2842816 h 6817915"/>
              <a:gd name="connsiteX1912" fmla="*/ 7137325 w 7219081"/>
              <a:gd name="connsiteY1912" fmla="*/ 2840434 h 6817915"/>
              <a:gd name="connsiteX1913" fmla="*/ 7124228 w 7219081"/>
              <a:gd name="connsiteY1913" fmla="*/ 2838053 h 6817915"/>
              <a:gd name="connsiteX1914" fmla="*/ 7111131 w 7219081"/>
              <a:gd name="connsiteY1914" fmla="*/ 2836863 h 6817915"/>
              <a:gd name="connsiteX1915" fmla="*/ 7098034 w 7219081"/>
              <a:gd name="connsiteY1915" fmla="*/ 2835275 h 6817915"/>
              <a:gd name="connsiteX1916" fmla="*/ 7084937 w 7219081"/>
              <a:gd name="connsiteY1916" fmla="*/ 2834481 h 6817915"/>
              <a:gd name="connsiteX1917" fmla="*/ 7071840 w 7219081"/>
              <a:gd name="connsiteY1917" fmla="*/ 2834481 h 6817915"/>
              <a:gd name="connsiteX1918" fmla="*/ 7059140 w 7219081"/>
              <a:gd name="connsiteY1918" fmla="*/ 2835275 h 6817915"/>
              <a:gd name="connsiteX1919" fmla="*/ 7046044 w 7219081"/>
              <a:gd name="connsiteY1919" fmla="*/ 2836863 h 6817915"/>
              <a:gd name="connsiteX1920" fmla="*/ 7032947 w 7219081"/>
              <a:gd name="connsiteY1920" fmla="*/ 2839244 h 6817915"/>
              <a:gd name="connsiteX1921" fmla="*/ 7020247 w 7219081"/>
              <a:gd name="connsiteY1921" fmla="*/ 2842419 h 6817915"/>
              <a:gd name="connsiteX1922" fmla="*/ 7007150 w 7219081"/>
              <a:gd name="connsiteY1922" fmla="*/ 2846785 h 6817915"/>
              <a:gd name="connsiteX1923" fmla="*/ 6994450 w 7219081"/>
              <a:gd name="connsiteY1923" fmla="*/ 2852340 h 6817915"/>
              <a:gd name="connsiteX1924" fmla="*/ 6981750 w 7219081"/>
              <a:gd name="connsiteY1924" fmla="*/ 2859484 h 6817915"/>
              <a:gd name="connsiteX1925" fmla="*/ 6968653 w 7219081"/>
              <a:gd name="connsiteY1925" fmla="*/ 2867025 h 6817915"/>
              <a:gd name="connsiteX1926" fmla="*/ 6967859 w 7219081"/>
              <a:gd name="connsiteY1926" fmla="*/ 2857897 h 6817915"/>
              <a:gd name="connsiteX1927" fmla="*/ 6967859 w 7219081"/>
              <a:gd name="connsiteY1927" fmla="*/ 2849959 h 6817915"/>
              <a:gd name="connsiteX1928" fmla="*/ 6969050 w 7219081"/>
              <a:gd name="connsiteY1928" fmla="*/ 2842816 h 6817915"/>
              <a:gd name="connsiteX1929" fmla="*/ 6971034 w 7219081"/>
              <a:gd name="connsiteY1929" fmla="*/ 2837656 h 6817915"/>
              <a:gd name="connsiteX1930" fmla="*/ 6974209 w 7219081"/>
              <a:gd name="connsiteY1930" fmla="*/ 2832894 h 6817915"/>
              <a:gd name="connsiteX1931" fmla="*/ 6977384 w 7219081"/>
              <a:gd name="connsiteY1931" fmla="*/ 2829322 h 6817915"/>
              <a:gd name="connsiteX1932" fmla="*/ 6981750 w 7219081"/>
              <a:gd name="connsiteY1932" fmla="*/ 2826544 h 6817915"/>
              <a:gd name="connsiteX1933" fmla="*/ 6986115 w 7219081"/>
              <a:gd name="connsiteY1933" fmla="*/ 2824162 h 6817915"/>
              <a:gd name="connsiteX1934" fmla="*/ 6995244 w 7219081"/>
              <a:gd name="connsiteY1934" fmla="*/ 2820194 h 6817915"/>
              <a:gd name="connsiteX1935" fmla="*/ 7004372 w 7219081"/>
              <a:gd name="connsiteY1935" fmla="*/ 2816225 h 6817915"/>
              <a:gd name="connsiteX1936" fmla="*/ 7008737 w 7219081"/>
              <a:gd name="connsiteY1936" fmla="*/ 2813843 h 6817915"/>
              <a:gd name="connsiteX1937" fmla="*/ 7012309 w 7219081"/>
              <a:gd name="connsiteY1937" fmla="*/ 2811463 h 6817915"/>
              <a:gd name="connsiteX1938" fmla="*/ 7015484 w 7219081"/>
              <a:gd name="connsiteY1938" fmla="*/ 2808287 h 6817915"/>
              <a:gd name="connsiteX1939" fmla="*/ 7017468 w 7219081"/>
              <a:gd name="connsiteY1939" fmla="*/ 2804715 h 6817915"/>
              <a:gd name="connsiteX1940" fmla="*/ 6988497 w 7219081"/>
              <a:gd name="connsiteY1940" fmla="*/ 2804715 h 6817915"/>
              <a:gd name="connsiteX1941" fmla="*/ 6983734 w 7219081"/>
              <a:gd name="connsiteY1941" fmla="*/ 2803922 h 6817915"/>
              <a:gd name="connsiteX1942" fmla="*/ 6978972 w 7219081"/>
              <a:gd name="connsiteY1942" fmla="*/ 2803922 h 6817915"/>
              <a:gd name="connsiteX1943" fmla="*/ 6969050 w 7219081"/>
              <a:gd name="connsiteY1943" fmla="*/ 2803922 h 6817915"/>
              <a:gd name="connsiteX1944" fmla="*/ 6959525 w 7219081"/>
              <a:gd name="connsiteY1944" fmla="*/ 2804715 h 6817915"/>
              <a:gd name="connsiteX1945" fmla="*/ 6950000 w 7219081"/>
              <a:gd name="connsiteY1945" fmla="*/ 2805113 h 6817915"/>
              <a:gd name="connsiteX1946" fmla="*/ 6945237 w 7219081"/>
              <a:gd name="connsiteY1946" fmla="*/ 2804715 h 6817915"/>
              <a:gd name="connsiteX1947" fmla="*/ 6940872 w 7219081"/>
              <a:gd name="connsiteY1947" fmla="*/ 2803922 h 6817915"/>
              <a:gd name="connsiteX1948" fmla="*/ 6936109 w 7219081"/>
              <a:gd name="connsiteY1948" fmla="*/ 2803525 h 6817915"/>
              <a:gd name="connsiteX1949" fmla="*/ 6931744 w 7219081"/>
              <a:gd name="connsiteY1949" fmla="*/ 2801937 h 6817915"/>
              <a:gd name="connsiteX1950" fmla="*/ 6926981 w 7219081"/>
              <a:gd name="connsiteY1950" fmla="*/ 2799953 h 6817915"/>
              <a:gd name="connsiteX1951" fmla="*/ 6922615 w 7219081"/>
              <a:gd name="connsiteY1951" fmla="*/ 2797175 h 6817915"/>
              <a:gd name="connsiteX1952" fmla="*/ 6918647 w 7219081"/>
              <a:gd name="connsiteY1952" fmla="*/ 2794000 h 6817915"/>
              <a:gd name="connsiteX1953" fmla="*/ 6915075 w 7219081"/>
              <a:gd name="connsiteY1953" fmla="*/ 2789635 h 6817915"/>
              <a:gd name="connsiteX1954" fmla="*/ 6907137 w 7219081"/>
              <a:gd name="connsiteY1954" fmla="*/ 2790428 h 6817915"/>
              <a:gd name="connsiteX1955" fmla="*/ 6899200 w 7219081"/>
              <a:gd name="connsiteY1955" fmla="*/ 2789635 h 6817915"/>
              <a:gd name="connsiteX1956" fmla="*/ 6891659 w 7219081"/>
              <a:gd name="connsiteY1956" fmla="*/ 2788840 h 6817915"/>
              <a:gd name="connsiteX1957" fmla="*/ 6884515 w 7219081"/>
              <a:gd name="connsiteY1957" fmla="*/ 2787253 h 6817915"/>
              <a:gd name="connsiteX1958" fmla="*/ 6876975 w 7219081"/>
              <a:gd name="connsiteY1958" fmla="*/ 2784475 h 6817915"/>
              <a:gd name="connsiteX1959" fmla="*/ 6870228 w 7219081"/>
              <a:gd name="connsiteY1959" fmla="*/ 2782094 h 6817915"/>
              <a:gd name="connsiteX1960" fmla="*/ 6862687 w 7219081"/>
              <a:gd name="connsiteY1960" fmla="*/ 2778919 h 6817915"/>
              <a:gd name="connsiteX1961" fmla="*/ 6855940 w 7219081"/>
              <a:gd name="connsiteY1961" fmla="*/ 2774950 h 6817915"/>
              <a:gd name="connsiteX1962" fmla="*/ 6851178 w 7219081"/>
              <a:gd name="connsiteY1962" fmla="*/ 2771775 h 6817915"/>
              <a:gd name="connsiteX1963" fmla="*/ 6846018 w 7219081"/>
              <a:gd name="connsiteY1963" fmla="*/ 2770187 h 6817915"/>
              <a:gd name="connsiteX1964" fmla="*/ 6840065 w 7219081"/>
              <a:gd name="connsiteY1964" fmla="*/ 2769393 h 6817915"/>
              <a:gd name="connsiteX1965" fmla="*/ 6834906 w 7219081"/>
              <a:gd name="connsiteY1965" fmla="*/ 2768600 h 6817915"/>
              <a:gd name="connsiteX1966" fmla="*/ 6828953 w 7219081"/>
              <a:gd name="connsiteY1966" fmla="*/ 2769393 h 6817915"/>
              <a:gd name="connsiteX1967" fmla="*/ 6823397 w 7219081"/>
              <a:gd name="connsiteY1967" fmla="*/ 2769790 h 6817915"/>
              <a:gd name="connsiteX1968" fmla="*/ 6811887 w 7219081"/>
              <a:gd name="connsiteY1968" fmla="*/ 2771378 h 6817915"/>
              <a:gd name="connsiteX1969" fmla="*/ 6805934 w 7219081"/>
              <a:gd name="connsiteY1969" fmla="*/ 2772569 h 6817915"/>
              <a:gd name="connsiteX1970" fmla="*/ 6799981 w 7219081"/>
              <a:gd name="connsiteY1970" fmla="*/ 2772965 h 6817915"/>
              <a:gd name="connsiteX1971" fmla="*/ 6794425 w 7219081"/>
              <a:gd name="connsiteY1971" fmla="*/ 2772965 h 6817915"/>
              <a:gd name="connsiteX1972" fmla="*/ 6789265 w 7219081"/>
              <a:gd name="connsiteY1972" fmla="*/ 2772569 h 6817915"/>
              <a:gd name="connsiteX1973" fmla="*/ 6783709 w 7219081"/>
              <a:gd name="connsiteY1973" fmla="*/ 2770981 h 6817915"/>
              <a:gd name="connsiteX1974" fmla="*/ 6778550 w 7219081"/>
              <a:gd name="connsiteY1974" fmla="*/ 2768203 h 6817915"/>
              <a:gd name="connsiteX1975" fmla="*/ 6773390 w 7219081"/>
              <a:gd name="connsiteY1975" fmla="*/ 2764631 h 6817915"/>
              <a:gd name="connsiteX1976" fmla="*/ 6768628 w 7219081"/>
              <a:gd name="connsiteY1976" fmla="*/ 2759472 h 6817915"/>
              <a:gd name="connsiteX1977" fmla="*/ 6768628 w 7219081"/>
              <a:gd name="connsiteY1977" fmla="*/ 2759869 h 6817915"/>
              <a:gd name="connsiteX1978" fmla="*/ 6748784 w 7219081"/>
              <a:gd name="connsiteY1978" fmla="*/ 2763044 h 6817915"/>
              <a:gd name="connsiteX1979" fmla="*/ 6728147 w 7219081"/>
              <a:gd name="connsiteY1979" fmla="*/ 2765425 h 6817915"/>
              <a:gd name="connsiteX1980" fmla="*/ 6707906 w 7219081"/>
              <a:gd name="connsiteY1980" fmla="*/ 2767012 h 6817915"/>
              <a:gd name="connsiteX1981" fmla="*/ 6687665 w 7219081"/>
              <a:gd name="connsiteY1981" fmla="*/ 2767806 h 6817915"/>
              <a:gd name="connsiteX1982" fmla="*/ 6667425 w 7219081"/>
              <a:gd name="connsiteY1982" fmla="*/ 2767012 h 6817915"/>
              <a:gd name="connsiteX1983" fmla="*/ 6647184 w 7219081"/>
              <a:gd name="connsiteY1983" fmla="*/ 2766219 h 6817915"/>
              <a:gd name="connsiteX1984" fmla="*/ 6626944 w 7219081"/>
              <a:gd name="connsiteY1984" fmla="*/ 2763440 h 6817915"/>
              <a:gd name="connsiteX1985" fmla="*/ 6606306 w 7219081"/>
              <a:gd name="connsiteY1985" fmla="*/ 2760265 h 6817915"/>
              <a:gd name="connsiteX1986" fmla="*/ 6594003 w 7219081"/>
              <a:gd name="connsiteY1986" fmla="*/ 2756694 h 6817915"/>
              <a:gd name="connsiteX1987" fmla="*/ 6582890 w 7219081"/>
              <a:gd name="connsiteY1987" fmla="*/ 2754710 h 6817915"/>
              <a:gd name="connsiteX1988" fmla="*/ 6572968 w 7219081"/>
              <a:gd name="connsiteY1988" fmla="*/ 2753519 h 6817915"/>
              <a:gd name="connsiteX1989" fmla="*/ 6568206 w 7219081"/>
              <a:gd name="connsiteY1989" fmla="*/ 2753915 h 6817915"/>
              <a:gd name="connsiteX1990" fmla="*/ 6564237 w 7219081"/>
              <a:gd name="connsiteY1990" fmla="*/ 2753915 h 6817915"/>
              <a:gd name="connsiteX1991" fmla="*/ 6560268 w 7219081"/>
              <a:gd name="connsiteY1991" fmla="*/ 2754710 h 6817915"/>
              <a:gd name="connsiteX1992" fmla="*/ 6556300 w 7219081"/>
              <a:gd name="connsiteY1992" fmla="*/ 2755503 h 6817915"/>
              <a:gd name="connsiteX1993" fmla="*/ 6553522 w 7219081"/>
              <a:gd name="connsiteY1993" fmla="*/ 2757090 h 6817915"/>
              <a:gd name="connsiteX1994" fmla="*/ 6550347 w 7219081"/>
              <a:gd name="connsiteY1994" fmla="*/ 2758281 h 6817915"/>
              <a:gd name="connsiteX1995" fmla="*/ 6547568 w 7219081"/>
              <a:gd name="connsiteY1995" fmla="*/ 2760265 h 6817915"/>
              <a:gd name="connsiteX1996" fmla="*/ 6544790 w 7219081"/>
              <a:gd name="connsiteY1996" fmla="*/ 2762647 h 6817915"/>
              <a:gd name="connsiteX1997" fmla="*/ 6542806 w 7219081"/>
              <a:gd name="connsiteY1997" fmla="*/ 2764631 h 6817915"/>
              <a:gd name="connsiteX1998" fmla="*/ 6540822 w 7219081"/>
              <a:gd name="connsiteY1998" fmla="*/ 2767012 h 6817915"/>
              <a:gd name="connsiteX1999" fmla="*/ 6537647 w 7219081"/>
              <a:gd name="connsiteY1999" fmla="*/ 2772965 h 6817915"/>
              <a:gd name="connsiteX2000" fmla="*/ 6534868 w 7219081"/>
              <a:gd name="connsiteY2000" fmla="*/ 2779316 h 6817915"/>
              <a:gd name="connsiteX2001" fmla="*/ 6533281 w 7219081"/>
              <a:gd name="connsiteY2001" fmla="*/ 2786856 h 6817915"/>
              <a:gd name="connsiteX2002" fmla="*/ 6532090 w 7219081"/>
              <a:gd name="connsiteY2002" fmla="*/ 2794397 h 6817915"/>
              <a:gd name="connsiteX2003" fmla="*/ 6531694 w 7219081"/>
              <a:gd name="connsiteY2003" fmla="*/ 2803525 h 6817915"/>
              <a:gd name="connsiteX2004" fmla="*/ 6531694 w 7219081"/>
              <a:gd name="connsiteY2004" fmla="*/ 2813050 h 6817915"/>
              <a:gd name="connsiteX2005" fmla="*/ 6532090 w 7219081"/>
              <a:gd name="connsiteY2005" fmla="*/ 2822575 h 6817915"/>
              <a:gd name="connsiteX2006" fmla="*/ 6533281 w 7219081"/>
              <a:gd name="connsiteY2006" fmla="*/ 2832497 h 6817915"/>
              <a:gd name="connsiteX2007" fmla="*/ 6636072 w 7219081"/>
              <a:gd name="connsiteY2007" fmla="*/ 2848372 h 6817915"/>
              <a:gd name="connsiteX2008" fmla="*/ 6650756 w 7219081"/>
              <a:gd name="connsiteY2008" fmla="*/ 2848372 h 6817915"/>
              <a:gd name="connsiteX2009" fmla="*/ 6656312 w 7219081"/>
              <a:gd name="connsiteY2009" fmla="*/ 2838053 h 6817915"/>
              <a:gd name="connsiteX2010" fmla="*/ 6659487 w 7219081"/>
              <a:gd name="connsiteY2010" fmla="*/ 2833687 h 6817915"/>
              <a:gd name="connsiteX2011" fmla="*/ 6663456 w 7219081"/>
              <a:gd name="connsiteY2011" fmla="*/ 2829322 h 6817915"/>
              <a:gd name="connsiteX2012" fmla="*/ 6667425 w 7219081"/>
              <a:gd name="connsiteY2012" fmla="*/ 2826147 h 6817915"/>
              <a:gd name="connsiteX2013" fmla="*/ 6669806 w 7219081"/>
              <a:gd name="connsiteY2013" fmla="*/ 2824559 h 6817915"/>
              <a:gd name="connsiteX2014" fmla="*/ 6671790 w 7219081"/>
              <a:gd name="connsiteY2014" fmla="*/ 2824162 h 6817915"/>
              <a:gd name="connsiteX2015" fmla="*/ 6674568 w 7219081"/>
              <a:gd name="connsiteY2015" fmla="*/ 2823369 h 6817915"/>
              <a:gd name="connsiteX2016" fmla="*/ 6676553 w 7219081"/>
              <a:gd name="connsiteY2016" fmla="*/ 2824162 h 6817915"/>
              <a:gd name="connsiteX2017" fmla="*/ 6679728 w 7219081"/>
              <a:gd name="connsiteY2017" fmla="*/ 2824559 h 6817915"/>
              <a:gd name="connsiteX2018" fmla="*/ 6682109 w 7219081"/>
              <a:gd name="connsiteY2018" fmla="*/ 2825750 h 6817915"/>
              <a:gd name="connsiteX2019" fmla="*/ 6685284 w 7219081"/>
              <a:gd name="connsiteY2019" fmla="*/ 2827338 h 6817915"/>
              <a:gd name="connsiteX2020" fmla="*/ 6687665 w 7219081"/>
              <a:gd name="connsiteY2020" fmla="*/ 2829322 h 6817915"/>
              <a:gd name="connsiteX2021" fmla="*/ 6689253 w 7219081"/>
              <a:gd name="connsiteY2021" fmla="*/ 2831306 h 6817915"/>
              <a:gd name="connsiteX2022" fmla="*/ 6690047 w 7219081"/>
              <a:gd name="connsiteY2022" fmla="*/ 2833687 h 6817915"/>
              <a:gd name="connsiteX2023" fmla="*/ 6690840 w 7219081"/>
              <a:gd name="connsiteY2023" fmla="*/ 2835672 h 6817915"/>
              <a:gd name="connsiteX2024" fmla="*/ 6690840 w 7219081"/>
              <a:gd name="connsiteY2024" fmla="*/ 2838053 h 6817915"/>
              <a:gd name="connsiteX2025" fmla="*/ 6690047 w 7219081"/>
              <a:gd name="connsiteY2025" fmla="*/ 2840434 h 6817915"/>
              <a:gd name="connsiteX2026" fmla="*/ 6689253 w 7219081"/>
              <a:gd name="connsiteY2026" fmla="*/ 2842816 h 6817915"/>
              <a:gd name="connsiteX2027" fmla="*/ 6686872 w 7219081"/>
              <a:gd name="connsiteY2027" fmla="*/ 2847578 h 6817915"/>
              <a:gd name="connsiteX2028" fmla="*/ 6684490 w 7219081"/>
              <a:gd name="connsiteY2028" fmla="*/ 2853134 h 6817915"/>
              <a:gd name="connsiteX2029" fmla="*/ 6681712 w 7219081"/>
              <a:gd name="connsiteY2029" fmla="*/ 2858294 h 6817915"/>
              <a:gd name="connsiteX2030" fmla="*/ 6680125 w 7219081"/>
              <a:gd name="connsiteY2030" fmla="*/ 2863056 h 6817915"/>
              <a:gd name="connsiteX2031" fmla="*/ 6686872 w 7219081"/>
              <a:gd name="connsiteY2031" fmla="*/ 2866628 h 6817915"/>
              <a:gd name="connsiteX2032" fmla="*/ 6692825 w 7219081"/>
              <a:gd name="connsiteY2032" fmla="*/ 2870200 h 6817915"/>
              <a:gd name="connsiteX2033" fmla="*/ 6697984 w 7219081"/>
              <a:gd name="connsiteY2033" fmla="*/ 2874963 h 6817915"/>
              <a:gd name="connsiteX2034" fmla="*/ 6701556 w 7219081"/>
              <a:gd name="connsiteY2034" fmla="*/ 2880519 h 6817915"/>
              <a:gd name="connsiteX2035" fmla="*/ 6705525 w 7219081"/>
              <a:gd name="connsiteY2035" fmla="*/ 2886075 h 6817915"/>
              <a:gd name="connsiteX2036" fmla="*/ 6707509 w 7219081"/>
              <a:gd name="connsiteY2036" fmla="*/ 2892425 h 6817915"/>
              <a:gd name="connsiteX2037" fmla="*/ 6709097 w 7219081"/>
              <a:gd name="connsiteY2037" fmla="*/ 2899172 h 6817915"/>
              <a:gd name="connsiteX2038" fmla="*/ 6709494 w 7219081"/>
              <a:gd name="connsiteY2038" fmla="*/ 2907110 h 6817915"/>
              <a:gd name="connsiteX2039" fmla="*/ 6716637 w 7219081"/>
              <a:gd name="connsiteY2039" fmla="*/ 2910285 h 6817915"/>
              <a:gd name="connsiteX2040" fmla="*/ 6723781 w 7219081"/>
              <a:gd name="connsiteY2040" fmla="*/ 2912269 h 6817915"/>
              <a:gd name="connsiteX2041" fmla="*/ 6731322 w 7219081"/>
              <a:gd name="connsiteY2041" fmla="*/ 2914650 h 6817915"/>
              <a:gd name="connsiteX2042" fmla="*/ 6738465 w 7219081"/>
              <a:gd name="connsiteY2042" fmla="*/ 2916238 h 6817915"/>
              <a:gd name="connsiteX2043" fmla="*/ 6753944 w 7219081"/>
              <a:gd name="connsiteY2043" fmla="*/ 2917825 h 6817915"/>
              <a:gd name="connsiteX2044" fmla="*/ 6769025 w 7219081"/>
              <a:gd name="connsiteY2044" fmla="*/ 2919412 h 6817915"/>
              <a:gd name="connsiteX2045" fmla="*/ 6783709 w 7219081"/>
              <a:gd name="connsiteY2045" fmla="*/ 2921000 h 6817915"/>
              <a:gd name="connsiteX2046" fmla="*/ 6791647 w 7219081"/>
              <a:gd name="connsiteY2046" fmla="*/ 2921794 h 6817915"/>
              <a:gd name="connsiteX2047" fmla="*/ 6799187 w 7219081"/>
              <a:gd name="connsiteY2047" fmla="*/ 2924175 h 6817915"/>
              <a:gd name="connsiteX2048" fmla="*/ 6805934 w 7219081"/>
              <a:gd name="connsiteY2048" fmla="*/ 2926160 h 6817915"/>
              <a:gd name="connsiteX2049" fmla="*/ 6813475 w 7219081"/>
              <a:gd name="connsiteY2049" fmla="*/ 2928938 h 6817915"/>
              <a:gd name="connsiteX2050" fmla="*/ 6820222 w 7219081"/>
              <a:gd name="connsiteY2050" fmla="*/ 2932509 h 6817915"/>
              <a:gd name="connsiteX2051" fmla="*/ 6826968 w 7219081"/>
              <a:gd name="connsiteY2051" fmla="*/ 2936478 h 6817915"/>
              <a:gd name="connsiteX2052" fmla="*/ 6839668 w 7219081"/>
              <a:gd name="connsiteY2052" fmla="*/ 2937272 h 6817915"/>
              <a:gd name="connsiteX2053" fmla="*/ 6846018 w 7219081"/>
              <a:gd name="connsiteY2053" fmla="*/ 2937669 h 6817915"/>
              <a:gd name="connsiteX2054" fmla="*/ 6852368 w 7219081"/>
              <a:gd name="connsiteY2054" fmla="*/ 2938859 h 6817915"/>
              <a:gd name="connsiteX2055" fmla="*/ 6855544 w 7219081"/>
              <a:gd name="connsiteY2055" fmla="*/ 2939653 h 6817915"/>
              <a:gd name="connsiteX2056" fmla="*/ 6859115 w 7219081"/>
              <a:gd name="connsiteY2056" fmla="*/ 2941241 h 6817915"/>
              <a:gd name="connsiteX2057" fmla="*/ 6862290 w 7219081"/>
              <a:gd name="connsiteY2057" fmla="*/ 2942828 h 6817915"/>
              <a:gd name="connsiteX2058" fmla="*/ 6865465 w 7219081"/>
              <a:gd name="connsiteY2058" fmla="*/ 2945210 h 6817915"/>
              <a:gd name="connsiteX2059" fmla="*/ 6868640 w 7219081"/>
              <a:gd name="connsiteY2059" fmla="*/ 2947590 h 6817915"/>
              <a:gd name="connsiteX2060" fmla="*/ 6871815 w 7219081"/>
              <a:gd name="connsiteY2060" fmla="*/ 2950765 h 6817915"/>
              <a:gd name="connsiteX2061" fmla="*/ 6874990 w 7219081"/>
              <a:gd name="connsiteY2061" fmla="*/ 2954734 h 6817915"/>
              <a:gd name="connsiteX2062" fmla="*/ 6878165 w 7219081"/>
              <a:gd name="connsiteY2062" fmla="*/ 2958703 h 6817915"/>
              <a:gd name="connsiteX2063" fmla="*/ 6844828 w 7219081"/>
              <a:gd name="connsiteY2063" fmla="*/ 2963466 h 6817915"/>
              <a:gd name="connsiteX2064" fmla="*/ 6812284 w 7219081"/>
              <a:gd name="connsiteY2064" fmla="*/ 2967831 h 6817915"/>
              <a:gd name="connsiteX2065" fmla="*/ 6796012 w 7219081"/>
              <a:gd name="connsiteY2065" fmla="*/ 2968625 h 6817915"/>
              <a:gd name="connsiteX2066" fmla="*/ 6779740 w 7219081"/>
              <a:gd name="connsiteY2066" fmla="*/ 2970213 h 6817915"/>
              <a:gd name="connsiteX2067" fmla="*/ 6763865 w 7219081"/>
              <a:gd name="connsiteY2067" fmla="*/ 2971006 h 6817915"/>
              <a:gd name="connsiteX2068" fmla="*/ 6747594 w 7219081"/>
              <a:gd name="connsiteY2068" fmla="*/ 2971403 h 6817915"/>
              <a:gd name="connsiteX2069" fmla="*/ 6731718 w 7219081"/>
              <a:gd name="connsiteY2069" fmla="*/ 2971403 h 6817915"/>
              <a:gd name="connsiteX2070" fmla="*/ 6715844 w 7219081"/>
              <a:gd name="connsiteY2070" fmla="*/ 2971006 h 6817915"/>
              <a:gd name="connsiteX2071" fmla="*/ 6699572 w 7219081"/>
              <a:gd name="connsiteY2071" fmla="*/ 2969419 h 6817915"/>
              <a:gd name="connsiteX2072" fmla="*/ 6683697 w 7219081"/>
              <a:gd name="connsiteY2072" fmla="*/ 2967831 h 6817915"/>
              <a:gd name="connsiteX2073" fmla="*/ 6668218 w 7219081"/>
              <a:gd name="connsiteY2073" fmla="*/ 2964656 h 6817915"/>
              <a:gd name="connsiteX2074" fmla="*/ 6652344 w 7219081"/>
              <a:gd name="connsiteY2074" fmla="*/ 2961482 h 6817915"/>
              <a:gd name="connsiteX2075" fmla="*/ 6636468 w 7219081"/>
              <a:gd name="connsiteY2075" fmla="*/ 2957116 h 6817915"/>
              <a:gd name="connsiteX2076" fmla="*/ 6621387 w 7219081"/>
              <a:gd name="connsiteY2076" fmla="*/ 2951956 h 6817915"/>
              <a:gd name="connsiteX2077" fmla="*/ 6621784 w 7219081"/>
              <a:gd name="connsiteY2077" fmla="*/ 2950369 h 6817915"/>
              <a:gd name="connsiteX2078" fmla="*/ 6621784 w 7219081"/>
              <a:gd name="connsiteY2078" fmla="*/ 2949972 h 6817915"/>
              <a:gd name="connsiteX2079" fmla="*/ 6621387 w 7219081"/>
              <a:gd name="connsiteY2079" fmla="*/ 2951956 h 6817915"/>
              <a:gd name="connsiteX2080" fmla="*/ 6607894 w 7219081"/>
              <a:gd name="connsiteY2080" fmla="*/ 2958703 h 6817915"/>
              <a:gd name="connsiteX2081" fmla="*/ 6594797 w 7219081"/>
              <a:gd name="connsiteY2081" fmla="*/ 2964656 h 6817915"/>
              <a:gd name="connsiteX2082" fmla="*/ 6588050 w 7219081"/>
              <a:gd name="connsiteY2082" fmla="*/ 2966640 h 6817915"/>
              <a:gd name="connsiteX2083" fmla="*/ 6581700 w 7219081"/>
              <a:gd name="connsiteY2083" fmla="*/ 2968625 h 6817915"/>
              <a:gd name="connsiteX2084" fmla="*/ 6574953 w 7219081"/>
              <a:gd name="connsiteY2084" fmla="*/ 2971006 h 6817915"/>
              <a:gd name="connsiteX2085" fmla="*/ 6568206 w 7219081"/>
              <a:gd name="connsiteY2085" fmla="*/ 2971800 h 6817915"/>
              <a:gd name="connsiteX2086" fmla="*/ 6561062 w 7219081"/>
              <a:gd name="connsiteY2086" fmla="*/ 2972990 h 6817915"/>
              <a:gd name="connsiteX2087" fmla="*/ 6554315 w 7219081"/>
              <a:gd name="connsiteY2087" fmla="*/ 2974181 h 6817915"/>
              <a:gd name="connsiteX2088" fmla="*/ 6547568 w 7219081"/>
              <a:gd name="connsiteY2088" fmla="*/ 2974181 h 6817915"/>
              <a:gd name="connsiteX2089" fmla="*/ 6540028 w 7219081"/>
              <a:gd name="connsiteY2089" fmla="*/ 2974181 h 6817915"/>
              <a:gd name="connsiteX2090" fmla="*/ 6532884 w 7219081"/>
              <a:gd name="connsiteY2090" fmla="*/ 2973388 h 6817915"/>
              <a:gd name="connsiteX2091" fmla="*/ 6524947 w 7219081"/>
              <a:gd name="connsiteY2091" fmla="*/ 2972990 h 6817915"/>
              <a:gd name="connsiteX2092" fmla="*/ 6517009 w 7219081"/>
              <a:gd name="connsiteY2092" fmla="*/ 2971403 h 6817915"/>
              <a:gd name="connsiteX2093" fmla="*/ 6508675 w 7219081"/>
              <a:gd name="connsiteY2093" fmla="*/ 2969815 h 6817915"/>
              <a:gd name="connsiteX2094" fmla="*/ 6497959 w 7219081"/>
              <a:gd name="connsiteY2094" fmla="*/ 2967037 h 6817915"/>
              <a:gd name="connsiteX2095" fmla="*/ 6487640 w 7219081"/>
              <a:gd name="connsiteY2095" fmla="*/ 2965450 h 6817915"/>
              <a:gd name="connsiteX2096" fmla="*/ 6476528 w 7219081"/>
              <a:gd name="connsiteY2096" fmla="*/ 2963862 h 6817915"/>
              <a:gd name="connsiteX2097" fmla="*/ 6465415 w 7219081"/>
              <a:gd name="connsiteY2097" fmla="*/ 2963466 h 6817915"/>
              <a:gd name="connsiteX2098" fmla="*/ 6455097 w 7219081"/>
              <a:gd name="connsiteY2098" fmla="*/ 2963466 h 6817915"/>
              <a:gd name="connsiteX2099" fmla="*/ 6443984 w 7219081"/>
              <a:gd name="connsiteY2099" fmla="*/ 2963862 h 6817915"/>
              <a:gd name="connsiteX2100" fmla="*/ 6433268 w 7219081"/>
              <a:gd name="connsiteY2100" fmla="*/ 2965053 h 6817915"/>
              <a:gd name="connsiteX2101" fmla="*/ 6422950 w 7219081"/>
              <a:gd name="connsiteY2101" fmla="*/ 2966640 h 6817915"/>
              <a:gd name="connsiteX2102" fmla="*/ 6411837 w 7219081"/>
              <a:gd name="connsiteY2102" fmla="*/ 2969419 h 6817915"/>
              <a:gd name="connsiteX2103" fmla="*/ 6401915 w 7219081"/>
              <a:gd name="connsiteY2103" fmla="*/ 2971800 h 6817915"/>
              <a:gd name="connsiteX2104" fmla="*/ 6391200 w 7219081"/>
              <a:gd name="connsiteY2104" fmla="*/ 2976166 h 6817915"/>
              <a:gd name="connsiteX2105" fmla="*/ 6381278 w 7219081"/>
              <a:gd name="connsiteY2105" fmla="*/ 2980532 h 6817915"/>
              <a:gd name="connsiteX2106" fmla="*/ 6371356 w 7219081"/>
              <a:gd name="connsiteY2106" fmla="*/ 2985690 h 6817915"/>
              <a:gd name="connsiteX2107" fmla="*/ 6361434 w 7219081"/>
              <a:gd name="connsiteY2107" fmla="*/ 2991247 h 6817915"/>
              <a:gd name="connsiteX2108" fmla="*/ 6351909 w 7219081"/>
              <a:gd name="connsiteY2108" fmla="*/ 2998391 h 6817915"/>
              <a:gd name="connsiteX2109" fmla="*/ 6342384 w 7219081"/>
              <a:gd name="connsiteY2109" fmla="*/ 3005535 h 6817915"/>
              <a:gd name="connsiteX2110" fmla="*/ 6384850 w 7219081"/>
              <a:gd name="connsiteY2110" fmla="*/ 3010694 h 6817915"/>
              <a:gd name="connsiteX2111" fmla="*/ 6389612 w 7219081"/>
              <a:gd name="connsiteY2111" fmla="*/ 3010694 h 6817915"/>
              <a:gd name="connsiteX2112" fmla="*/ 6394375 w 7219081"/>
              <a:gd name="connsiteY2112" fmla="*/ 3010694 h 6817915"/>
              <a:gd name="connsiteX2113" fmla="*/ 6404297 w 7219081"/>
              <a:gd name="connsiteY2113" fmla="*/ 3010297 h 6817915"/>
              <a:gd name="connsiteX2114" fmla="*/ 6414218 w 7219081"/>
              <a:gd name="connsiteY2114" fmla="*/ 3009900 h 6817915"/>
              <a:gd name="connsiteX2115" fmla="*/ 6423744 w 7219081"/>
              <a:gd name="connsiteY2115" fmla="*/ 3009106 h 6817915"/>
              <a:gd name="connsiteX2116" fmla="*/ 6428506 w 7219081"/>
              <a:gd name="connsiteY2116" fmla="*/ 3009106 h 6817915"/>
              <a:gd name="connsiteX2117" fmla="*/ 6433268 w 7219081"/>
              <a:gd name="connsiteY2117" fmla="*/ 3009900 h 6817915"/>
              <a:gd name="connsiteX2118" fmla="*/ 6438031 w 7219081"/>
              <a:gd name="connsiteY2118" fmla="*/ 3010694 h 6817915"/>
              <a:gd name="connsiteX2119" fmla="*/ 6442794 w 7219081"/>
              <a:gd name="connsiteY2119" fmla="*/ 3012281 h 6817915"/>
              <a:gd name="connsiteX2120" fmla="*/ 6447159 w 7219081"/>
              <a:gd name="connsiteY2120" fmla="*/ 3015059 h 6817915"/>
              <a:gd name="connsiteX2121" fmla="*/ 6451128 w 7219081"/>
              <a:gd name="connsiteY2121" fmla="*/ 3017837 h 6817915"/>
              <a:gd name="connsiteX2122" fmla="*/ 6455494 w 7219081"/>
              <a:gd name="connsiteY2122" fmla="*/ 3021409 h 6817915"/>
              <a:gd name="connsiteX2123" fmla="*/ 6459065 w 7219081"/>
              <a:gd name="connsiteY2123" fmla="*/ 3026172 h 6817915"/>
              <a:gd name="connsiteX2124" fmla="*/ 6471368 w 7219081"/>
              <a:gd name="connsiteY2124" fmla="*/ 3032522 h 6817915"/>
              <a:gd name="connsiteX2125" fmla="*/ 6483672 w 7219081"/>
              <a:gd name="connsiteY2125" fmla="*/ 3038078 h 6817915"/>
              <a:gd name="connsiteX2126" fmla="*/ 6495975 w 7219081"/>
              <a:gd name="connsiteY2126" fmla="*/ 3042840 h 6817915"/>
              <a:gd name="connsiteX2127" fmla="*/ 6509072 w 7219081"/>
              <a:gd name="connsiteY2127" fmla="*/ 3047206 h 6817915"/>
              <a:gd name="connsiteX2128" fmla="*/ 6521772 w 7219081"/>
              <a:gd name="connsiteY2128" fmla="*/ 3050381 h 6817915"/>
              <a:gd name="connsiteX2129" fmla="*/ 6535265 w 7219081"/>
              <a:gd name="connsiteY2129" fmla="*/ 3052366 h 6817915"/>
              <a:gd name="connsiteX2130" fmla="*/ 6548759 w 7219081"/>
              <a:gd name="connsiteY2130" fmla="*/ 3053556 h 6817915"/>
              <a:gd name="connsiteX2131" fmla="*/ 6562253 w 7219081"/>
              <a:gd name="connsiteY2131" fmla="*/ 3053556 h 6817915"/>
              <a:gd name="connsiteX2132" fmla="*/ 6578128 w 7219081"/>
              <a:gd name="connsiteY2132" fmla="*/ 3054747 h 6817915"/>
              <a:gd name="connsiteX2133" fmla="*/ 6593209 w 7219081"/>
              <a:gd name="connsiteY2133" fmla="*/ 3055540 h 6817915"/>
              <a:gd name="connsiteX2134" fmla="*/ 6608687 w 7219081"/>
              <a:gd name="connsiteY2134" fmla="*/ 3057525 h 6817915"/>
              <a:gd name="connsiteX2135" fmla="*/ 6623768 w 7219081"/>
              <a:gd name="connsiteY2135" fmla="*/ 3060303 h 6817915"/>
              <a:gd name="connsiteX2136" fmla="*/ 6638453 w 7219081"/>
              <a:gd name="connsiteY2136" fmla="*/ 3063081 h 6817915"/>
              <a:gd name="connsiteX2137" fmla="*/ 6653931 w 7219081"/>
              <a:gd name="connsiteY2137" fmla="*/ 3066256 h 6817915"/>
              <a:gd name="connsiteX2138" fmla="*/ 6683300 w 7219081"/>
              <a:gd name="connsiteY2138" fmla="*/ 3074193 h 6817915"/>
              <a:gd name="connsiteX2139" fmla="*/ 6712668 w 7219081"/>
              <a:gd name="connsiteY2139" fmla="*/ 3082528 h 6817915"/>
              <a:gd name="connsiteX2140" fmla="*/ 6742434 w 7219081"/>
              <a:gd name="connsiteY2140" fmla="*/ 3091259 h 6817915"/>
              <a:gd name="connsiteX2141" fmla="*/ 6771406 w 7219081"/>
              <a:gd name="connsiteY2141" fmla="*/ 3100387 h 6817915"/>
              <a:gd name="connsiteX2142" fmla="*/ 6800775 w 7219081"/>
              <a:gd name="connsiteY2142" fmla="*/ 3108722 h 6817915"/>
              <a:gd name="connsiteX2143" fmla="*/ 6807522 w 7219081"/>
              <a:gd name="connsiteY2143" fmla="*/ 3110706 h 6817915"/>
              <a:gd name="connsiteX2144" fmla="*/ 6813872 w 7219081"/>
              <a:gd name="connsiteY2144" fmla="*/ 3113484 h 6817915"/>
              <a:gd name="connsiteX2145" fmla="*/ 6819825 w 7219081"/>
              <a:gd name="connsiteY2145" fmla="*/ 3116263 h 6817915"/>
              <a:gd name="connsiteX2146" fmla="*/ 6825778 w 7219081"/>
              <a:gd name="connsiteY2146" fmla="*/ 3119834 h 6817915"/>
              <a:gd name="connsiteX2147" fmla="*/ 6831334 w 7219081"/>
              <a:gd name="connsiteY2147" fmla="*/ 3123406 h 6817915"/>
              <a:gd name="connsiteX2148" fmla="*/ 6836494 w 7219081"/>
              <a:gd name="connsiteY2148" fmla="*/ 3126978 h 6817915"/>
              <a:gd name="connsiteX2149" fmla="*/ 6841653 w 7219081"/>
              <a:gd name="connsiteY2149" fmla="*/ 3131740 h 6817915"/>
              <a:gd name="connsiteX2150" fmla="*/ 6846415 w 7219081"/>
              <a:gd name="connsiteY2150" fmla="*/ 3136503 h 6817915"/>
              <a:gd name="connsiteX2151" fmla="*/ 6850781 w 7219081"/>
              <a:gd name="connsiteY2151" fmla="*/ 3141265 h 6817915"/>
              <a:gd name="connsiteX2152" fmla="*/ 6854750 w 7219081"/>
              <a:gd name="connsiteY2152" fmla="*/ 3147219 h 6817915"/>
              <a:gd name="connsiteX2153" fmla="*/ 6858718 w 7219081"/>
              <a:gd name="connsiteY2153" fmla="*/ 3152378 h 6817915"/>
              <a:gd name="connsiteX2154" fmla="*/ 6862290 w 7219081"/>
              <a:gd name="connsiteY2154" fmla="*/ 3158728 h 6817915"/>
              <a:gd name="connsiteX2155" fmla="*/ 6865465 w 7219081"/>
              <a:gd name="connsiteY2155" fmla="*/ 3165078 h 6817915"/>
              <a:gd name="connsiteX2156" fmla="*/ 6868244 w 7219081"/>
              <a:gd name="connsiteY2156" fmla="*/ 3171428 h 6817915"/>
              <a:gd name="connsiteX2157" fmla="*/ 6870625 w 7219081"/>
              <a:gd name="connsiteY2157" fmla="*/ 3178572 h 6817915"/>
              <a:gd name="connsiteX2158" fmla="*/ 6872609 w 7219081"/>
              <a:gd name="connsiteY2158" fmla="*/ 3185715 h 6817915"/>
              <a:gd name="connsiteX2159" fmla="*/ 6886103 w 7219081"/>
              <a:gd name="connsiteY2159" fmla="*/ 3186112 h 6817915"/>
              <a:gd name="connsiteX2160" fmla="*/ 6980162 w 7219081"/>
              <a:gd name="connsiteY2160" fmla="*/ 3186112 h 6817915"/>
              <a:gd name="connsiteX2161" fmla="*/ 6973812 w 7219081"/>
              <a:gd name="connsiteY2161" fmla="*/ 3190874 h 6817915"/>
              <a:gd name="connsiteX2162" fmla="*/ 6967462 w 7219081"/>
              <a:gd name="connsiteY2162" fmla="*/ 3195637 h 6817915"/>
              <a:gd name="connsiteX2163" fmla="*/ 6961906 w 7219081"/>
              <a:gd name="connsiteY2163" fmla="*/ 3199209 h 6817915"/>
              <a:gd name="connsiteX2164" fmla="*/ 6955953 w 7219081"/>
              <a:gd name="connsiteY2164" fmla="*/ 3202781 h 6817915"/>
              <a:gd name="connsiteX2165" fmla="*/ 6949603 w 7219081"/>
              <a:gd name="connsiteY2165" fmla="*/ 3205559 h 6817915"/>
              <a:gd name="connsiteX2166" fmla="*/ 6943650 w 7219081"/>
              <a:gd name="connsiteY2166" fmla="*/ 3208337 h 6817915"/>
              <a:gd name="connsiteX2167" fmla="*/ 6938094 w 7219081"/>
              <a:gd name="connsiteY2167" fmla="*/ 3210322 h 6817915"/>
              <a:gd name="connsiteX2168" fmla="*/ 6932140 w 7219081"/>
              <a:gd name="connsiteY2168" fmla="*/ 3211909 h 6817915"/>
              <a:gd name="connsiteX2169" fmla="*/ 6925790 w 7219081"/>
              <a:gd name="connsiteY2169" fmla="*/ 3213100 h 6817915"/>
              <a:gd name="connsiteX2170" fmla="*/ 6920234 w 7219081"/>
              <a:gd name="connsiteY2170" fmla="*/ 3213894 h 6817915"/>
              <a:gd name="connsiteX2171" fmla="*/ 6908725 w 7219081"/>
              <a:gd name="connsiteY2171" fmla="*/ 3215085 h 6817915"/>
              <a:gd name="connsiteX2172" fmla="*/ 6896422 w 7219081"/>
              <a:gd name="connsiteY2172" fmla="*/ 3215481 h 6817915"/>
              <a:gd name="connsiteX2173" fmla="*/ 6884912 w 7219081"/>
              <a:gd name="connsiteY2173" fmla="*/ 3215085 h 6817915"/>
              <a:gd name="connsiteX2174" fmla="*/ 6878562 w 7219081"/>
              <a:gd name="connsiteY2174" fmla="*/ 3215481 h 6817915"/>
              <a:gd name="connsiteX2175" fmla="*/ 6872212 w 7219081"/>
              <a:gd name="connsiteY2175" fmla="*/ 3216275 h 6817915"/>
              <a:gd name="connsiteX2176" fmla="*/ 6872212 w 7219081"/>
              <a:gd name="connsiteY2176" fmla="*/ 3223022 h 6817915"/>
              <a:gd name="connsiteX2177" fmla="*/ 6873403 w 7219081"/>
              <a:gd name="connsiteY2177" fmla="*/ 3228578 h 6817915"/>
              <a:gd name="connsiteX2178" fmla="*/ 6875387 w 7219081"/>
              <a:gd name="connsiteY2178" fmla="*/ 3233340 h 6817915"/>
              <a:gd name="connsiteX2179" fmla="*/ 6878562 w 7219081"/>
              <a:gd name="connsiteY2179" fmla="*/ 3237706 h 6817915"/>
              <a:gd name="connsiteX2180" fmla="*/ 6882134 w 7219081"/>
              <a:gd name="connsiteY2180" fmla="*/ 3240881 h 6817915"/>
              <a:gd name="connsiteX2181" fmla="*/ 6886897 w 7219081"/>
              <a:gd name="connsiteY2181" fmla="*/ 3242865 h 6817915"/>
              <a:gd name="connsiteX2182" fmla="*/ 6892850 w 7219081"/>
              <a:gd name="connsiteY2182" fmla="*/ 3244453 h 6817915"/>
              <a:gd name="connsiteX2183" fmla="*/ 6899200 w 7219081"/>
              <a:gd name="connsiteY2183" fmla="*/ 3245643 h 6817915"/>
              <a:gd name="connsiteX2184" fmla="*/ 6907931 w 7219081"/>
              <a:gd name="connsiteY2184" fmla="*/ 3245643 h 6817915"/>
              <a:gd name="connsiteX2185" fmla="*/ 6916662 w 7219081"/>
              <a:gd name="connsiteY2185" fmla="*/ 3246041 h 6817915"/>
              <a:gd name="connsiteX2186" fmla="*/ 6924997 w 7219081"/>
              <a:gd name="connsiteY2186" fmla="*/ 3247231 h 6817915"/>
              <a:gd name="connsiteX2187" fmla="*/ 6933331 w 7219081"/>
              <a:gd name="connsiteY2187" fmla="*/ 3249215 h 6817915"/>
              <a:gd name="connsiteX2188" fmla="*/ 6941665 w 7219081"/>
              <a:gd name="connsiteY2188" fmla="*/ 3251199 h 6817915"/>
              <a:gd name="connsiteX2189" fmla="*/ 6949603 w 7219081"/>
              <a:gd name="connsiteY2189" fmla="*/ 3253978 h 6817915"/>
              <a:gd name="connsiteX2190" fmla="*/ 6965478 w 7219081"/>
              <a:gd name="connsiteY2190" fmla="*/ 3260327 h 6817915"/>
              <a:gd name="connsiteX2191" fmla="*/ 6981353 w 7219081"/>
              <a:gd name="connsiteY2191" fmla="*/ 3267075 h 6817915"/>
              <a:gd name="connsiteX2192" fmla="*/ 6997625 w 7219081"/>
              <a:gd name="connsiteY2192" fmla="*/ 3274615 h 6817915"/>
              <a:gd name="connsiteX2193" fmla="*/ 7013500 w 7219081"/>
              <a:gd name="connsiteY2193" fmla="*/ 3281759 h 6817915"/>
              <a:gd name="connsiteX2194" fmla="*/ 7030168 w 7219081"/>
              <a:gd name="connsiteY2194" fmla="*/ 3288903 h 6817915"/>
              <a:gd name="connsiteX2195" fmla="*/ 6841256 w 7219081"/>
              <a:gd name="connsiteY2195" fmla="*/ 3288903 h 6817915"/>
              <a:gd name="connsiteX2196" fmla="*/ 6828556 w 7219081"/>
              <a:gd name="connsiteY2196" fmla="*/ 3290490 h 6817915"/>
              <a:gd name="connsiteX2197" fmla="*/ 6826968 w 7219081"/>
              <a:gd name="connsiteY2197" fmla="*/ 3297237 h 6817915"/>
              <a:gd name="connsiteX2198" fmla="*/ 6825778 w 7219081"/>
              <a:gd name="connsiteY2198" fmla="*/ 3303984 h 6817915"/>
              <a:gd name="connsiteX2199" fmla="*/ 6825778 w 7219081"/>
              <a:gd name="connsiteY2199" fmla="*/ 3310334 h 6817915"/>
              <a:gd name="connsiteX2200" fmla="*/ 6826572 w 7219081"/>
              <a:gd name="connsiteY2200" fmla="*/ 3316287 h 6817915"/>
              <a:gd name="connsiteX2201" fmla="*/ 6826968 w 7219081"/>
              <a:gd name="connsiteY2201" fmla="*/ 3321447 h 6817915"/>
              <a:gd name="connsiteX2202" fmla="*/ 6828556 w 7219081"/>
              <a:gd name="connsiteY2202" fmla="*/ 3326606 h 6817915"/>
              <a:gd name="connsiteX2203" fmla="*/ 6830540 w 7219081"/>
              <a:gd name="connsiteY2203" fmla="*/ 3331369 h 6817915"/>
              <a:gd name="connsiteX2204" fmla="*/ 6833318 w 7219081"/>
              <a:gd name="connsiteY2204" fmla="*/ 3336131 h 6817915"/>
              <a:gd name="connsiteX2205" fmla="*/ 6836494 w 7219081"/>
              <a:gd name="connsiteY2205" fmla="*/ 3340497 h 6817915"/>
              <a:gd name="connsiteX2206" fmla="*/ 6839668 w 7219081"/>
              <a:gd name="connsiteY2206" fmla="*/ 3344466 h 6817915"/>
              <a:gd name="connsiteX2207" fmla="*/ 6844034 w 7219081"/>
              <a:gd name="connsiteY2207" fmla="*/ 3348037 h 6817915"/>
              <a:gd name="connsiteX2208" fmla="*/ 6848400 w 7219081"/>
              <a:gd name="connsiteY2208" fmla="*/ 3351212 h 6817915"/>
              <a:gd name="connsiteX2209" fmla="*/ 6853162 w 7219081"/>
              <a:gd name="connsiteY2209" fmla="*/ 3354387 h 6817915"/>
              <a:gd name="connsiteX2210" fmla="*/ 6858718 w 7219081"/>
              <a:gd name="connsiteY2210" fmla="*/ 3357562 h 6817915"/>
              <a:gd name="connsiteX2211" fmla="*/ 6864275 w 7219081"/>
              <a:gd name="connsiteY2211" fmla="*/ 3360340 h 6817915"/>
              <a:gd name="connsiteX2212" fmla="*/ 6870625 w 7219081"/>
              <a:gd name="connsiteY2212" fmla="*/ 3362325 h 6817915"/>
              <a:gd name="connsiteX2213" fmla="*/ 6878165 w 7219081"/>
              <a:gd name="connsiteY2213" fmla="*/ 3370262 h 6817915"/>
              <a:gd name="connsiteX2214" fmla="*/ 6885309 w 7219081"/>
              <a:gd name="connsiteY2214" fmla="*/ 3377009 h 6817915"/>
              <a:gd name="connsiteX2215" fmla="*/ 6893247 w 7219081"/>
              <a:gd name="connsiteY2215" fmla="*/ 3384153 h 6817915"/>
              <a:gd name="connsiteX2216" fmla="*/ 6901581 w 7219081"/>
              <a:gd name="connsiteY2216" fmla="*/ 3390503 h 6817915"/>
              <a:gd name="connsiteX2217" fmla="*/ 6909518 w 7219081"/>
              <a:gd name="connsiteY2217" fmla="*/ 3396060 h 6817915"/>
              <a:gd name="connsiteX2218" fmla="*/ 6918647 w 7219081"/>
              <a:gd name="connsiteY2218" fmla="*/ 3402013 h 6817915"/>
              <a:gd name="connsiteX2219" fmla="*/ 6935315 w 7219081"/>
              <a:gd name="connsiteY2219" fmla="*/ 3413124 h 6817915"/>
              <a:gd name="connsiteX2220" fmla="*/ 6953175 w 7219081"/>
              <a:gd name="connsiteY2220" fmla="*/ 3423443 h 6817915"/>
              <a:gd name="connsiteX2221" fmla="*/ 6971034 w 7219081"/>
              <a:gd name="connsiteY2221" fmla="*/ 3433365 h 6817915"/>
              <a:gd name="connsiteX2222" fmla="*/ 6989290 w 7219081"/>
              <a:gd name="connsiteY2222" fmla="*/ 3443287 h 6817915"/>
              <a:gd name="connsiteX2223" fmla="*/ 7007150 w 7219081"/>
              <a:gd name="connsiteY2223" fmla="*/ 3454002 h 6817915"/>
              <a:gd name="connsiteX2224" fmla="*/ 7009531 w 7219081"/>
              <a:gd name="connsiteY2224" fmla="*/ 3455590 h 6817915"/>
              <a:gd name="connsiteX2225" fmla="*/ 7012706 w 7219081"/>
              <a:gd name="connsiteY2225" fmla="*/ 3456780 h 6817915"/>
              <a:gd name="connsiteX2226" fmla="*/ 7020247 w 7219081"/>
              <a:gd name="connsiteY2226" fmla="*/ 3458765 h 6817915"/>
              <a:gd name="connsiteX2227" fmla="*/ 7027390 w 7219081"/>
              <a:gd name="connsiteY2227" fmla="*/ 3461543 h 6817915"/>
              <a:gd name="connsiteX2228" fmla="*/ 7031359 w 7219081"/>
              <a:gd name="connsiteY2228" fmla="*/ 3462337 h 6817915"/>
              <a:gd name="connsiteX2229" fmla="*/ 7034534 w 7219081"/>
              <a:gd name="connsiteY2229" fmla="*/ 3463924 h 6817915"/>
              <a:gd name="connsiteX2230" fmla="*/ 7037709 w 7219081"/>
              <a:gd name="connsiteY2230" fmla="*/ 3465909 h 6817915"/>
              <a:gd name="connsiteX2231" fmla="*/ 7039694 w 7219081"/>
              <a:gd name="connsiteY2231" fmla="*/ 3468290 h 6817915"/>
              <a:gd name="connsiteX2232" fmla="*/ 7041281 w 7219081"/>
              <a:gd name="connsiteY2232" fmla="*/ 3470671 h 6817915"/>
              <a:gd name="connsiteX2233" fmla="*/ 7041678 w 7219081"/>
              <a:gd name="connsiteY2233" fmla="*/ 3474640 h 6817915"/>
              <a:gd name="connsiteX2234" fmla="*/ 7041281 w 7219081"/>
              <a:gd name="connsiteY2234" fmla="*/ 3478212 h 6817915"/>
              <a:gd name="connsiteX2235" fmla="*/ 7039694 w 7219081"/>
              <a:gd name="connsiteY2235" fmla="*/ 3482974 h 6817915"/>
              <a:gd name="connsiteX2236" fmla="*/ 7036518 w 7219081"/>
              <a:gd name="connsiteY2236" fmla="*/ 3488134 h 6817915"/>
              <a:gd name="connsiteX2237" fmla="*/ 7032153 w 7219081"/>
              <a:gd name="connsiteY2237" fmla="*/ 3494484 h 6817915"/>
              <a:gd name="connsiteX2238" fmla="*/ 7028184 w 7219081"/>
              <a:gd name="connsiteY2238" fmla="*/ 3499246 h 6817915"/>
              <a:gd name="connsiteX2239" fmla="*/ 7024215 w 7219081"/>
              <a:gd name="connsiteY2239" fmla="*/ 3502818 h 6817915"/>
              <a:gd name="connsiteX2240" fmla="*/ 7020247 w 7219081"/>
              <a:gd name="connsiteY2240" fmla="*/ 3505199 h 6817915"/>
              <a:gd name="connsiteX2241" fmla="*/ 7015881 w 7219081"/>
              <a:gd name="connsiteY2241" fmla="*/ 3506787 h 6817915"/>
              <a:gd name="connsiteX2242" fmla="*/ 7011912 w 7219081"/>
              <a:gd name="connsiteY2242" fmla="*/ 3507184 h 6817915"/>
              <a:gd name="connsiteX2243" fmla="*/ 7007547 w 7219081"/>
              <a:gd name="connsiteY2243" fmla="*/ 3507184 h 6817915"/>
              <a:gd name="connsiteX2244" fmla="*/ 7003181 w 7219081"/>
              <a:gd name="connsiteY2244" fmla="*/ 3506787 h 6817915"/>
              <a:gd name="connsiteX2245" fmla="*/ 6999212 w 7219081"/>
              <a:gd name="connsiteY2245" fmla="*/ 3505596 h 6817915"/>
              <a:gd name="connsiteX2246" fmla="*/ 6991275 w 7219081"/>
              <a:gd name="connsiteY2246" fmla="*/ 3502818 h 6817915"/>
              <a:gd name="connsiteX2247" fmla="*/ 6982940 w 7219081"/>
              <a:gd name="connsiteY2247" fmla="*/ 3499643 h 6817915"/>
              <a:gd name="connsiteX2248" fmla="*/ 6974209 w 7219081"/>
              <a:gd name="connsiteY2248" fmla="*/ 3497262 h 6817915"/>
              <a:gd name="connsiteX2249" fmla="*/ 6970240 w 7219081"/>
              <a:gd name="connsiteY2249" fmla="*/ 3496071 h 6817915"/>
              <a:gd name="connsiteX2250" fmla="*/ 6965875 w 7219081"/>
              <a:gd name="connsiteY2250" fmla="*/ 3496071 h 6817915"/>
              <a:gd name="connsiteX2251" fmla="*/ 6954762 w 7219081"/>
              <a:gd name="connsiteY2251" fmla="*/ 3496071 h 6817915"/>
              <a:gd name="connsiteX2252" fmla="*/ 6943253 w 7219081"/>
              <a:gd name="connsiteY2252" fmla="*/ 3496468 h 6817915"/>
              <a:gd name="connsiteX2253" fmla="*/ 6938094 w 7219081"/>
              <a:gd name="connsiteY2253" fmla="*/ 3497659 h 6817915"/>
              <a:gd name="connsiteX2254" fmla="*/ 6932934 w 7219081"/>
              <a:gd name="connsiteY2254" fmla="*/ 3498849 h 6817915"/>
              <a:gd name="connsiteX2255" fmla="*/ 6928568 w 7219081"/>
              <a:gd name="connsiteY2255" fmla="*/ 3500834 h 6817915"/>
              <a:gd name="connsiteX2256" fmla="*/ 6925394 w 7219081"/>
              <a:gd name="connsiteY2256" fmla="*/ 3503612 h 6817915"/>
              <a:gd name="connsiteX2257" fmla="*/ 6923409 w 7219081"/>
              <a:gd name="connsiteY2257" fmla="*/ 3505596 h 6817915"/>
              <a:gd name="connsiteX2258" fmla="*/ 6921822 w 7219081"/>
              <a:gd name="connsiteY2258" fmla="*/ 3508374 h 6817915"/>
              <a:gd name="connsiteX2259" fmla="*/ 6920631 w 7219081"/>
              <a:gd name="connsiteY2259" fmla="*/ 3510359 h 6817915"/>
              <a:gd name="connsiteX2260" fmla="*/ 6920631 w 7219081"/>
              <a:gd name="connsiteY2260" fmla="*/ 3513137 h 6817915"/>
              <a:gd name="connsiteX2261" fmla="*/ 6920631 w 7219081"/>
              <a:gd name="connsiteY2261" fmla="*/ 3515121 h 6817915"/>
              <a:gd name="connsiteX2262" fmla="*/ 6921822 w 7219081"/>
              <a:gd name="connsiteY2262" fmla="*/ 3517502 h 6817915"/>
              <a:gd name="connsiteX2263" fmla="*/ 6923806 w 7219081"/>
              <a:gd name="connsiteY2263" fmla="*/ 3521868 h 6817915"/>
              <a:gd name="connsiteX2264" fmla="*/ 6926981 w 7219081"/>
              <a:gd name="connsiteY2264" fmla="*/ 3526630 h 6817915"/>
              <a:gd name="connsiteX2265" fmla="*/ 6930553 w 7219081"/>
              <a:gd name="connsiteY2265" fmla="*/ 3530996 h 6817915"/>
              <a:gd name="connsiteX2266" fmla="*/ 6934522 w 7219081"/>
              <a:gd name="connsiteY2266" fmla="*/ 3534965 h 6817915"/>
              <a:gd name="connsiteX2267" fmla="*/ 6937697 w 7219081"/>
              <a:gd name="connsiteY2267" fmla="*/ 3539727 h 6817915"/>
              <a:gd name="connsiteX2268" fmla="*/ 6945237 w 7219081"/>
              <a:gd name="connsiteY2268" fmla="*/ 3553618 h 6817915"/>
              <a:gd name="connsiteX2269" fmla="*/ 6952778 w 7219081"/>
              <a:gd name="connsiteY2269" fmla="*/ 3568302 h 6817915"/>
              <a:gd name="connsiteX2270" fmla="*/ 6960318 w 7219081"/>
              <a:gd name="connsiteY2270" fmla="*/ 3582590 h 6817915"/>
              <a:gd name="connsiteX2271" fmla="*/ 6967859 w 7219081"/>
              <a:gd name="connsiteY2271" fmla="*/ 3596480 h 6817915"/>
              <a:gd name="connsiteX2272" fmla="*/ 6970240 w 7219081"/>
              <a:gd name="connsiteY2272" fmla="*/ 3600449 h 6817915"/>
              <a:gd name="connsiteX2273" fmla="*/ 6973415 w 7219081"/>
              <a:gd name="connsiteY2273" fmla="*/ 3604021 h 6817915"/>
              <a:gd name="connsiteX2274" fmla="*/ 6979765 w 7219081"/>
              <a:gd name="connsiteY2274" fmla="*/ 3610768 h 6817915"/>
              <a:gd name="connsiteX2275" fmla="*/ 6986512 w 7219081"/>
              <a:gd name="connsiteY2275" fmla="*/ 3617515 h 6817915"/>
              <a:gd name="connsiteX2276" fmla="*/ 6992862 w 7219081"/>
              <a:gd name="connsiteY2276" fmla="*/ 3624659 h 6817915"/>
              <a:gd name="connsiteX2277" fmla="*/ 6996037 w 7219081"/>
              <a:gd name="connsiteY2277" fmla="*/ 3628230 h 6817915"/>
              <a:gd name="connsiteX2278" fmla="*/ 6998022 w 7219081"/>
              <a:gd name="connsiteY2278" fmla="*/ 3631802 h 6817915"/>
              <a:gd name="connsiteX2279" fmla="*/ 7000006 w 7219081"/>
              <a:gd name="connsiteY2279" fmla="*/ 3635374 h 6817915"/>
              <a:gd name="connsiteX2280" fmla="*/ 7001197 w 7219081"/>
              <a:gd name="connsiteY2280" fmla="*/ 3639343 h 6817915"/>
              <a:gd name="connsiteX2281" fmla="*/ 7001594 w 7219081"/>
              <a:gd name="connsiteY2281" fmla="*/ 3643312 h 6817915"/>
              <a:gd name="connsiteX2282" fmla="*/ 7001197 w 7219081"/>
              <a:gd name="connsiteY2282" fmla="*/ 3647677 h 6817915"/>
              <a:gd name="connsiteX2283" fmla="*/ 6999609 w 7219081"/>
              <a:gd name="connsiteY2283" fmla="*/ 3652043 h 6817915"/>
              <a:gd name="connsiteX2284" fmla="*/ 6996831 w 7219081"/>
              <a:gd name="connsiteY2284" fmla="*/ 3656805 h 6817915"/>
              <a:gd name="connsiteX2285" fmla="*/ 6993656 w 7219081"/>
              <a:gd name="connsiteY2285" fmla="*/ 3660774 h 6817915"/>
              <a:gd name="connsiteX2286" fmla="*/ 6990481 w 7219081"/>
              <a:gd name="connsiteY2286" fmla="*/ 3663552 h 6817915"/>
              <a:gd name="connsiteX2287" fmla="*/ 6986909 w 7219081"/>
              <a:gd name="connsiteY2287" fmla="*/ 3665140 h 6817915"/>
              <a:gd name="connsiteX2288" fmla="*/ 6983337 w 7219081"/>
              <a:gd name="connsiteY2288" fmla="*/ 3665537 h 6817915"/>
              <a:gd name="connsiteX2289" fmla="*/ 6978972 w 7219081"/>
              <a:gd name="connsiteY2289" fmla="*/ 3665537 h 6817915"/>
              <a:gd name="connsiteX2290" fmla="*/ 6975003 w 7219081"/>
              <a:gd name="connsiteY2290" fmla="*/ 3665140 h 6817915"/>
              <a:gd name="connsiteX2291" fmla="*/ 6970637 w 7219081"/>
              <a:gd name="connsiteY2291" fmla="*/ 3663949 h 6817915"/>
              <a:gd name="connsiteX2292" fmla="*/ 6966272 w 7219081"/>
              <a:gd name="connsiteY2292" fmla="*/ 3662362 h 6817915"/>
              <a:gd name="connsiteX2293" fmla="*/ 6957144 w 7219081"/>
              <a:gd name="connsiteY2293" fmla="*/ 3659187 h 6817915"/>
              <a:gd name="connsiteX2294" fmla="*/ 6948015 w 7219081"/>
              <a:gd name="connsiteY2294" fmla="*/ 3656012 h 6817915"/>
              <a:gd name="connsiteX2295" fmla="*/ 6943253 w 7219081"/>
              <a:gd name="connsiteY2295" fmla="*/ 3655615 h 6817915"/>
              <a:gd name="connsiteX2296" fmla="*/ 6938490 w 7219081"/>
              <a:gd name="connsiteY2296" fmla="*/ 3655218 h 6817915"/>
              <a:gd name="connsiteX2297" fmla="*/ 6934522 w 7219081"/>
              <a:gd name="connsiteY2297" fmla="*/ 3655615 h 6817915"/>
              <a:gd name="connsiteX2298" fmla="*/ 6929759 w 7219081"/>
              <a:gd name="connsiteY2298" fmla="*/ 3656805 h 6817915"/>
              <a:gd name="connsiteX2299" fmla="*/ 6929759 w 7219081"/>
              <a:gd name="connsiteY2299" fmla="*/ 3656012 h 6817915"/>
              <a:gd name="connsiteX2300" fmla="*/ 6928965 w 7219081"/>
              <a:gd name="connsiteY2300" fmla="*/ 3656012 h 6817915"/>
              <a:gd name="connsiteX2301" fmla="*/ 6929759 w 7219081"/>
              <a:gd name="connsiteY2301" fmla="*/ 3656805 h 6817915"/>
              <a:gd name="connsiteX2302" fmla="*/ 6928568 w 7219081"/>
              <a:gd name="connsiteY2302" fmla="*/ 3662362 h 6817915"/>
              <a:gd name="connsiteX2303" fmla="*/ 6928568 w 7219081"/>
              <a:gd name="connsiteY2303" fmla="*/ 3668315 h 6817915"/>
              <a:gd name="connsiteX2304" fmla="*/ 6928965 w 7219081"/>
              <a:gd name="connsiteY2304" fmla="*/ 3673871 h 6817915"/>
              <a:gd name="connsiteX2305" fmla="*/ 6930156 w 7219081"/>
              <a:gd name="connsiteY2305" fmla="*/ 3679427 h 6817915"/>
              <a:gd name="connsiteX2306" fmla="*/ 6931744 w 7219081"/>
              <a:gd name="connsiteY2306" fmla="*/ 3684587 h 6817915"/>
              <a:gd name="connsiteX2307" fmla="*/ 6934522 w 7219081"/>
              <a:gd name="connsiteY2307" fmla="*/ 3689349 h 6817915"/>
              <a:gd name="connsiteX2308" fmla="*/ 6937697 w 7219081"/>
              <a:gd name="connsiteY2308" fmla="*/ 3694509 h 6817915"/>
              <a:gd name="connsiteX2309" fmla="*/ 6940872 w 7219081"/>
              <a:gd name="connsiteY2309" fmla="*/ 3699271 h 6817915"/>
              <a:gd name="connsiteX2310" fmla="*/ 6944840 w 7219081"/>
              <a:gd name="connsiteY2310" fmla="*/ 3704430 h 6817915"/>
              <a:gd name="connsiteX2311" fmla="*/ 6949603 w 7219081"/>
              <a:gd name="connsiteY2311" fmla="*/ 3709193 h 6817915"/>
              <a:gd name="connsiteX2312" fmla="*/ 6960318 w 7219081"/>
              <a:gd name="connsiteY2312" fmla="*/ 3720305 h 6817915"/>
              <a:gd name="connsiteX2313" fmla="*/ 6972225 w 7219081"/>
              <a:gd name="connsiteY2313" fmla="*/ 3731815 h 6817915"/>
              <a:gd name="connsiteX2314" fmla="*/ 6986115 w 7219081"/>
              <a:gd name="connsiteY2314" fmla="*/ 3744912 h 6817915"/>
              <a:gd name="connsiteX2315" fmla="*/ 6964287 w 7219081"/>
              <a:gd name="connsiteY2315" fmla="*/ 3739355 h 6817915"/>
              <a:gd name="connsiteX2316" fmla="*/ 6943253 w 7219081"/>
              <a:gd name="connsiteY2316" fmla="*/ 3734990 h 6817915"/>
              <a:gd name="connsiteX2317" fmla="*/ 6922615 w 7219081"/>
              <a:gd name="connsiteY2317" fmla="*/ 3731815 h 6817915"/>
              <a:gd name="connsiteX2318" fmla="*/ 6903168 w 7219081"/>
              <a:gd name="connsiteY2318" fmla="*/ 3729830 h 6817915"/>
              <a:gd name="connsiteX2319" fmla="*/ 6883722 w 7219081"/>
              <a:gd name="connsiteY2319" fmla="*/ 3728640 h 6817915"/>
              <a:gd name="connsiteX2320" fmla="*/ 6864275 w 7219081"/>
              <a:gd name="connsiteY2320" fmla="*/ 3728243 h 6817915"/>
              <a:gd name="connsiteX2321" fmla="*/ 6846018 w 7219081"/>
              <a:gd name="connsiteY2321" fmla="*/ 3728640 h 6817915"/>
              <a:gd name="connsiteX2322" fmla="*/ 6827365 w 7219081"/>
              <a:gd name="connsiteY2322" fmla="*/ 3730227 h 6817915"/>
              <a:gd name="connsiteX2323" fmla="*/ 6809109 w 7219081"/>
              <a:gd name="connsiteY2323" fmla="*/ 3732212 h 6817915"/>
              <a:gd name="connsiteX2324" fmla="*/ 6791250 w 7219081"/>
              <a:gd name="connsiteY2324" fmla="*/ 3734593 h 6817915"/>
              <a:gd name="connsiteX2325" fmla="*/ 6773787 w 7219081"/>
              <a:gd name="connsiteY2325" fmla="*/ 3737768 h 6817915"/>
              <a:gd name="connsiteX2326" fmla="*/ 6755928 w 7219081"/>
              <a:gd name="connsiteY2326" fmla="*/ 3740943 h 6817915"/>
              <a:gd name="connsiteX2327" fmla="*/ 6721797 w 7219081"/>
              <a:gd name="connsiteY2327" fmla="*/ 3748880 h 6817915"/>
              <a:gd name="connsiteX2328" fmla="*/ 6686872 w 7219081"/>
              <a:gd name="connsiteY2328" fmla="*/ 3757612 h 6817915"/>
              <a:gd name="connsiteX2329" fmla="*/ 6682903 w 7219081"/>
              <a:gd name="connsiteY2329" fmla="*/ 3758009 h 6817915"/>
              <a:gd name="connsiteX2330" fmla="*/ 6678140 w 7219081"/>
              <a:gd name="connsiteY2330" fmla="*/ 3759199 h 6817915"/>
              <a:gd name="connsiteX2331" fmla="*/ 6669012 w 7219081"/>
              <a:gd name="connsiteY2331" fmla="*/ 3759199 h 6817915"/>
              <a:gd name="connsiteX2332" fmla="*/ 6660281 w 7219081"/>
              <a:gd name="connsiteY2332" fmla="*/ 3758802 h 6817915"/>
              <a:gd name="connsiteX2333" fmla="*/ 6651153 w 7219081"/>
              <a:gd name="connsiteY2333" fmla="*/ 3756421 h 6817915"/>
              <a:gd name="connsiteX2334" fmla="*/ 6642818 w 7219081"/>
              <a:gd name="connsiteY2334" fmla="*/ 3754040 h 6817915"/>
              <a:gd name="connsiteX2335" fmla="*/ 6634484 w 7219081"/>
              <a:gd name="connsiteY2335" fmla="*/ 3750865 h 6817915"/>
              <a:gd name="connsiteX2336" fmla="*/ 6626150 w 7219081"/>
              <a:gd name="connsiteY2336" fmla="*/ 3747293 h 6817915"/>
              <a:gd name="connsiteX2337" fmla="*/ 6617418 w 7219081"/>
              <a:gd name="connsiteY2337" fmla="*/ 3742530 h 6817915"/>
              <a:gd name="connsiteX2338" fmla="*/ 6611068 w 7219081"/>
              <a:gd name="connsiteY2338" fmla="*/ 3739355 h 6817915"/>
              <a:gd name="connsiteX2339" fmla="*/ 6605512 w 7219081"/>
              <a:gd name="connsiteY2339" fmla="*/ 3736974 h 6817915"/>
              <a:gd name="connsiteX2340" fmla="*/ 6600353 w 7219081"/>
              <a:gd name="connsiteY2340" fmla="*/ 3735387 h 6817915"/>
              <a:gd name="connsiteX2341" fmla="*/ 6595590 w 7219081"/>
              <a:gd name="connsiteY2341" fmla="*/ 3734990 h 6817915"/>
              <a:gd name="connsiteX2342" fmla="*/ 6591622 w 7219081"/>
              <a:gd name="connsiteY2342" fmla="*/ 3734990 h 6817915"/>
              <a:gd name="connsiteX2343" fmla="*/ 6588447 w 7219081"/>
              <a:gd name="connsiteY2343" fmla="*/ 3736180 h 6817915"/>
              <a:gd name="connsiteX2344" fmla="*/ 6586065 w 7219081"/>
              <a:gd name="connsiteY2344" fmla="*/ 3737768 h 6817915"/>
              <a:gd name="connsiteX2345" fmla="*/ 6583287 w 7219081"/>
              <a:gd name="connsiteY2345" fmla="*/ 3739752 h 6817915"/>
              <a:gd name="connsiteX2346" fmla="*/ 6581700 w 7219081"/>
              <a:gd name="connsiteY2346" fmla="*/ 3742927 h 6817915"/>
              <a:gd name="connsiteX2347" fmla="*/ 6580112 w 7219081"/>
              <a:gd name="connsiteY2347" fmla="*/ 3746102 h 6817915"/>
              <a:gd name="connsiteX2348" fmla="*/ 6579318 w 7219081"/>
              <a:gd name="connsiteY2348" fmla="*/ 3749674 h 6817915"/>
              <a:gd name="connsiteX2349" fmla="*/ 6578128 w 7219081"/>
              <a:gd name="connsiteY2349" fmla="*/ 3754040 h 6817915"/>
              <a:gd name="connsiteX2350" fmla="*/ 6576937 w 7219081"/>
              <a:gd name="connsiteY2350" fmla="*/ 3763565 h 6817915"/>
              <a:gd name="connsiteX2351" fmla="*/ 6576937 w 7219081"/>
              <a:gd name="connsiteY2351" fmla="*/ 3773487 h 6817915"/>
              <a:gd name="connsiteX2352" fmla="*/ 6578525 w 7219081"/>
              <a:gd name="connsiteY2352" fmla="*/ 3779043 h 6817915"/>
              <a:gd name="connsiteX2353" fmla="*/ 6580112 w 7219081"/>
              <a:gd name="connsiteY2353" fmla="*/ 3784996 h 6817915"/>
              <a:gd name="connsiteX2354" fmla="*/ 6580509 w 7219081"/>
              <a:gd name="connsiteY2354" fmla="*/ 3790155 h 6817915"/>
              <a:gd name="connsiteX2355" fmla="*/ 6580509 w 7219081"/>
              <a:gd name="connsiteY2355" fmla="*/ 3795712 h 6817915"/>
              <a:gd name="connsiteX2356" fmla="*/ 6580112 w 7219081"/>
              <a:gd name="connsiteY2356" fmla="*/ 3797696 h 6817915"/>
              <a:gd name="connsiteX2357" fmla="*/ 6579318 w 7219081"/>
              <a:gd name="connsiteY2357" fmla="*/ 3799284 h 6817915"/>
              <a:gd name="connsiteX2358" fmla="*/ 6577731 w 7219081"/>
              <a:gd name="connsiteY2358" fmla="*/ 3800871 h 6817915"/>
              <a:gd name="connsiteX2359" fmla="*/ 6576144 w 7219081"/>
              <a:gd name="connsiteY2359" fmla="*/ 3802062 h 6817915"/>
              <a:gd name="connsiteX2360" fmla="*/ 6573365 w 7219081"/>
              <a:gd name="connsiteY2360" fmla="*/ 3802855 h 6817915"/>
              <a:gd name="connsiteX2361" fmla="*/ 6570587 w 7219081"/>
              <a:gd name="connsiteY2361" fmla="*/ 3802855 h 6817915"/>
              <a:gd name="connsiteX2362" fmla="*/ 6567015 w 7219081"/>
              <a:gd name="connsiteY2362" fmla="*/ 3802855 h 6817915"/>
              <a:gd name="connsiteX2363" fmla="*/ 6562650 w 7219081"/>
              <a:gd name="connsiteY2363" fmla="*/ 3802062 h 6817915"/>
              <a:gd name="connsiteX2364" fmla="*/ 6552728 w 7219081"/>
              <a:gd name="connsiteY2364" fmla="*/ 3799284 h 6817915"/>
              <a:gd name="connsiteX2365" fmla="*/ 6542806 w 7219081"/>
              <a:gd name="connsiteY2365" fmla="*/ 3797696 h 6817915"/>
              <a:gd name="connsiteX2366" fmla="*/ 6532090 w 7219081"/>
              <a:gd name="connsiteY2366" fmla="*/ 3796109 h 6817915"/>
              <a:gd name="connsiteX2367" fmla="*/ 6522168 w 7219081"/>
              <a:gd name="connsiteY2367" fmla="*/ 3794918 h 6817915"/>
              <a:gd name="connsiteX2368" fmla="*/ 6501928 w 7219081"/>
              <a:gd name="connsiteY2368" fmla="*/ 3793330 h 6817915"/>
              <a:gd name="connsiteX2369" fmla="*/ 6480894 w 7219081"/>
              <a:gd name="connsiteY2369" fmla="*/ 3791743 h 6817915"/>
              <a:gd name="connsiteX2370" fmla="*/ 6460256 w 7219081"/>
              <a:gd name="connsiteY2370" fmla="*/ 3790155 h 6817915"/>
              <a:gd name="connsiteX2371" fmla="*/ 6450334 w 7219081"/>
              <a:gd name="connsiteY2371" fmla="*/ 3788568 h 6817915"/>
              <a:gd name="connsiteX2372" fmla="*/ 6440015 w 7219081"/>
              <a:gd name="connsiteY2372" fmla="*/ 3786980 h 6817915"/>
              <a:gd name="connsiteX2373" fmla="*/ 6430094 w 7219081"/>
              <a:gd name="connsiteY2373" fmla="*/ 3784996 h 6817915"/>
              <a:gd name="connsiteX2374" fmla="*/ 6420172 w 7219081"/>
              <a:gd name="connsiteY2374" fmla="*/ 3781821 h 6817915"/>
              <a:gd name="connsiteX2375" fmla="*/ 6410250 w 7219081"/>
              <a:gd name="connsiteY2375" fmla="*/ 3778249 h 6817915"/>
              <a:gd name="connsiteX2376" fmla="*/ 6400725 w 7219081"/>
              <a:gd name="connsiteY2376" fmla="*/ 3773884 h 6817915"/>
              <a:gd name="connsiteX2377" fmla="*/ 6196334 w 7219081"/>
              <a:gd name="connsiteY2377" fmla="*/ 3774677 h 6817915"/>
              <a:gd name="connsiteX2378" fmla="*/ 6193556 w 7219081"/>
              <a:gd name="connsiteY2378" fmla="*/ 3777852 h 6817915"/>
              <a:gd name="connsiteX2379" fmla="*/ 6190381 w 7219081"/>
              <a:gd name="connsiteY2379" fmla="*/ 3780234 h 6817915"/>
              <a:gd name="connsiteX2380" fmla="*/ 6187206 w 7219081"/>
              <a:gd name="connsiteY2380" fmla="*/ 3782218 h 6817915"/>
              <a:gd name="connsiteX2381" fmla="*/ 6184428 w 7219081"/>
              <a:gd name="connsiteY2381" fmla="*/ 3783409 h 6817915"/>
              <a:gd name="connsiteX2382" fmla="*/ 6181650 w 7219081"/>
              <a:gd name="connsiteY2382" fmla="*/ 3784599 h 6817915"/>
              <a:gd name="connsiteX2383" fmla="*/ 6179268 w 7219081"/>
              <a:gd name="connsiteY2383" fmla="*/ 3784599 h 6817915"/>
              <a:gd name="connsiteX2384" fmla="*/ 6176887 w 7219081"/>
              <a:gd name="connsiteY2384" fmla="*/ 3783805 h 6817915"/>
              <a:gd name="connsiteX2385" fmla="*/ 6174903 w 7219081"/>
              <a:gd name="connsiteY2385" fmla="*/ 3783012 h 6817915"/>
              <a:gd name="connsiteX2386" fmla="*/ 6173315 w 7219081"/>
              <a:gd name="connsiteY2386" fmla="*/ 3781424 h 6817915"/>
              <a:gd name="connsiteX2387" fmla="*/ 6171728 w 7219081"/>
              <a:gd name="connsiteY2387" fmla="*/ 3779837 h 6817915"/>
              <a:gd name="connsiteX2388" fmla="*/ 6168553 w 7219081"/>
              <a:gd name="connsiteY2388" fmla="*/ 3775074 h 6817915"/>
              <a:gd name="connsiteX2389" fmla="*/ 6166172 w 7219081"/>
              <a:gd name="connsiteY2389" fmla="*/ 3769121 h 6817915"/>
              <a:gd name="connsiteX2390" fmla="*/ 6163394 w 7219081"/>
              <a:gd name="connsiteY2390" fmla="*/ 3762771 h 6817915"/>
              <a:gd name="connsiteX2391" fmla="*/ 6078065 w 7219081"/>
              <a:gd name="connsiteY2391" fmla="*/ 3776265 h 6817915"/>
              <a:gd name="connsiteX2392" fmla="*/ 6079256 w 7219081"/>
              <a:gd name="connsiteY2392" fmla="*/ 3780630 h 6817915"/>
              <a:gd name="connsiteX2393" fmla="*/ 6080050 w 7219081"/>
              <a:gd name="connsiteY2393" fmla="*/ 3785393 h 6817915"/>
              <a:gd name="connsiteX2394" fmla="*/ 6081240 w 7219081"/>
              <a:gd name="connsiteY2394" fmla="*/ 3789362 h 6817915"/>
              <a:gd name="connsiteX2395" fmla="*/ 6083225 w 7219081"/>
              <a:gd name="connsiteY2395" fmla="*/ 3792934 h 6817915"/>
              <a:gd name="connsiteX2396" fmla="*/ 6086003 w 7219081"/>
              <a:gd name="connsiteY2396" fmla="*/ 3796109 h 6817915"/>
              <a:gd name="connsiteX2397" fmla="*/ 6088781 w 7219081"/>
              <a:gd name="connsiteY2397" fmla="*/ 3798887 h 6817915"/>
              <a:gd name="connsiteX2398" fmla="*/ 6091162 w 7219081"/>
              <a:gd name="connsiteY2398" fmla="*/ 3801268 h 6817915"/>
              <a:gd name="connsiteX2399" fmla="*/ 6094337 w 7219081"/>
              <a:gd name="connsiteY2399" fmla="*/ 3803252 h 6817915"/>
              <a:gd name="connsiteX2400" fmla="*/ 6101084 w 7219081"/>
              <a:gd name="connsiteY2400" fmla="*/ 3807618 h 6817915"/>
              <a:gd name="connsiteX2401" fmla="*/ 6108625 w 7219081"/>
              <a:gd name="connsiteY2401" fmla="*/ 3810793 h 6817915"/>
              <a:gd name="connsiteX2402" fmla="*/ 6116165 w 7219081"/>
              <a:gd name="connsiteY2402" fmla="*/ 3814365 h 6817915"/>
              <a:gd name="connsiteX2403" fmla="*/ 6122912 w 7219081"/>
              <a:gd name="connsiteY2403" fmla="*/ 3818334 h 6817915"/>
              <a:gd name="connsiteX2404" fmla="*/ 6136009 w 7219081"/>
              <a:gd name="connsiteY2404" fmla="*/ 3818334 h 6817915"/>
              <a:gd name="connsiteX2405" fmla="*/ 6141168 w 7219081"/>
              <a:gd name="connsiteY2405" fmla="*/ 3816746 h 6817915"/>
              <a:gd name="connsiteX2406" fmla="*/ 6145931 w 7219081"/>
              <a:gd name="connsiteY2406" fmla="*/ 3815952 h 6817915"/>
              <a:gd name="connsiteX2407" fmla="*/ 6150694 w 7219081"/>
              <a:gd name="connsiteY2407" fmla="*/ 3815555 h 6817915"/>
              <a:gd name="connsiteX2408" fmla="*/ 6155059 w 7219081"/>
              <a:gd name="connsiteY2408" fmla="*/ 3815555 h 6817915"/>
              <a:gd name="connsiteX2409" fmla="*/ 6159028 w 7219081"/>
              <a:gd name="connsiteY2409" fmla="*/ 3815952 h 6817915"/>
              <a:gd name="connsiteX2410" fmla="*/ 6162997 w 7219081"/>
              <a:gd name="connsiteY2410" fmla="*/ 3817143 h 6817915"/>
              <a:gd name="connsiteX2411" fmla="*/ 6166965 w 7219081"/>
              <a:gd name="connsiteY2411" fmla="*/ 3818730 h 6817915"/>
              <a:gd name="connsiteX2412" fmla="*/ 6170140 w 7219081"/>
              <a:gd name="connsiteY2412" fmla="*/ 3820318 h 6817915"/>
              <a:gd name="connsiteX2413" fmla="*/ 6176887 w 7219081"/>
              <a:gd name="connsiteY2413" fmla="*/ 3823890 h 6817915"/>
              <a:gd name="connsiteX2414" fmla="*/ 6183237 w 7219081"/>
              <a:gd name="connsiteY2414" fmla="*/ 3829049 h 6817915"/>
              <a:gd name="connsiteX2415" fmla="*/ 6189190 w 7219081"/>
              <a:gd name="connsiteY2415" fmla="*/ 3835002 h 6817915"/>
              <a:gd name="connsiteX2416" fmla="*/ 6194747 w 7219081"/>
              <a:gd name="connsiteY2416" fmla="*/ 3840955 h 6817915"/>
              <a:gd name="connsiteX2417" fmla="*/ 6200700 w 7219081"/>
              <a:gd name="connsiteY2417" fmla="*/ 3847305 h 6817915"/>
              <a:gd name="connsiteX2418" fmla="*/ 6207050 w 7219081"/>
              <a:gd name="connsiteY2418" fmla="*/ 3853259 h 6817915"/>
              <a:gd name="connsiteX2419" fmla="*/ 6213400 w 7219081"/>
              <a:gd name="connsiteY2419" fmla="*/ 3859212 h 6817915"/>
              <a:gd name="connsiteX2420" fmla="*/ 6220147 w 7219081"/>
              <a:gd name="connsiteY2420" fmla="*/ 3865165 h 6817915"/>
              <a:gd name="connsiteX2421" fmla="*/ 6223718 w 7219081"/>
              <a:gd name="connsiteY2421" fmla="*/ 3867149 h 6817915"/>
              <a:gd name="connsiteX2422" fmla="*/ 6228084 w 7219081"/>
              <a:gd name="connsiteY2422" fmla="*/ 3869134 h 6817915"/>
              <a:gd name="connsiteX2423" fmla="*/ 6232450 w 7219081"/>
              <a:gd name="connsiteY2423" fmla="*/ 3871515 h 6817915"/>
              <a:gd name="connsiteX2424" fmla="*/ 6237212 w 7219081"/>
              <a:gd name="connsiteY2424" fmla="*/ 3873102 h 6817915"/>
              <a:gd name="connsiteX2425" fmla="*/ 6241975 w 7219081"/>
              <a:gd name="connsiteY2425" fmla="*/ 3873896 h 6817915"/>
              <a:gd name="connsiteX2426" fmla="*/ 6246340 w 7219081"/>
              <a:gd name="connsiteY2426" fmla="*/ 3875087 h 6817915"/>
              <a:gd name="connsiteX2427" fmla="*/ 6251897 w 7219081"/>
              <a:gd name="connsiteY2427" fmla="*/ 3875484 h 6817915"/>
              <a:gd name="connsiteX2428" fmla="*/ 6257453 w 7219081"/>
              <a:gd name="connsiteY2428" fmla="*/ 3875484 h 6817915"/>
              <a:gd name="connsiteX2429" fmla="*/ 6195937 w 7219081"/>
              <a:gd name="connsiteY2429" fmla="*/ 3904059 h 6817915"/>
              <a:gd name="connsiteX2430" fmla="*/ 6223322 w 7219081"/>
              <a:gd name="connsiteY2430" fmla="*/ 3906440 h 6817915"/>
              <a:gd name="connsiteX2431" fmla="*/ 6231259 w 7219081"/>
              <a:gd name="connsiteY2431" fmla="*/ 3910409 h 6817915"/>
              <a:gd name="connsiteX2432" fmla="*/ 6239197 w 7219081"/>
              <a:gd name="connsiteY2432" fmla="*/ 3914377 h 6817915"/>
              <a:gd name="connsiteX2433" fmla="*/ 6245944 w 7219081"/>
              <a:gd name="connsiteY2433" fmla="*/ 3918743 h 6817915"/>
              <a:gd name="connsiteX2434" fmla="*/ 6251897 w 7219081"/>
              <a:gd name="connsiteY2434" fmla="*/ 3923109 h 6817915"/>
              <a:gd name="connsiteX2435" fmla="*/ 6256659 w 7219081"/>
              <a:gd name="connsiteY2435" fmla="*/ 3927077 h 6817915"/>
              <a:gd name="connsiteX2436" fmla="*/ 6260628 w 7219081"/>
              <a:gd name="connsiteY2436" fmla="*/ 3931840 h 6817915"/>
              <a:gd name="connsiteX2437" fmla="*/ 6263803 w 7219081"/>
              <a:gd name="connsiteY2437" fmla="*/ 3936602 h 6817915"/>
              <a:gd name="connsiteX2438" fmla="*/ 6266184 w 7219081"/>
              <a:gd name="connsiteY2438" fmla="*/ 3941365 h 6817915"/>
              <a:gd name="connsiteX2439" fmla="*/ 6266978 w 7219081"/>
              <a:gd name="connsiteY2439" fmla="*/ 3946524 h 6817915"/>
              <a:gd name="connsiteX2440" fmla="*/ 6266978 w 7219081"/>
              <a:gd name="connsiteY2440" fmla="*/ 3951684 h 6817915"/>
              <a:gd name="connsiteX2441" fmla="*/ 6265390 w 7219081"/>
              <a:gd name="connsiteY2441" fmla="*/ 3957240 h 6817915"/>
              <a:gd name="connsiteX2442" fmla="*/ 6263009 w 7219081"/>
              <a:gd name="connsiteY2442" fmla="*/ 3962796 h 6817915"/>
              <a:gd name="connsiteX2443" fmla="*/ 6258644 w 7219081"/>
              <a:gd name="connsiteY2443" fmla="*/ 3969146 h 6817915"/>
              <a:gd name="connsiteX2444" fmla="*/ 6253484 w 7219081"/>
              <a:gd name="connsiteY2444" fmla="*/ 3975496 h 6817915"/>
              <a:gd name="connsiteX2445" fmla="*/ 6245944 w 7219081"/>
              <a:gd name="connsiteY2445" fmla="*/ 3981846 h 6817915"/>
              <a:gd name="connsiteX2446" fmla="*/ 6237609 w 7219081"/>
              <a:gd name="connsiteY2446" fmla="*/ 3988593 h 6817915"/>
              <a:gd name="connsiteX2447" fmla="*/ 6231259 w 7219081"/>
              <a:gd name="connsiteY2447" fmla="*/ 3993355 h 6817915"/>
              <a:gd name="connsiteX2448" fmla="*/ 6225306 w 7219081"/>
              <a:gd name="connsiteY2448" fmla="*/ 3999309 h 6817915"/>
              <a:gd name="connsiteX2449" fmla="*/ 6222925 w 7219081"/>
              <a:gd name="connsiteY2449" fmla="*/ 4001690 h 6817915"/>
              <a:gd name="connsiteX2450" fmla="*/ 6220544 w 7219081"/>
              <a:gd name="connsiteY2450" fmla="*/ 4004865 h 6817915"/>
              <a:gd name="connsiteX2451" fmla="*/ 6218956 w 7219081"/>
              <a:gd name="connsiteY2451" fmla="*/ 4007643 h 6817915"/>
              <a:gd name="connsiteX2452" fmla="*/ 6218956 w 7219081"/>
              <a:gd name="connsiteY2452" fmla="*/ 4010421 h 6817915"/>
              <a:gd name="connsiteX2453" fmla="*/ 6218956 w 7219081"/>
              <a:gd name="connsiteY2453" fmla="*/ 4018755 h 6817915"/>
              <a:gd name="connsiteX2454" fmla="*/ 6218956 w 7219081"/>
              <a:gd name="connsiteY2454" fmla="*/ 4025899 h 6817915"/>
              <a:gd name="connsiteX2455" fmla="*/ 6218559 w 7219081"/>
              <a:gd name="connsiteY2455" fmla="*/ 4033043 h 6817915"/>
              <a:gd name="connsiteX2456" fmla="*/ 6217765 w 7219081"/>
              <a:gd name="connsiteY2456" fmla="*/ 4039393 h 6817915"/>
              <a:gd name="connsiteX2457" fmla="*/ 6216575 w 7219081"/>
              <a:gd name="connsiteY2457" fmla="*/ 4044949 h 6817915"/>
              <a:gd name="connsiteX2458" fmla="*/ 6214987 w 7219081"/>
              <a:gd name="connsiteY2458" fmla="*/ 4049712 h 6817915"/>
              <a:gd name="connsiteX2459" fmla="*/ 6213003 w 7219081"/>
              <a:gd name="connsiteY2459" fmla="*/ 4054474 h 6817915"/>
              <a:gd name="connsiteX2460" fmla="*/ 6210225 w 7219081"/>
              <a:gd name="connsiteY2460" fmla="*/ 4058046 h 6817915"/>
              <a:gd name="connsiteX2461" fmla="*/ 6207447 w 7219081"/>
              <a:gd name="connsiteY2461" fmla="*/ 4061221 h 6817915"/>
              <a:gd name="connsiteX2462" fmla="*/ 6205065 w 7219081"/>
              <a:gd name="connsiteY2462" fmla="*/ 4064396 h 6817915"/>
              <a:gd name="connsiteX2463" fmla="*/ 6201890 w 7219081"/>
              <a:gd name="connsiteY2463" fmla="*/ 4067174 h 6817915"/>
              <a:gd name="connsiteX2464" fmla="*/ 6198715 w 7219081"/>
              <a:gd name="connsiteY2464" fmla="*/ 4069159 h 6817915"/>
              <a:gd name="connsiteX2465" fmla="*/ 6194747 w 7219081"/>
              <a:gd name="connsiteY2465" fmla="*/ 4070746 h 6817915"/>
              <a:gd name="connsiteX2466" fmla="*/ 6191175 w 7219081"/>
              <a:gd name="connsiteY2466" fmla="*/ 4072334 h 6817915"/>
              <a:gd name="connsiteX2467" fmla="*/ 6182840 w 7219081"/>
              <a:gd name="connsiteY2467" fmla="*/ 4073921 h 6817915"/>
              <a:gd name="connsiteX2468" fmla="*/ 6174506 w 7219081"/>
              <a:gd name="connsiteY2468" fmla="*/ 4075112 h 6817915"/>
              <a:gd name="connsiteX2469" fmla="*/ 6164981 w 7219081"/>
              <a:gd name="connsiteY2469" fmla="*/ 4075509 h 6817915"/>
              <a:gd name="connsiteX2470" fmla="*/ 6146328 w 7219081"/>
              <a:gd name="connsiteY2470" fmla="*/ 4074318 h 6817915"/>
              <a:gd name="connsiteX2471" fmla="*/ 6137200 w 7219081"/>
              <a:gd name="connsiteY2471" fmla="*/ 4074318 h 6817915"/>
              <a:gd name="connsiteX2472" fmla="*/ 6127675 w 7219081"/>
              <a:gd name="connsiteY2472" fmla="*/ 4073921 h 6817915"/>
              <a:gd name="connsiteX2473" fmla="*/ 6119340 w 7219081"/>
              <a:gd name="connsiteY2473" fmla="*/ 4074318 h 6817915"/>
              <a:gd name="connsiteX2474" fmla="*/ 6110609 w 7219081"/>
              <a:gd name="connsiteY2474" fmla="*/ 4075905 h 6817915"/>
              <a:gd name="connsiteX2475" fmla="*/ 6102275 w 7219081"/>
              <a:gd name="connsiteY2475" fmla="*/ 4077096 h 6817915"/>
              <a:gd name="connsiteX2476" fmla="*/ 6093544 w 7219081"/>
              <a:gd name="connsiteY2476" fmla="*/ 4078287 h 6817915"/>
              <a:gd name="connsiteX2477" fmla="*/ 6084812 w 7219081"/>
              <a:gd name="connsiteY2477" fmla="*/ 4078684 h 6817915"/>
              <a:gd name="connsiteX2478" fmla="*/ 6076478 w 7219081"/>
              <a:gd name="connsiteY2478" fmla="*/ 4078684 h 6817915"/>
              <a:gd name="connsiteX2479" fmla="*/ 6059015 w 7219081"/>
              <a:gd name="connsiteY2479" fmla="*/ 4078684 h 6817915"/>
              <a:gd name="connsiteX2480" fmla="*/ 6041950 w 7219081"/>
              <a:gd name="connsiteY2480" fmla="*/ 4078684 h 6817915"/>
              <a:gd name="connsiteX2481" fmla="*/ 6032822 w 7219081"/>
              <a:gd name="connsiteY2481" fmla="*/ 4078684 h 6817915"/>
              <a:gd name="connsiteX2482" fmla="*/ 6024487 w 7219081"/>
              <a:gd name="connsiteY2482" fmla="*/ 4079080 h 6817915"/>
              <a:gd name="connsiteX2483" fmla="*/ 6016153 w 7219081"/>
              <a:gd name="connsiteY2483" fmla="*/ 4080271 h 6817915"/>
              <a:gd name="connsiteX2484" fmla="*/ 6007422 w 7219081"/>
              <a:gd name="connsiteY2484" fmla="*/ 4081859 h 6817915"/>
              <a:gd name="connsiteX2485" fmla="*/ 5999087 w 7219081"/>
              <a:gd name="connsiteY2485" fmla="*/ 4084637 h 6817915"/>
              <a:gd name="connsiteX2486" fmla="*/ 5990753 w 7219081"/>
              <a:gd name="connsiteY2486" fmla="*/ 4087812 h 6817915"/>
              <a:gd name="connsiteX2487" fmla="*/ 5982815 w 7219081"/>
              <a:gd name="connsiteY2487" fmla="*/ 4091384 h 6817915"/>
              <a:gd name="connsiteX2488" fmla="*/ 5974878 w 7219081"/>
              <a:gd name="connsiteY2488" fmla="*/ 4096543 h 6817915"/>
              <a:gd name="connsiteX2489" fmla="*/ 5967734 w 7219081"/>
              <a:gd name="connsiteY2489" fmla="*/ 4093765 h 6817915"/>
              <a:gd name="connsiteX2490" fmla="*/ 5959797 w 7219081"/>
              <a:gd name="connsiteY2490" fmla="*/ 4091780 h 6817915"/>
              <a:gd name="connsiteX2491" fmla="*/ 5952256 w 7219081"/>
              <a:gd name="connsiteY2491" fmla="*/ 4089796 h 6817915"/>
              <a:gd name="connsiteX2492" fmla="*/ 5945112 w 7219081"/>
              <a:gd name="connsiteY2492" fmla="*/ 4088605 h 6817915"/>
              <a:gd name="connsiteX2493" fmla="*/ 5929634 w 7219081"/>
              <a:gd name="connsiteY2493" fmla="*/ 4086621 h 6817915"/>
              <a:gd name="connsiteX2494" fmla="*/ 5914553 w 7219081"/>
              <a:gd name="connsiteY2494" fmla="*/ 4085430 h 6817915"/>
              <a:gd name="connsiteX2495" fmla="*/ 5898678 w 7219081"/>
              <a:gd name="connsiteY2495" fmla="*/ 4085430 h 6817915"/>
              <a:gd name="connsiteX2496" fmla="*/ 5883200 w 7219081"/>
              <a:gd name="connsiteY2496" fmla="*/ 4085034 h 6817915"/>
              <a:gd name="connsiteX2497" fmla="*/ 5867722 w 7219081"/>
              <a:gd name="connsiteY2497" fmla="*/ 4085034 h 6817915"/>
              <a:gd name="connsiteX2498" fmla="*/ 5851847 w 7219081"/>
              <a:gd name="connsiteY2498" fmla="*/ 4084637 h 6817915"/>
              <a:gd name="connsiteX2499" fmla="*/ 5853434 w 7219081"/>
              <a:gd name="connsiteY2499" fmla="*/ 4090193 h 6817915"/>
              <a:gd name="connsiteX2500" fmla="*/ 5855418 w 7219081"/>
              <a:gd name="connsiteY2500" fmla="*/ 4094955 h 6817915"/>
              <a:gd name="connsiteX2501" fmla="*/ 5858197 w 7219081"/>
              <a:gd name="connsiteY2501" fmla="*/ 4098527 h 6817915"/>
              <a:gd name="connsiteX2502" fmla="*/ 5861372 w 7219081"/>
              <a:gd name="connsiteY2502" fmla="*/ 4101702 h 6817915"/>
              <a:gd name="connsiteX2503" fmla="*/ 5864547 w 7219081"/>
              <a:gd name="connsiteY2503" fmla="*/ 4104480 h 6817915"/>
              <a:gd name="connsiteX2504" fmla="*/ 5868118 w 7219081"/>
              <a:gd name="connsiteY2504" fmla="*/ 4106465 h 6817915"/>
              <a:gd name="connsiteX2505" fmla="*/ 5871690 w 7219081"/>
              <a:gd name="connsiteY2505" fmla="*/ 4108052 h 6817915"/>
              <a:gd name="connsiteX2506" fmla="*/ 5876056 w 7219081"/>
              <a:gd name="connsiteY2506" fmla="*/ 4109640 h 6817915"/>
              <a:gd name="connsiteX2507" fmla="*/ 5883200 w 7219081"/>
              <a:gd name="connsiteY2507" fmla="*/ 4112418 h 6817915"/>
              <a:gd name="connsiteX2508" fmla="*/ 5887565 w 7219081"/>
              <a:gd name="connsiteY2508" fmla="*/ 4113609 h 6817915"/>
              <a:gd name="connsiteX2509" fmla="*/ 5890740 w 7219081"/>
              <a:gd name="connsiteY2509" fmla="*/ 4115196 h 6817915"/>
              <a:gd name="connsiteX2510" fmla="*/ 5894312 w 7219081"/>
              <a:gd name="connsiteY2510" fmla="*/ 4117180 h 6817915"/>
              <a:gd name="connsiteX2511" fmla="*/ 5897090 w 7219081"/>
              <a:gd name="connsiteY2511" fmla="*/ 4119562 h 6817915"/>
              <a:gd name="connsiteX2512" fmla="*/ 5899868 w 7219081"/>
              <a:gd name="connsiteY2512" fmla="*/ 4122340 h 6817915"/>
              <a:gd name="connsiteX2513" fmla="*/ 5901853 w 7219081"/>
              <a:gd name="connsiteY2513" fmla="*/ 4125912 h 6817915"/>
              <a:gd name="connsiteX2514" fmla="*/ 5928840 w 7219081"/>
              <a:gd name="connsiteY2514" fmla="*/ 4141787 h 6817915"/>
              <a:gd name="connsiteX2515" fmla="*/ 5934794 w 7219081"/>
              <a:gd name="connsiteY2515" fmla="*/ 4140993 h 6817915"/>
              <a:gd name="connsiteX2516" fmla="*/ 5941937 w 7219081"/>
              <a:gd name="connsiteY2516" fmla="*/ 4139405 h 6817915"/>
              <a:gd name="connsiteX2517" fmla="*/ 5955034 w 7219081"/>
              <a:gd name="connsiteY2517" fmla="*/ 4135437 h 6817915"/>
              <a:gd name="connsiteX2518" fmla="*/ 5968131 w 7219081"/>
              <a:gd name="connsiteY2518" fmla="*/ 4130674 h 6817915"/>
              <a:gd name="connsiteX2519" fmla="*/ 5974481 w 7219081"/>
              <a:gd name="connsiteY2519" fmla="*/ 4128690 h 6817915"/>
              <a:gd name="connsiteX2520" fmla="*/ 5981228 w 7219081"/>
              <a:gd name="connsiteY2520" fmla="*/ 4127102 h 6817915"/>
              <a:gd name="connsiteX2521" fmla="*/ 5987578 w 7219081"/>
              <a:gd name="connsiteY2521" fmla="*/ 4125515 h 6817915"/>
              <a:gd name="connsiteX2522" fmla="*/ 5994325 w 7219081"/>
              <a:gd name="connsiteY2522" fmla="*/ 4125118 h 6817915"/>
              <a:gd name="connsiteX2523" fmla="*/ 6000675 w 7219081"/>
              <a:gd name="connsiteY2523" fmla="*/ 4125118 h 6817915"/>
              <a:gd name="connsiteX2524" fmla="*/ 6007422 w 7219081"/>
              <a:gd name="connsiteY2524" fmla="*/ 4125515 h 6817915"/>
              <a:gd name="connsiteX2525" fmla="*/ 6013772 w 7219081"/>
              <a:gd name="connsiteY2525" fmla="*/ 4127499 h 6817915"/>
              <a:gd name="connsiteX2526" fmla="*/ 6020915 w 7219081"/>
              <a:gd name="connsiteY2526" fmla="*/ 4130277 h 6817915"/>
              <a:gd name="connsiteX2527" fmla="*/ 6026868 w 7219081"/>
              <a:gd name="connsiteY2527" fmla="*/ 4135040 h 6817915"/>
              <a:gd name="connsiteX2528" fmla="*/ 6034012 w 7219081"/>
              <a:gd name="connsiteY2528" fmla="*/ 4140993 h 6817915"/>
              <a:gd name="connsiteX2529" fmla="*/ 6034806 w 7219081"/>
              <a:gd name="connsiteY2529" fmla="*/ 4148137 h 6817915"/>
              <a:gd name="connsiteX2530" fmla="*/ 6036394 w 7219081"/>
              <a:gd name="connsiteY2530" fmla="*/ 4156074 h 6817915"/>
              <a:gd name="connsiteX2531" fmla="*/ 6037584 w 7219081"/>
              <a:gd name="connsiteY2531" fmla="*/ 4164012 h 6817915"/>
              <a:gd name="connsiteX2532" fmla="*/ 6037981 w 7219081"/>
              <a:gd name="connsiteY2532" fmla="*/ 4171155 h 6817915"/>
              <a:gd name="connsiteX2533" fmla="*/ 6037584 w 7219081"/>
              <a:gd name="connsiteY2533" fmla="*/ 4175124 h 6817915"/>
              <a:gd name="connsiteX2534" fmla="*/ 6037187 w 7219081"/>
              <a:gd name="connsiteY2534" fmla="*/ 4178299 h 6817915"/>
              <a:gd name="connsiteX2535" fmla="*/ 6035997 w 7219081"/>
              <a:gd name="connsiteY2535" fmla="*/ 4181871 h 6817915"/>
              <a:gd name="connsiteX2536" fmla="*/ 6034012 w 7219081"/>
              <a:gd name="connsiteY2536" fmla="*/ 4185046 h 6817915"/>
              <a:gd name="connsiteX2537" fmla="*/ 6031631 w 7219081"/>
              <a:gd name="connsiteY2537" fmla="*/ 4188221 h 6817915"/>
              <a:gd name="connsiteX2538" fmla="*/ 6028456 w 7219081"/>
              <a:gd name="connsiteY2538" fmla="*/ 4190602 h 6817915"/>
              <a:gd name="connsiteX2539" fmla="*/ 6024884 w 7219081"/>
              <a:gd name="connsiteY2539" fmla="*/ 4193777 h 6817915"/>
              <a:gd name="connsiteX2540" fmla="*/ 6020122 w 7219081"/>
              <a:gd name="connsiteY2540" fmla="*/ 4196159 h 6817915"/>
              <a:gd name="connsiteX2541" fmla="*/ 6029250 w 7219081"/>
              <a:gd name="connsiteY2541" fmla="*/ 4198540 h 6817915"/>
              <a:gd name="connsiteX2542" fmla="*/ 6038775 w 7219081"/>
              <a:gd name="connsiteY2542" fmla="*/ 4200127 h 6817915"/>
              <a:gd name="connsiteX2543" fmla="*/ 6048300 w 7219081"/>
              <a:gd name="connsiteY2543" fmla="*/ 4201318 h 6817915"/>
              <a:gd name="connsiteX2544" fmla="*/ 6057031 w 7219081"/>
              <a:gd name="connsiteY2544" fmla="*/ 4201318 h 6817915"/>
              <a:gd name="connsiteX2545" fmla="*/ 6066556 w 7219081"/>
              <a:gd name="connsiteY2545" fmla="*/ 4201318 h 6817915"/>
              <a:gd name="connsiteX2546" fmla="*/ 6076081 w 7219081"/>
              <a:gd name="connsiteY2546" fmla="*/ 4200921 h 6817915"/>
              <a:gd name="connsiteX2547" fmla="*/ 6095528 w 7219081"/>
              <a:gd name="connsiteY2547" fmla="*/ 4199334 h 6817915"/>
              <a:gd name="connsiteX2548" fmla="*/ 6105053 w 7219081"/>
              <a:gd name="connsiteY2548" fmla="*/ 4198540 h 6817915"/>
              <a:gd name="connsiteX2549" fmla="*/ 6114578 w 7219081"/>
              <a:gd name="connsiteY2549" fmla="*/ 4198540 h 6817915"/>
              <a:gd name="connsiteX2550" fmla="*/ 6123309 w 7219081"/>
              <a:gd name="connsiteY2550" fmla="*/ 4198540 h 6817915"/>
              <a:gd name="connsiteX2551" fmla="*/ 6132834 w 7219081"/>
              <a:gd name="connsiteY2551" fmla="*/ 4199334 h 6817915"/>
              <a:gd name="connsiteX2552" fmla="*/ 6142359 w 7219081"/>
              <a:gd name="connsiteY2552" fmla="*/ 4200921 h 6817915"/>
              <a:gd name="connsiteX2553" fmla="*/ 6151090 w 7219081"/>
              <a:gd name="connsiteY2553" fmla="*/ 4203302 h 6817915"/>
              <a:gd name="connsiteX2554" fmla="*/ 6160615 w 7219081"/>
              <a:gd name="connsiteY2554" fmla="*/ 4206477 h 6817915"/>
              <a:gd name="connsiteX2555" fmla="*/ 6169744 w 7219081"/>
              <a:gd name="connsiteY2555" fmla="*/ 4211240 h 6817915"/>
              <a:gd name="connsiteX2556" fmla="*/ 6253484 w 7219081"/>
              <a:gd name="connsiteY2556" fmla="*/ 4229893 h 6817915"/>
              <a:gd name="connsiteX2557" fmla="*/ 6260231 w 7219081"/>
              <a:gd name="connsiteY2557" fmla="*/ 4229099 h 6817915"/>
              <a:gd name="connsiteX2558" fmla="*/ 6263803 w 7219081"/>
              <a:gd name="connsiteY2558" fmla="*/ 4229893 h 6817915"/>
              <a:gd name="connsiteX2559" fmla="*/ 6266978 w 7219081"/>
              <a:gd name="connsiteY2559" fmla="*/ 4230290 h 6817915"/>
              <a:gd name="connsiteX2560" fmla="*/ 6270153 w 7219081"/>
              <a:gd name="connsiteY2560" fmla="*/ 4231480 h 6817915"/>
              <a:gd name="connsiteX2561" fmla="*/ 6272137 w 7219081"/>
              <a:gd name="connsiteY2561" fmla="*/ 4233068 h 6817915"/>
              <a:gd name="connsiteX2562" fmla="*/ 6274518 w 7219081"/>
              <a:gd name="connsiteY2562" fmla="*/ 4236243 h 6817915"/>
              <a:gd name="connsiteX2563" fmla="*/ 6276106 w 7219081"/>
              <a:gd name="connsiteY2563" fmla="*/ 4239815 h 6817915"/>
              <a:gd name="connsiteX2564" fmla="*/ 6276106 w 7219081"/>
              <a:gd name="connsiteY2564" fmla="*/ 4243387 h 6817915"/>
              <a:gd name="connsiteX2565" fmla="*/ 6275312 w 7219081"/>
              <a:gd name="connsiteY2565" fmla="*/ 4246959 h 6817915"/>
              <a:gd name="connsiteX2566" fmla="*/ 6274518 w 7219081"/>
              <a:gd name="connsiteY2566" fmla="*/ 4249737 h 6817915"/>
              <a:gd name="connsiteX2567" fmla="*/ 6272137 w 7219081"/>
              <a:gd name="connsiteY2567" fmla="*/ 4252515 h 6817915"/>
              <a:gd name="connsiteX2568" fmla="*/ 6270153 w 7219081"/>
              <a:gd name="connsiteY2568" fmla="*/ 4254896 h 6817915"/>
              <a:gd name="connsiteX2569" fmla="*/ 6266978 w 7219081"/>
              <a:gd name="connsiteY2569" fmla="*/ 4256484 h 6817915"/>
              <a:gd name="connsiteX2570" fmla="*/ 6263803 w 7219081"/>
              <a:gd name="connsiteY2570" fmla="*/ 4257674 h 6817915"/>
              <a:gd name="connsiteX2571" fmla="*/ 6260231 w 7219081"/>
              <a:gd name="connsiteY2571" fmla="*/ 4258071 h 6817915"/>
              <a:gd name="connsiteX2572" fmla="*/ 6247928 w 7219081"/>
              <a:gd name="connsiteY2572" fmla="*/ 4258865 h 6817915"/>
              <a:gd name="connsiteX2573" fmla="*/ 6236022 w 7219081"/>
              <a:gd name="connsiteY2573" fmla="*/ 4258071 h 6817915"/>
              <a:gd name="connsiteX2574" fmla="*/ 6211812 w 7219081"/>
              <a:gd name="connsiteY2574" fmla="*/ 4257277 h 6817915"/>
              <a:gd name="connsiteX2575" fmla="*/ 6209034 w 7219081"/>
              <a:gd name="connsiteY2575" fmla="*/ 4257277 h 6817915"/>
              <a:gd name="connsiteX2576" fmla="*/ 6206653 w 7219081"/>
              <a:gd name="connsiteY2576" fmla="*/ 4257674 h 6817915"/>
              <a:gd name="connsiteX2577" fmla="*/ 6204272 w 7219081"/>
              <a:gd name="connsiteY2577" fmla="*/ 4259659 h 6817915"/>
              <a:gd name="connsiteX2578" fmla="*/ 6202684 w 7219081"/>
              <a:gd name="connsiteY2578" fmla="*/ 4262040 h 6817915"/>
              <a:gd name="connsiteX2579" fmla="*/ 6199112 w 7219081"/>
              <a:gd name="connsiteY2579" fmla="*/ 4267993 h 6817915"/>
              <a:gd name="connsiteX2580" fmla="*/ 6195937 w 7219081"/>
              <a:gd name="connsiteY2580" fmla="*/ 4273946 h 6817915"/>
              <a:gd name="connsiteX2581" fmla="*/ 6193953 w 7219081"/>
              <a:gd name="connsiteY2581" fmla="*/ 4277121 h 6817915"/>
              <a:gd name="connsiteX2582" fmla="*/ 6191968 w 7219081"/>
              <a:gd name="connsiteY2582" fmla="*/ 4279105 h 6817915"/>
              <a:gd name="connsiteX2583" fmla="*/ 6189587 w 7219081"/>
              <a:gd name="connsiteY2583" fmla="*/ 4280296 h 6817915"/>
              <a:gd name="connsiteX2584" fmla="*/ 6187206 w 7219081"/>
              <a:gd name="connsiteY2584" fmla="*/ 4280693 h 6817915"/>
              <a:gd name="connsiteX2585" fmla="*/ 6184031 w 7219081"/>
              <a:gd name="connsiteY2585" fmla="*/ 4280296 h 6817915"/>
              <a:gd name="connsiteX2586" fmla="*/ 6180062 w 7219081"/>
              <a:gd name="connsiteY2586" fmla="*/ 4278312 h 6817915"/>
              <a:gd name="connsiteX2587" fmla="*/ 6176094 w 7219081"/>
              <a:gd name="connsiteY2587" fmla="*/ 4274343 h 6817915"/>
              <a:gd name="connsiteX2588" fmla="*/ 6171331 w 7219081"/>
              <a:gd name="connsiteY2588" fmla="*/ 4269184 h 6817915"/>
              <a:gd name="connsiteX2589" fmla="*/ 6168156 w 7219081"/>
              <a:gd name="connsiteY2589" fmla="*/ 4265612 h 6817915"/>
              <a:gd name="connsiteX2590" fmla="*/ 6164584 w 7219081"/>
              <a:gd name="connsiteY2590" fmla="*/ 4262437 h 6817915"/>
              <a:gd name="connsiteX2591" fmla="*/ 6160218 w 7219081"/>
              <a:gd name="connsiteY2591" fmla="*/ 4259659 h 6817915"/>
              <a:gd name="connsiteX2592" fmla="*/ 6156647 w 7219081"/>
              <a:gd name="connsiteY2592" fmla="*/ 4257674 h 6817915"/>
              <a:gd name="connsiteX2593" fmla="*/ 6152281 w 7219081"/>
              <a:gd name="connsiteY2593" fmla="*/ 4256484 h 6817915"/>
              <a:gd name="connsiteX2594" fmla="*/ 6148709 w 7219081"/>
              <a:gd name="connsiteY2594" fmla="*/ 4256087 h 6817915"/>
              <a:gd name="connsiteX2595" fmla="*/ 6144344 w 7219081"/>
              <a:gd name="connsiteY2595" fmla="*/ 4255690 h 6817915"/>
              <a:gd name="connsiteX2596" fmla="*/ 6140375 w 7219081"/>
              <a:gd name="connsiteY2596" fmla="*/ 4256087 h 6817915"/>
              <a:gd name="connsiteX2597" fmla="*/ 6136009 w 7219081"/>
              <a:gd name="connsiteY2597" fmla="*/ 4256484 h 6817915"/>
              <a:gd name="connsiteX2598" fmla="*/ 6131644 w 7219081"/>
              <a:gd name="connsiteY2598" fmla="*/ 4257674 h 6817915"/>
              <a:gd name="connsiteX2599" fmla="*/ 6122912 w 7219081"/>
              <a:gd name="connsiteY2599" fmla="*/ 4260849 h 6817915"/>
              <a:gd name="connsiteX2600" fmla="*/ 6114578 w 7219081"/>
              <a:gd name="connsiteY2600" fmla="*/ 4264421 h 6817915"/>
              <a:gd name="connsiteX2601" fmla="*/ 6105847 w 7219081"/>
              <a:gd name="connsiteY2601" fmla="*/ 4267993 h 6817915"/>
              <a:gd name="connsiteX2602" fmla="*/ 6093544 w 7219081"/>
              <a:gd name="connsiteY2602" fmla="*/ 4275137 h 6817915"/>
              <a:gd name="connsiteX2603" fmla="*/ 6083225 w 7219081"/>
              <a:gd name="connsiteY2603" fmla="*/ 4279105 h 6817915"/>
              <a:gd name="connsiteX2604" fmla="*/ 6079256 w 7219081"/>
              <a:gd name="connsiteY2604" fmla="*/ 4280296 h 6817915"/>
              <a:gd name="connsiteX2605" fmla="*/ 6074890 w 7219081"/>
              <a:gd name="connsiteY2605" fmla="*/ 4281487 h 6817915"/>
              <a:gd name="connsiteX2606" fmla="*/ 6071318 w 7219081"/>
              <a:gd name="connsiteY2606" fmla="*/ 4281487 h 6817915"/>
              <a:gd name="connsiteX2607" fmla="*/ 6068144 w 7219081"/>
              <a:gd name="connsiteY2607" fmla="*/ 4280693 h 6817915"/>
              <a:gd name="connsiteX2608" fmla="*/ 6064572 w 7219081"/>
              <a:gd name="connsiteY2608" fmla="*/ 4279899 h 6817915"/>
              <a:gd name="connsiteX2609" fmla="*/ 6061397 w 7219081"/>
              <a:gd name="connsiteY2609" fmla="*/ 4277518 h 6817915"/>
              <a:gd name="connsiteX2610" fmla="*/ 6057428 w 7219081"/>
              <a:gd name="connsiteY2610" fmla="*/ 4275137 h 6817915"/>
              <a:gd name="connsiteX2611" fmla="*/ 6053856 w 7219081"/>
              <a:gd name="connsiteY2611" fmla="*/ 4271168 h 6817915"/>
              <a:gd name="connsiteX2612" fmla="*/ 6044331 w 7219081"/>
              <a:gd name="connsiteY2612" fmla="*/ 4262437 h 6817915"/>
              <a:gd name="connsiteX2613" fmla="*/ 6032822 w 7219081"/>
              <a:gd name="connsiteY2613" fmla="*/ 4249737 h 6817915"/>
              <a:gd name="connsiteX2614" fmla="*/ 6030044 w 7219081"/>
              <a:gd name="connsiteY2614" fmla="*/ 4247752 h 6817915"/>
              <a:gd name="connsiteX2615" fmla="*/ 6026868 w 7219081"/>
              <a:gd name="connsiteY2615" fmla="*/ 4246165 h 6817915"/>
              <a:gd name="connsiteX2616" fmla="*/ 6022900 w 7219081"/>
              <a:gd name="connsiteY2616" fmla="*/ 4244974 h 6817915"/>
              <a:gd name="connsiteX2617" fmla="*/ 6018534 w 7219081"/>
              <a:gd name="connsiteY2617" fmla="*/ 4244577 h 6817915"/>
              <a:gd name="connsiteX2618" fmla="*/ 6009803 w 7219081"/>
              <a:gd name="connsiteY2618" fmla="*/ 4243784 h 6817915"/>
              <a:gd name="connsiteX2619" fmla="*/ 6000675 w 7219081"/>
              <a:gd name="connsiteY2619" fmla="*/ 4243387 h 6817915"/>
              <a:gd name="connsiteX2620" fmla="*/ 5922490 w 7219081"/>
              <a:gd name="connsiteY2620" fmla="*/ 4236243 h 6817915"/>
              <a:gd name="connsiteX2621" fmla="*/ 5843909 w 7219081"/>
              <a:gd name="connsiteY2621" fmla="*/ 4229099 h 6817915"/>
              <a:gd name="connsiteX2622" fmla="*/ 5843512 w 7219081"/>
              <a:gd name="connsiteY2622" fmla="*/ 4229893 h 6817915"/>
              <a:gd name="connsiteX2623" fmla="*/ 5843512 w 7219081"/>
              <a:gd name="connsiteY2623" fmla="*/ 4258865 h 6817915"/>
              <a:gd name="connsiteX2624" fmla="*/ 5856609 w 7219081"/>
              <a:gd name="connsiteY2624" fmla="*/ 4258865 h 6817915"/>
              <a:gd name="connsiteX2625" fmla="*/ 5861768 w 7219081"/>
              <a:gd name="connsiteY2625" fmla="*/ 4258071 h 6817915"/>
              <a:gd name="connsiteX2626" fmla="*/ 5866928 w 7219081"/>
              <a:gd name="connsiteY2626" fmla="*/ 4258865 h 6817915"/>
              <a:gd name="connsiteX2627" fmla="*/ 5871690 w 7219081"/>
              <a:gd name="connsiteY2627" fmla="*/ 4259262 h 6817915"/>
              <a:gd name="connsiteX2628" fmla="*/ 5876453 w 7219081"/>
              <a:gd name="connsiteY2628" fmla="*/ 4260452 h 6817915"/>
              <a:gd name="connsiteX2629" fmla="*/ 5885978 w 7219081"/>
              <a:gd name="connsiteY2629" fmla="*/ 4262834 h 6817915"/>
              <a:gd name="connsiteX2630" fmla="*/ 5895106 w 7219081"/>
              <a:gd name="connsiteY2630" fmla="*/ 4266009 h 6817915"/>
              <a:gd name="connsiteX2631" fmla="*/ 5904631 w 7219081"/>
              <a:gd name="connsiteY2631" fmla="*/ 4270374 h 6817915"/>
              <a:gd name="connsiteX2632" fmla="*/ 5913362 w 7219081"/>
              <a:gd name="connsiteY2632" fmla="*/ 4275137 h 6817915"/>
              <a:gd name="connsiteX2633" fmla="*/ 5931222 w 7219081"/>
              <a:gd name="connsiteY2633" fmla="*/ 4284662 h 6817915"/>
              <a:gd name="connsiteX2634" fmla="*/ 5940747 w 7219081"/>
              <a:gd name="connsiteY2634" fmla="*/ 4289027 h 6817915"/>
              <a:gd name="connsiteX2635" fmla="*/ 5949875 w 7219081"/>
              <a:gd name="connsiteY2635" fmla="*/ 4292996 h 6817915"/>
              <a:gd name="connsiteX2636" fmla="*/ 5959003 w 7219081"/>
              <a:gd name="connsiteY2636" fmla="*/ 4296171 h 6817915"/>
              <a:gd name="connsiteX2637" fmla="*/ 5969322 w 7219081"/>
              <a:gd name="connsiteY2637" fmla="*/ 4298155 h 6817915"/>
              <a:gd name="connsiteX2638" fmla="*/ 5974481 w 7219081"/>
              <a:gd name="connsiteY2638" fmla="*/ 4298552 h 6817915"/>
              <a:gd name="connsiteX2639" fmla="*/ 5979244 w 7219081"/>
              <a:gd name="connsiteY2639" fmla="*/ 4298552 h 6817915"/>
              <a:gd name="connsiteX2640" fmla="*/ 5984403 w 7219081"/>
              <a:gd name="connsiteY2640" fmla="*/ 4298155 h 6817915"/>
              <a:gd name="connsiteX2641" fmla="*/ 5990356 w 7219081"/>
              <a:gd name="connsiteY2641" fmla="*/ 4297759 h 6817915"/>
              <a:gd name="connsiteX2642" fmla="*/ 5995515 w 7219081"/>
              <a:gd name="connsiteY2642" fmla="*/ 4296568 h 6817915"/>
              <a:gd name="connsiteX2643" fmla="*/ 6001072 w 7219081"/>
              <a:gd name="connsiteY2643" fmla="*/ 4294980 h 6817915"/>
              <a:gd name="connsiteX2644" fmla="*/ 6006628 w 7219081"/>
              <a:gd name="connsiteY2644" fmla="*/ 4292996 h 6817915"/>
              <a:gd name="connsiteX2645" fmla="*/ 6012978 w 7219081"/>
              <a:gd name="connsiteY2645" fmla="*/ 4290218 h 6817915"/>
              <a:gd name="connsiteX2646" fmla="*/ 6018137 w 7219081"/>
              <a:gd name="connsiteY2646" fmla="*/ 4288234 h 6817915"/>
              <a:gd name="connsiteX2647" fmla="*/ 6023297 w 7219081"/>
              <a:gd name="connsiteY2647" fmla="*/ 4287440 h 6817915"/>
              <a:gd name="connsiteX2648" fmla="*/ 6028059 w 7219081"/>
              <a:gd name="connsiteY2648" fmla="*/ 4288234 h 6817915"/>
              <a:gd name="connsiteX2649" fmla="*/ 6033218 w 7219081"/>
              <a:gd name="connsiteY2649" fmla="*/ 4289821 h 6817915"/>
              <a:gd name="connsiteX2650" fmla="*/ 6037981 w 7219081"/>
              <a:gd name="connsiteY2650" fmla="*/ 4291805 h 6817915"/>
              <a:gd name="connsiteX2651" fmla="*/ 6042744 w 7219081"/>
              <a:gd name="connsiteY2651" fmla="*/ 4294584 h 6817915"/>
              <a:gd name="connsiteX2652" fmla="*/ 6052665 w 7219081"/>
              <a:gd name="connsiteY2652" fmla="*/ 4301330 h 6817915"/>
              <a:gd name="connsiteX2653" fmla="*/ 6062984 w 7219081"/>
              <a:gd name="connsiteY2653" fmla="*/ 4308871 h 6817915"/>
              <a:gd name="connsiteX2654" fmla="*/ 6068144 w 7219081"/>
              <a:gd name="connsiteY2654" fmla="*/ 4311649 h 6817915"/>
              <a:gd name="connsiteX2655" fmla="*/ 6073700 w 7219081"/>
              <a:gd name="connsiteY2655" fmla="*/ 4314824 h 6817915"/>
              <a:gd name="connsiteX2656" fmla="*/ 6079653 w 7219081"/>
              <a:gd name="connsiteY2656" fmla="*/ 4317205 h 6817915"/>
              <a:gd name="connsiteX2657" fmla="*/ 6085606 w 7219081"/>
              <a:gd name="connsiteY2657" fmla="*/ 4318793 h 6817915"/>
              <a:gd name="connsiteX2658" fmla="*/ 6091956 w 7219081"/>
              <a:gd name="connsiteY2658" fmla="*/ 4319190 h 6817915"/>
              <a:gd name="connsiteX2659" fmla="*/ 6098703 w 7219081"/>
              <a:gd name="connsiteY2659" fmla="*/ 4318793 h 6817915"/>
              <a:gd name="connsiteX2660" fmla="*/ 6103862 w 7219081"/>
              <a:gd name="connsiteY2660" fmla="*/ 4318793 h 6817915"/>
              <a:gd name="connsiteX2661" fmla="*/ 6105450 w 7219081"/>
              <a:gd name="connsiteY2661" fmla="*/ 4318793 h 6817915"/>
              <a:gd name="connsiteX2662" fmla="*/ 6105847 w 7219081"/>
              <a:gd name="connsiteY2662" fmla="*/ 4319190 h 6817915"/>
              <a:gd name="connsiteX2663" fmla="*/ 6106640 w 7219081"/>
              <a:gd name="connsiteY2663" fmla="*/ 4319587 h 6817915"/>
              <a:gd name="connsiteX2664" fmla="*/ 6106640 w 7219081"/>
              <a:gd name="connsiteY2664" fmla="*/ 4320777 h 6817915"/>
              <a:gd name="connsiteX2665" fmla="*/ 6105053 w 7219081"/>
              <a:gd name="connsiteY2665" fmla="*/ 4322762 h 6817915"/>
              <a:gd name="connsiteX2666" fmla="*/ 6100290 w 7219081"/>
              <a:gd name="connsiteY2666" fmla="*/ 4328318 h 6817915"/>
              <a:gd name="connsiteX2667" fmla="*/ 6097909 w 7219081"/>
              <a:gd name="connsiteY2667" fmla="*/ 4330699 h 6817915"/>
              <a:gd name="connsiteX2668" fmla="*/ 6097115 w 7219081"/>
              <a:gd name="connsiteY2668" fmla="*/ 4333080 h 6817915"/>
              <a:gd name="connsiteX2669" fmla="*/ 6092750 w 7219081"/>
              <a:gd name="connsiteY2669" fmla="*/ 4346574 h 6817915"/>
              <a:gd name="connsiteX2670" fmla="*/ 6087987 w 7219081"/>
              <a:gd name="connsiteY2670" fmla="*/ 4358877 h 6817915"/>
              <a:gd name="connsiteX2671" fmla="*/ 6083225 w 7219081"/>
              <a:gd name="connsiteY2671" fmla="*/ 4369196 h 6817915"/>
              <a:gd name="connsiteX2672" fmla="*/ 6077668 w 7219081"/>
              <a:gd name="connsiteY2672" fmla="*/ 4379118 h 6817915"/>
              <a:gd name="connsiteX2673" fmla="*/ 6071715 w 7219081"/>
              <a:gd name="connsiteY2673" fmla="*/ 4388246 h 6817915"/>
              <a:gd name="connsiteX2674" fmla="*/ 6064968 w 7219081"/>
              <a:gd name="connsiteY2674" fmla="*/ 4395390 h 6817915"/>
              <a:gd name="connsiteX2675" fmla="*/ 6058222 w 7219081"/>
              <a:gd name="connsiteY2675" fmla="*/ 4402534 h 6817915"/>
              <a:gd name="connsiteX2676" fmla="*/ 6050284 w 7219081"/>
              <a:gd name="connsiteY2676" fmla="*/ 4407693 h 6817915"/>
              <a:gd name="connsiteX2677" fmla="*/ 6041950 w 7219081"/>
              <a:gd name="connsiteY2677" fmla="*/ 4412455 h 6817915"/>
              <a:gd name="connsiteX2678" fmla="*/ 6033218 w 7219081"/>
              <a:gd name="connsiteY2678" fmla="*/ 4415630 h 6817915"/>
              <a:gd name="connsiteX2679" fmla="*/ 6024090 w 7219081"/>
              <a:gd name="connsiteY2679" fmla="*/ 4417615 h 6817915"/>
              <a:gd name="connsiteX2680" fmla="*/ 6014565 w 7219081"/>
              <a:gd name="connsiteY2680" fmla="*/ 4418012 h 6817915"/>
              <a:gd name="connsiteX2681" fmla="*/ 6003850 w 7219081"/>
              <a:gd name="connsiteY2681" fmla="*/ 4418012 h 6817915"/>
              <a:gd name="connsiteX2682" fmla="*/ 5993531 w 7219081"/>
              <a:gd name="connsiteY2682" fmla="*/ 4417218 h 6817915"/>
              <a:gd name="connsiteX2683" fmla="*/ 5981625 w 7219081"/>
              <a:gd name="connsiteY2683" fmla="*/ 4414440 h 6817915"/>
              <a:gd name="connsiteX2684" fmla="*/ 5970115 w 7219081"/>
              <a:gd name="connsiteY2684" fmla="*/ 4410868 h 6817915"/>
              <a:gd name="connsiteX2685" fmla="*/ 5966544 w 7219081"/>
              <a:gd name="connsiteY2685" fmla="*/ 4409677 h 6817915"/>
              <a:gd name="connsiteX2686" fmla="*/ 5962178 w 7219081"/>
              <a:gd name="connsiteY2686" fmla="*/ 4409280 h 6817915"/>
              <a:gd name="connsiteX2687" fmla="*/ 5959003 w 7219081"/>
              <a:gd name="connsiteY2687" fmla="*/ 4409280 h 6817915"/>
              <a:gd name="connsiteX2688" fmla="*/ 5955431 w 7219081"/>
              <a:gd name="connsiteY2688" fmla="*/ 4409677 h 6817915"/>
              <a:gd name="connsiteX2689" fmla="*/ 5952256 w 7219081"/>
              <a:gd name="connsiteY2689" fmla="*/ 4410074 h 6817915"/>
              <a:gd name="connsiteX2690" fmla="*/ 5949081 w 7219081"/>
              <a:gd name="connsiteY2690" fmla="*/ 4411662 h 6817915"/>
              <a:gd name="connsiteX2691" fmla="*/ 5946700 w 7219081"/>
              <a:gd name="connsiteY2691" fmla="*/ 4414043 h 6817915"/>
              <a:gd name="connsiteX2692" fmla="*/ 5943922 w 7219081"/>
              <a:gd name="connsiteY2692" fmla="*/ 4417218 h 6817915"/>
              <a:gd name="connsiteX2693" fmla="*/ 5942731 w 7219081"/>
              <a:gd name="connsiteY2693" fmla="*/ 4419599 h 6817915"/>
              <a:gd name="connsiteX2694" fmla="*/ 5941937 w 7219081"/>
              <a:gd name="connsiteY2694" fmla="*/ 4421980 h 6817915"/>
              <a:gd name="connsiteX2695" fmla="*/ 5941937 w 7219081"/>
              <a:gd name="connsiteY2695" fmla="*/ 4423965 h 6817915"/>
              <a:gd name="connsiteX2696" fmla="*/ 5941937 w 7219081"/>
              <a:gd name="connsiteY2696" fmla="*/ 4425552 h 6817915"/>
              <a:gd name="connsiteX2697" fmla="*/ 5942731 w 7219081"/>
              <a:gd name="connsiteY2697" fmla="*/ 4427140 h 6817915"/>
              <a:gd name="connsiteX2698" fmla="*/ 5943922 w 7219081"/>
              <a:gd name="connsiteY2698" fmla="*/ 4428330 h 6817915"/>
              <a:gd name="connsiteX2699" fmla="*/ 5946700 w 7219081"/>
              <a:gd name="connsiteY2699" fmla="*/ 4430315 h 6817915"/>
              <a:gd name="connsiteX2700" fmla="*/ 5949875 w 7219081"/>
              <a:gd name="connsiteY2700" fmla="*/ 4431902 h 6817915"/>
              <a:gd name="connsiteX2701" fmla="*/ 5953050 w 7219081"/>
              <a:gd name="connsiteY2701" fmla="*/ 4432696 h 6817915"/>
              <a:gd name="connsiteX2702" fmla="*/ 5955034 w 7219081"/>
              <a:gd name="connsiteY2702" fmla="*/ 4433887 h 6817915"/>
              <a:gd name="connsiteX2703" fmla="*/ 5955431 w 7219081"/>
              <a:gd name="connsiteY2703" fmla="*/ 4434284 h 6817915"/>
              <a:gd name="connsiteX2704" fmla="*/ 5955828 w 7219081"/>
              <a:gd name="connsiteY2704" fmla="*/ 4435077 h 6817915"/>
              <a:gd name="connsiteX2705" fmla="*/ 5955828 w 7219081"/>
              <a:gd name="connsiteY2705" fmla="*/ 4446587 h 6817915"/>
              <a:gd name="connsiteX2706" fmla="*/ 5957018 w 7219081"/>
              <a:gd name="connsiteY2706" fmla="*/ 4456905 h 6817915"/>
              <a:gd name="connsiteX2707" fmla="*/ 5959797 w 7219081"/>
              <a:gd name="connsiteY2707" fmla="*/ 4467224 h 6817915"/>
              <a:gd name="connsiteX2708" fmla="*/ 5962972 w 7219081"/>
              <a:gd name="connsiteY2708" fmla="*/ 4475559 h 6817915"/>
              <a:gd name="connsiteX2709" fmla="*/ 5966940 w 7219081"/>
              <a:gd name="connsiteY2709" fmla="*/ 4483496 h 6817915"/>
              <a:gd name="connsiteX2710" fmla="*/ 5971703 w 7219081"/>
              <a:gd name="connsiteY2710" fmla="*/ 4490640 h 6817915"/>
              <a:gd name="connsiteX2711" fmla="*/ 5977656 w 7219081"/>
              <a:gd name="connsiteY2711" fmla="*/ 4496990 h 6817915"/>
              <a:gd name="connsiteX2712" fmla="*/ 5984006 w 7219081"/>
              <a:gd name="connsiteY2712" fmla="*/ 4502943 h 6817915"/>
              <a:gd name="connsiteX2713" fmla="*/ 5991150 w 7219081"/>
              <a:gd name="connsiteY2713" fmla="*/ 4508102 h 6817915"/>
              <a:gd name="connsiteX2714" fmla="*/ 5998690 w 7219081"/>
              <a:gd name="connsiteY2714" fmla="*/ 4513262 h 6817915"/>
              <a:gd name="connsiteX2715" fmla="*/ 6006628 w 7219081"/>
              <a:gd name="connsiteY2715" fmla="*/ 4517627 h 6817915"/>
              <a:gd name="connsiteX2716" fmla="*/ 6014565 w 7219081"/>
              <a:gd name="connsiteY2716" fmla="*/ 4522390 h 6817915"/>
              <a:gd name="connsiteX2717" fmla="*/ 6031234 w 7219081"/>
              <a:gd name="connsiteY2717" fmla="*/ 4530327 h 6817915"/>
              <a:gd name="connsiteX2718" fmla="*/ 6048300 w 7219081"/>
              <a:gd name="connsiteY2718" fmla="*/ 4538265 h 6817915"/>
              <a:gd name="connsiteX2719" fmla="*/ 6052268 w 7219081"/>
              <a:gd name="connsiteY2719" fmla="*/ 4541837 h 6817915"/>
              <a:gd name="connsiteX2720" fmla="*/ 6056634 w 7219081"/>
              <a:gd name="connsiteY2720" fmla="*/ 4545012 h 6817915"/>
              <a:gd name="connsiteX2721" fmla="*/ 6060603 w 7219081"/>
              <a:gd name="connsiteY2721" fmla="*/ 4547790 h 6817915"/>
              <a:gd name="connsiteX2722" fmla="*/ 6064968 w 7219081"/>
              <a:gd name="connsiteY2722" fmla="*/ 4549377 h 6817915"/>
              <a:gd name="connsiteX2723" fmla="*/ 6069731 w 7219081"/>
              <a:gd name="connsiteY2723" fmla="*/ 4550171 h 6817915"/>
              <a:gd name="connsiteX2724" fmla="*/ 6074494 w 7219081"/>
              <a:gd name="connsiteY2724" fmla="*/ 4551362 h 6817915"/>
              <a:gd name="connsiteX2725" fmla="*/ 6084415 w 7219081"/>
              <a:gd name="connsiteY2725" fmla="*/ 4551759 h 6817915"/>
              <a:gd name="connsiteX2726" fmla="*/ 6095131 w 7219081"/>
              <a:gd name="connsiteY2726" fmla="*/ 4551759 h 6817915"/>
              <a:gd name="connsiteX2727" fmla="*/ 6105450 w 7219081"/>
              <a:gd name="connsiteY2727" fmla="*/ 4552155 h 6817915"/>
              <a:gd name="connsiteX2728" fmla="*/ 6110609 w 7219081"/>
              <a:gd name="connsiteY2728" fmla="*/ 4552155 h 6817915"/>
              <a:gd name="connsiteX2729" fmla="*/ 6116165 w 7219081"/>
              <a:gd name="connsiteY2729" fmla="*/ 4553346 h 6817915"/>
              <a:gd name="connsiteX2730" fmla="*/ 6121325 w 7219081"/>
              <a:gd name="connsiteY2730" fmla="*/ 4554537 h 6817915"/>
              <a:gd name="connsiteX2731" fmla="*/ 6126484 w 7219081"/>
              <a:gd name="connsiteY2731" fmla="*/ 4556124 h 6817915"/>
              <a:gd name="connsiteX2732" fmla="*/ 6121722 w 7219081"/>
              <a:gd name="connsiteY2732" fmla="*/ 4559299 h 6817915"/>
              <a:gd name="connsiteX2733" fmla="*/ 6116959 w 7219081"/>
              <a:gd name="connsiteY2733" fmla="*/ 4561680 h 6817915"/>
              <a:gd name="connsiteX2734" fmla="*/ 6112197 w 7219081"/>
              <a:gd name="connsiteY2734" fmla="*/ 4564062 h 6817915"/>
              <a:gd name="connsiteX2735" fmla="*/ 6107434 w 7219081"/>
              <a:gd name="connsiteY2735" fmla="*/ 4564855 h 6817915"/>
              <a:gd name="connsiteX2736" fmla="*/ 6102275 w 7219081"/>
              <a:gd name="connsiteY2736" fmla="*/ 4565649 h 6817915"/>
              <a:gd name="connsiteX2737" fmla="*/ 6097512 w 7219081"/>
              <a:gd name="connsiteY2737" fmla="*/ 4566046 h 6817915"/>
              <a:gd name="connsiteX2738" fmla="*/ 6087590 w 7219081"/>
              <a:gd name="connsiteY2738" fmla="*/ 4566046 h 6817915"/>
              <a:gd name="connsiteX2739" fmla="*/ 6077668 w 7219081"/>
              <a:gd name="connsiteY2739" fmla="*/ 4566046 h 6817915"/>
              <a:gd name="connsiteX2740" fmla="*/ 6073303 w 7219081"/>
              <a:gd name="connsiteY2740" fmla="*/ 4566443 h 6817915"/>
              <a:gd name="connsiteX2741" fmla="*/ 6068540 w 7219081"/>
              <a:gd name="connsiteY2741" fmla="*/ 4567634 h 6817915"/>
              <a:gd name="connsiteX2742" fmla="*/ 6064572 w 7219081"/>
              <a:gd name="connsiteY2742" fmla="*/ 4569221 h 6817915"/>
              <a:gd name="connsiteX2743" fmla="*/ 6060603 w 7219081"/>
              <a:gd name="connsiteY2743" fmla="*/ 4571205 h 6817915"/>
              <a:gd name="connsiteX2744" fmla="*/ 6057031 w 7219081"/>
              <a:gd name="connsiteY2744" fmla="*/ 4574380 h 6817915"/>
              <a:gd name="connsiteX2745" fmla="*/ 6053856 w 7219081"/>
              <a:gd name="connsiteY2745" fmla="*/ 4578746 h 6817915"/>
              <a:gd name="connsiteX2746" fmla="*/ 6051078 w 7219081"/>
              <a:gd name="connsiteY2746" fmla="*/ 4583905 h 6817915"/>
              <a:gd name="connsiteX2747" fmla="*/ 6049490 w 7219081"/>
              <a:gd name="connsiteY2747" fmla="*/ 4588668 h 6817915"/>
              <a:gd name="connsiteX2748" fmla="*/ 6049094 w 7219081"/>
              <a:gd name="connsiteY2748" fmla="*/ 4593034 h 6817915"/>
              <a:gd name="connsiteX2749" fmla="*/ 6049490 w 7219081"/>
              <a:gd name="connsiteY2749" fmla="*/ 4597002 h 6817915"/>
              <a:gd name="connsiteX2750" fmla="*/ 6051078 w 7219081"/>
              <a:gd name="connsiteY2750" fmla="*/ 4600574 h 6817915"/>
              <a:gd name="connsiteX2751" fmla="*/ 6053459 w 7219081"/>
              <a:gd name="connsiteY2751" fmla="*/ 4603749 h 6817915"/>
              <a:gd name="connsiteX2752" fmla="*/ 6055840 w 7219081"/>
              <a:gd name="connsiteY2752" fmla="*/ 4607718 h 6817915"/>
              <a:gd name="connsiteX2753" fmla="*/ 6059015 w 7219081"/>
              <a:gd name="connsiteY2753" fmla="*/ 4610099 h 6817915"/>
              <a:gd name="connsiteX2754" fmla="*/ 6066159 w 7219081"/>
              <a:gd name="connsiteY2754" fmla="*/ 4616449 h 6817915"/>
              <a:gd name="connsiteX2755" fmla="*/ 6072509 w 7219081"/>
              <a:gd name="connsiteY2755" fmla="*/ 4622799 h 6817915"/>
              <a:gd name="connsiteX2756" fmla="*/ 6075287 w 7219081"/>
              <a:gd name="connsiteY2756" fmla="*/ 4625974 h 6817915"/>
              <a:gd name="connsiteX2757" fmla="*/ 6077668 w 7219081"/>
              <a:gd name="connsiteY2757" fmla="*/ 4629546 h 6817915"/>
              <a:gd name="connsiteX2758" fmla="*/ 6079653 w 7219081"/>
              <a:gd name="connsiteY2758" fmla="*/ 4633515 h 6817915"/>
              <a:gd name="connsiteX2759" fmla="*/ 6080844 w 7219081"/>
              <a:gd name="connsiteY2759" fmla="*/ 4637484 h 6817915"/>
              <a:gd name="connsiteX2760" fmla="*/ 6069334 w 7219081"/>
              <a:gd name="connsiteY2760" fmla="*/ 4643437 h 6817915"/>
              <a:gd name="connsiteX2761" fmla="*/ 6057031 w 7219081"/>
              <a:gd name="connsiteY2761" fmla="*/ 4648199 h 6817915"/>
              <a:gd name="connsiteX2762" fmla="*/ 6033218 w 7219081"/>
              <a:gd name="connsiteY2762" fmla="*/ 4657724 h 6817915"/>
              <a:gd name="connsiteX2763" fmla="*/ 6022503 w 7219081"/>
              <a:gd name="connsiteY2763" fmla="*/ 4662884 h 6817915"/>
              <a:gd name="connsiteX2764" fmla="*/ 6011390 w 7219081"/>
              <a:gd name="connsiteY2764" fmla="*/ 4668837 h 6817915"/>
              <a:gd name="connsiteX2765" fmla="*/ 6005834 w 7219081"/>
              <a:gd name="connsiteY2765" fmla="*/ 4672409 h 6817915"/>
              <a:gd name="connsiteX2766" fmla="*/ 6000675 w 7219081"/>
              <a:gd name="connsiteY2766" fmla="*/ 4675980 h 6817915"/>
              <a:gd name="connsiteX2767" fmla="*/ 5995912 w 7219081"/>
              <a:gd name="connsiteY2767" fmla="*/ 4680346 h 6817915"/>
              <a:gd name="connsiteX2768" fmla="*/ 5991150 w 7219081"/>
              <a:gd name="connsiteY2768" fmla="*/ 4685109 h 6817915"/>
              <a:gd name="connsiteX2769" fmla="*/ 5976465 w 7219081"/>
              <a:gd name="connsiteY2769" fmla="*/ 4701380 h 6817915"/>
              <a:gd name="connsiteX2770" fmla="*/ 5983212 w 7219081"/>
              <a:gd name="connsiteY2770" fmla="*/ 4709318 h 6817915"/>
              <a:gd name="connsiteX2771" fmla="*/ 5989562 w 7219081"/>
              <a:gd name="connsiteY2771" fmla="*/ 4717652 h 6817915"/>
              <a:gd name="connsiteX2772" fmla="*/ 5995118 w 7219081"/>
              <a:gd name="connsiteY2772" fmla="*/ 4725987 h 6817915"/>
              <a:gd name="connsiteX2773" fmla="*/ 5999881 w 7219081"/>
              <a:gd name="connsiteY2773" fmla="*/ 4735512 h 6817915"/>
              <a:gd name="connsiteX2774" fmla="*/ 6008612 w 7219081"/>
              <a:gd name="connsiteY2774" fmla="*/ 4754562 h 6817915"/>
              <a:gd name="connsiteX2775" fmla="*/ 6017740 w 7219081"/>
              <a:gd name="connsiteY2775" fmla="*/ 4773215 h 6817915"/>
              <a:gd name="connsiteX2776" fmla="*/ 6022503 w 7219081"/>
              <a:gd name="connsiteY2776" fmla="*/ 4782740 h 6817915"/>
              <a:gd name="connsiteX2777" fmla="*/ 6027662 w 7219081"/>
              <a:gd name="connsiteY2777" fmla="*/ 4791868 h 6817915"/>
              <a:gd name="connsiteX2778" fmla="*/ 6033218 w 7219081"/>
              <a:gd name="connsiteY2778" fmla="*/ 4800599 h 6817915"/>
              <a:gd name="connsiteX2779" fmla="*/ 6040362 w 7219081"/>
              <a:gd name="connsiteY2779" fmla="*/ 4809330 h 6817915"/>
              <a:gd name="connsiteX2780" fmla="*/ 6047506 w 7219081"/>
              <a:gd name="connsiteY2780" fmla="*/ 4817268 h 6817915"/>
              <a:gd name="connsiteX2781" fmla="*/ 6051872 w 7219081"/>
              <a:gd name="connsiteY2781" fmla="*/ 4821237 h 6817915"/>
              <a:gd name="connsiteX2782" fmla="*/ 6056634 w 7219081"/>
              <a:gd name="connsiteY2782" fmla="*/ 4824809 h 6817915"/>
              <a:gd name="connsiteX2783" fmla="*/ 6061397 w 7219081"/>
              <a:gd name="connsiteY2783" fmla="*/ 4827984 h 6817915"/>
              <a:gd name="connsiteX2784" fmla="*/ 6066159 w 7219081"/>
              <a:gd name="connsiteY2784" fmla="*/ 4831159 h 6817915"/>
              <a:gd name="connsiteX2785" fmla="*/ 6071715 w 7219081"/>
              <a:gd name="connsiteY2785" fmla="*/ 4834334 h 6817915"/>
              <a:gd name="connsiteX2786" fmla="*/ 6077668 w 7219081"/>
              <a:gd name="connsiteY2786" fmla="*/ 4837112 h 6817915"/>
              <a:gd name="connsiteX2787" fmla="*/ 6061397 w 7219081"/>
              <a:gd name="connsiteY2787" fmla="*/ 4841874 h 6817915"/>
              <a:gd name="connsiteX2788" fmla="*/ 6045522 w 7219081"/>
              <a:gd name="connsiteY2788" fmla="*/ 4846637 h 6817915"/>
              <a:gd name="connsiteX2789" fmla="*/ 6030837 w 7219081"/>
              <a:gd name="connsiteY2789" fmla="*/ 4850605 h 6817915"/>
              <a:gd name="connsiteX2790" fmla="*/ 6016550 w 7219081"/>
              <a:gd name="connsiteY2790" fmla="*/ 4854574 h 6817915"/>
              <a:gd name="connsiteX2791" fmla="*/ 6002659 w 7219081"/>
              <a:gd name="connsiteY2791" fmla="*/ 4857749 h 6817915"/>
              <a:gd name="connsiteX2792" fmla="*/ 5989165 w 7219081"/>
              <a:gd name="connsiteY2792" fmla="*/ 4860130 h 6817915"/>
              <a:gd name="connsiteX2793" fmla="*/ 5982418 w 7219081"/>
              <a:gd name="connsiteY2793" fmla="*/ 4860924 h 6817915"/>
              <a:gd name="connsiteX2794" fmla="*/ 5975672 w 7219081"/>
              <a:gd name="connsiteY2794" fmla="*/ 4861321 h 6817915"/>
              <a:gd name="connsiteX2795" fmla="*/ 5968528 w 7219081"/>
              <a:gd name="connsiteY2795" fmla="*/ 4861321 h 6817915"/>
              <a:gd name="connsiteX2796" fmla="*/ 5961781 w 7219081"/>
              <a:gd name="connsiteY2796" fmla="*/ 4860924 h 6817915"/>
              <a:gd name="connsiteX2797" fmla="*/ 5959003 w 7219081"/>
              <a:gd name="connsiteY2797" fmla="*/ 4864099 h 6817915"/>
              <a:gd name="connsiteX2798" fmla="*/ 5956622 w 7219081"/>
              <a:gd name="connsiteY2798" fmla="*/ 4866877 h 6817915"/>
              <a:gd name="connsiteX2799" fmla="*/ 5953844 w 7219081"/>
              <a:gd name="connsiteY2799" fmla="*/ 4869259 h 6817915"/>
              <a:gd name="connsiteX2800" fmla="*/ 5950668 w 7219081"/>
              <a:gd name="connsiteY2800" fmla="*/ 4871640 h 6817915"/>
              <a:gd name="connsiteX2801" fmla="*/ 5944318 w 7219081"/>
              <a:gd name="connsiteY2801" fmla="*/ 4874815 h 6817915"/>
              <a:gd name="connsiteX2802" fmla="*/ 5937572 w 7219081"/>
              <a:gd name="connsiteY2802" fmla="*/ 4877593 h 6817915"/>
              <a:gd name="connsiteX2803" fmla="*/ 5930825 w 7219081"/>
              <a:gd name="connsiteY2803" fmla="*/ 4879577 h 6817915"/>
              <a:gd name="connsiteX2804" fmla="*/ 5924078 w 7219081"/>
              <a:gd name="connsiteY2804" fmla="*/ 4881165 h 6817915"/>
              <a:gd name="connsiteX2805" fmla="*/ 5916537 w 7219081"/>
              <a:gd name="connsiteY2805" fmla="*/ 4882752 h 6817915"/>
              <a:gd name="connsiteX2806" fmla="*/ 5909790 w 7219081"/>
              <a:gd name="connsiteY2806" fmla="*/ 4885530 h 6817915"/>
              <a:gd name="connsiteX2807" fmla="*/ 5901456 w 7219081"/>
              <a:gd name="connsiteY2807" fmla="*/ 4888705 h 6817915"/>
              <a:gd name="connsiteX2808" fmla="*/ 5893915 w 7219081"/>
              <a:gd name="connsiteY2808" fmla="*/ 4892674 h 6817915"/>
              <a:gd name="connsiteX2809" fmla="*/ 5890740 w 7219081"/>
              <a:gd name="connsiteY2809" fmla="*/ 4895055 h 6817915"/>
              <a:gd name="connsiteX2810" fmla="*/ 5887565 w 7219081"/>
              <a:gd name="connsiteY2810" fmla="*/ 4897437 h 6817915"/>
              <a:gd name="connsiteX2811" fmla="*/ 5885581 w 7219081"/>
              <a:gd name="connsiteY2811" fmla="*/ 4899818 h 6817915"/>
              <a:gd name="connsiteX2812" fmla="*/ 5883200 w 7219081"/>
              <a:gd name="connsiteY2812" fmla="*/ 4902199 h 6817915"/>
              <a:gd name="connsiteX2813" fmla="*/ 5881612 w 7219081"/>
              <a:gd name="connsiteY2813" fmla="*/ 4905374 h 6817915"/>
              <a:gd name="connsiteX2814" fmla="*/ 5880818 w 7219081"/>
              <a:gd name="connsiteY2814" fmla="*/ 4908549 h 6817915"/>
              <a:gd name="connsiteX2815" fmla="*/ 5880422 w 7219081"/>
              <a:gd name="connsiteY2815" fmla="*/ 4912518 h 6817915"/>
              <a:gd name="connsiteX2816" fmla="*/ 5880422 w 7219081"/>
              <a:gd name="connsiteY2816" fmla="*/ 4916090 h 6817915"/>
              <a:gd name="connsiteX2817" fmla="*/ 5880818 w 7219081"/>
              <a:gd name="connsiteY2817" fmla="*/ 4919662 h 6817915"/>
              <a:gd name="connsiteX2818" fmla="*/ 5882406 w 7219081"/>
              <a:gd name="connsiteY2818" fmla="*/ 4924027 h 6817915"/>
              <a:gd name="connsiteX2819" fmla="*/ 5884390 w 7219081"/>
              <a:gd name="connsiteY2819" fmla="*/ 4928790 h 6817915"/>
              <a:gd name="connsiteX2820" fmla="*/ 5886375 w 7219081"/>
              <a:gd name="connsiteY2820" fmla="*/ 4933552 h 6817915"/>
              <a:gd name="connsiteX2821" fmla="*/ 5894312 w 7219081"/>
              <a:gd name="connsiteY2821" fmla="*/ 4937124 h 6817915"/>
              <a:gd name="connsiteX2822" fmla="*/ 5902250 w 7219081"/>
              <a:gd name="connsiteY2822" fmla="*/ 4940299 h 6817915"/>
              <a:gd name="connsiteX2823" fmla="*/ 5918522 w 7219081"/>
              <a:gd name="connsiteY2823" fmla="*/ 4945062 h 6817915"/>
              <a:gd name="connsiteX2824" fmla="*/ 5935587 w 7219081"/>
              <a:gd name="connsiteY2824" fmla="*/ 4949824 h 6817915"/>
              <a:gd name="connsiteX2825" fmla="*/ 5952256 w 7219081"/>
              <a:gd name="connsiteY2825" fmla="*/ 4954587 h 6817915"/>
              <a:gd name="connsiteX2826" fmla="*/ 5960590 w 7219081"/>
              <a:gd name="connsiteY2826" fmla="*/ 4956968 h 6817915"/>
              <a:gd name="connsiteX2827" fmla="*/ 5969322 w 7219081"/>
              <a:gd name="connsiteY2827" fmla="*/ 4960143 h 6817915"/>
              <a:gd name="connsiteX2828" fmla="*/ 5976862 w 7219081"/>
              <a:gd name="connsiteY2828" fmla="*/ 4963715 h 6817915"/>
              <a:gd name="connsiteX2829" fmla="*/ 5984800 w 7219081"/>
              <a:gd name="connsiteY2829" fmla="*/ 4968080 h 6817915"/>
              <a:gd name="connsiteX2830" fmla="*/ 5992737 w 7219081"/>
              <a:gd name="connsiteY2830" fmla="*/ 4972843 h 6817915"/>
              <a:gd name="connsiteX2831" fmla="*/ 6000675 w 7219081"/>
              <a:gd name="connsiteY2831" fmla="*/ 4978002 h 6817915"/>
              <a:gd name="connsiteX2832" fmla="*/ 6008215 w 7219081"/>
              <a:gd name="connsiteY2832" fmla="*/ 4984352 h 6817915"/>
              <a:gd name="connsiteX2833" fmla="*/ 6014962 w 7219081"/>
              <a:gd name="connsiteY2833" fmla="*/ 4991893 h 6817915"/>
              <a:gd name="connsiteX2834" fmla="*/ 6008215 w 7219081"/>
              <a:gd name="connsiteY2834" fmla="*/ 4995862 h 6817915"/>
              <a:gd name="connsiteX2835" fmla="*/ 6001072 w 7219081"/>
              <a:gd name="connsiteY2835" fmla="*/ 4999830 h 6817915"/>
              <a:gd name="connsiteX2836" fmla="*/ 5994325 w 7219081"/>
              <a:gd name="connsiteY2836" fmla="*/ 5002212 h 6817915"/>
              <a:gd name="connsiteX2837" fmla="*/ 5987181 w 7219081"/>
              <a:gd name="connsiteY2837" fmla="*/ 5004593 h 6817915"/>
              <a:gd name="connsiteX2838" fmla="*/ 5980037 w 7219081"/>
              <a:gd name="connsiteY2838" fmla="*/ 5006577 h 6817915"/>
              <a:gd name="connsiteX2839" fmla="*/ 5972894 w 7219081"/>
              <a:gd name="connsiteY2839" fmla="*/ 5007768 h 6817915"/>
              <a:gd name="connsiteX2840" fmla="*/ 5958209 w 7219081"/>
              <a:gd name="connsiteY2840" fmla="*/ 5009752 h 6817915"/>
              <a:gd name="connsiteX2841" fmla="*/ 5943525 w 7219081"/>
              <a:gd name="connsiteY2841" fmla="*/ 5011340 h 6817915"/>
              <a:gd name="connsiteX2842" fmla="*/ 5928840 w 7219081"/>
              <a:gd name="connsiteY2842" fmla="*/ 5013324 h 6817915"/>
              <a:gd name="connsiteX2843" fmla="*/ 5921697 w 7219081"/>
              <a:gd name="connsiteY2843" fmla="*/ 5014515 h 6817915"/>
              <a:gd name="connsiteX2844" fmla="*/ 5914950 w 7219081"/>
              <a:gd name="connsiteY2844" fmla="*/ 5016499 h 6817915"/>
              <a:gd name="connsiteX2845" fmla="*/ 5907409 w 7219081"/>
              <a:gd name="connsiteY2845" fmla="*/ 5018484 h 6817915"/>
              <a:gd name="connsiteX2846" fmla="*/ 5901456 w 7219081"/>
              <a:gd name="connsiteY2846" fmla="*/ 5021262 h 6817915"/>
              <a:gd name="connsiteX2847" fmla="*/ 5900662 w 7219081"/>
              <a:gd name="connsiteY2847" fmla="*/ 5019674 h 6817915"/>
              <a:gd name="connsiteX2848" fmla="*/ 5893518 w 7219081"/>
              <a:gd name="connsiteY2848" fmla="*/ 5031184 h 6817915"/>
              <a:gd name="connsiteX2849" fmla="*/ 5885978 w 7219081"/>
              <a:gd name="connsiteY2849" fmla="*/ 5041899 h 6817915"/>
              <a:gd name="connsiteX2850" fmla="*/ 5877644 w 7219081"/>
              <a:gd name="connsiteY2850" fmla="*/ 5050630 h 6817915"/>
              <a:gd name="connsiteX2851" fmla="*/ 5869309 w 7219081"/>
              <a:gd name="connsiteY2851" fmla="*/ 5058568 h 6817915"/>
              <a:gd name="connsiteX2852" fmla="*/ 5860181 w 7219081"/>
              <a:gd name="connsiteY2852" fmla="*/ 5064918 h 6817915"/>
              <a:gd name="connsiteX2853" fmla="*/ 5851450 w 7219081"/>
              <a:gd name="connsiteY2853" fmla="*/ 5070077 h 6817915"/>
              <a:gd name="connsiteX2854" fmla="*/ 5841925 w 7219081"/>
              <a:gd name="connsiteY2854" fmla="*/ 5074443 h 6817915"/>
              <a:gd name="connsiteX2855" fmla="*/ 5832003 w 7219081"/>
              <a:gd name="connsiteY2855" fmla="*/ 5077221 h 6817915"/>
              <a:gd name="connsiteX2856" fmla="*/ 5821287 w 7219081"/>
              <a:gd name="connsiteY2856" fmla="*/ 5079205 h 6817915"/>
              <a:gd name="connsiteX2857" fmla="*/ 5810572 w 7219081"/>
              <a:gd name="connsiteY2857" fmla="*/ 5080396 h 6817915"/>
              <a:gd name="connsiteX2858" fmla="*/ 5800253 w 7219081"/>
              <a:gd name="connsiteY2858" fmla="*/ 5080793 h 6817915"/>
              <a:gd name="connsiteX2859" fmla="*/ 5789140 w 7219081"/>
              <a:gd name="connsiteY2859" fmla="*/ 5079602 h 6817915"/>
              <a:gd name="connsiteX2860" fmla="*/ 5777631 w 7219081"/>
              <a:gd name="connsiteY2860" fmla="*/ 5078809 h 6817915"/>
              <a:gd name="connsiteX2861" fmla="*/ 5766122 w 7219081"/>
              <a:gd name="connsiteY2861" fmla="*/ 5076030 h 6817915"/>
              <a:gd name="connsiteX2862" fmla="*/ 5753818 w 7219081"/>
              <a:gd name="connsiteY2862" fmla="*/ 5073252 h 6817915"/>
              <a:gd name="connsiteX2863" fmla="*/ 5741912 w 7219081"/>
              <a:gd name="connsiteY2863" fmla="*/ 5069680 h 6817915"/>
              <a:gd name="connsiteX2864" fmla="*/ 5730800 w 7219081"/>
              <a:gd name="connsiteY2864" fmla="*/ 5066505 h 6817915"/>
              <a:gd name="connsiteX2865" fmla="*/ 5719687 w 7219081"/>
              <a:gd name="connsiteY2865" fmla="*/ 5063727 h 6817915"/>
              <a:gd name="connsiteX2866" fmla="*/ 5697065 w 7219081"/>
              <a:gd name="connsiteY2866" fmla="*/ 5058568 h 6817915"/>
              <a:gd name="connsiteX2867" fmla="*/ 5674047 w 7219081"/>
              <a:gd name="connsiteY2867" fmla="*/ 5054599 h 6817915"/>
              <a:gd name="connsiteX2868" fmla="*/ 5651425 w 7219081"/>
              <a:gd name="connsiteY2868" fmla="*/ 5049837 h 6817915"/>
              <a:gd name="connsiteX2869" fmla="*/ 5549031 w 7219081"/>
              <a:gd name="connsiteY2869" fmla="*/ 5050630 h 6817915"/>
              <a:gd name="connsiteX2870" fmla="*/ 5521250 w 7219081"/>
              <a:gd name="connsiteY2870" fmla="*/ 5153421 h 6817915"/>
              <a:gd name="connsiteX2871" fmla="*/ 5524425 w 7219081"/>
              <a:gd name="connsiteY2871" fmla="*/ 5155802 h 6817915"/>
              <a:gd name="connsiteX2872" fmla="*/ 5527600 w 7219081"/>
              <a:gd name="connsiteY2872" fmla="*/ 5158184 h 6817915"/>
              <a:gd name="connsiteX2873" fmla="*/ 5533950 w 7219081"/>
              <a:gd name="connsiteY2873" fmla="*/ 5161755 h 6817915"/>
              <a:gd name="connsiteX2874" fmla="*/ 5540697 w 7219081"/>
              <a:gd name="connsiteY2874" fmla="*/ 5164534 h 6817915"/>
              <a:gd name="connsiteX2875" fmla="*/ 5548237 w 7219081"/>
              <a:gd name="connsiteY2875" fmla="*/ 5166518 h 6817915"/>
              <a:gd name="connsiteX2876" fmla="*/ 5556175 w 7219081"/>
              <a:gd name="connsiteY2876" fmla="*/ 5168105 h 6817915"/>
              <a:gd name="connsiteX2877" fmla="*/ 5564112 w 7219081"/>
              <a:gd name="connsiteY2877" fmla="*/ 5169693 h 6817915"/>
              <a:gd name="connsiteX2878" fmla="*/ 5579194 w 7219081"/>
              <a:gd name="connsiteY2878" fmla="*/ 5172471 h 6817915"/>
              <a:gd name="connsiteX2879" fmla="*/ 5587131 w 7219081"/>
              <a:gd name="connsiteY2879" fmla="*/ 5174059 h 6817915"/>
              <a:gd name="connsiteX2880" fmla="*/ 5594275 w 7219081"/>
              <a:gd name="connsiteY2880" fmla="*/ 5176043 h 6817915"/>
              <a:gd name="connsiteX2881" fmla="*/ 5601418 w 7219081"/>
              <a:gd name="connsiteY2881" fmla="*/ 5178821 h 6817915"/>
              <a:gd name="connsiteX2882" fmla="*/ 5607768 w 7219081"/>
              <a:gd name="connsiteY2882" fmla="*/ 5182393 h 6817915"/>
              <a:gd name="connsiteX2883" fmla="*/ 5610944 w 7219081"/>
              <a:gd name="connsiteY2883" fmla="*/ 5184774 h 6817915"/>
              <a:gd name="connsiteX2884" fmla="*/ 5614118 w 7219081"/>
              <a:gd name="connsiteY2884" fmla="*/ 5187552 h 6817915"/>
              <a:gd name="connsiteX2885" fmla="*/ 5616500 w 7219081"/>
              <a:gd name="connsiteY2885" fmla="*/ 5190330 h 6817915"/>
              <a:gd name="connsiteX2886" fmla="*/ 5619278 w 7219081"/>
              <a:gd name="connsiteY2886" fmla="*/ 5193505 h 6817915"/>
              <a:gd name="connsiteX2887" fmla="*/ 5621262 w 7219081"/>
              <a:gd name="connsiteY2887" fmla="*/ 5197077 h 6817915"/>
              <a:gd name="connsiteX2888" fmla="*/ 5623247 w 7219081"/>
              <a:gd name="connsiteY2888" fmla="*/ 5201443 h 6817915"/>
              <a:gd name="connsiteX2889" fmla="*/ 5624834 w 7219081"/>
              <a:gd name="connsiteY2889" fmla="*/ 5205412 h 6817915"/>
              <a:gd name="connsiteX2890" fmla="*/ 5626422 w 7219081"/>
              <a:gd name="connsiteY2890" fmla="*/ 5210174 h 6817915"/>
              <a:gd name="connsiteX2891" fmla="*/ 5632375 w 7219081"/>
              <a:gd name="connsiteY2891" fmla="*/ 5210571 h 6817915"/>
              <a:gd name="connsiteX2892" fmla="*/ 5638328 w 7219081"/>
              <a:gd name="connsiteY2892" fmla="*/ 5211365 h 6817915"/>
              <a:gd name="connsiteX2893" fmla="*/ 5643884 w 7219081"/>
              <a:gd name="connsiteY2893" fmla="*/ 5211365 h 6817915"/>
              <a:gd name="connsiteX2894" fmla="*/ 5649837 w 7219081"/>
              <a:gd name="connsiteY2894" fmla="*/ 5211762 h 6817915"/>
              <a:gd name="connsiteX2895" fmla="*/ 5654997 w 7219081"/>
              <a:gd name="connsiteY2895" fmla="*/ 5213349 h 6817915"/>
              <a:gd name="connsiteX2896" fmla="*/ 5657775 w 7219081"/>
              <a:gd name="connsiteY2896" fmla="*/ 5214540 h 6817915"/>
              <a:gd name="connsiteX2897" fmla="*/ 5659759 w 7219081"/>
              <a:gd name="connsiteY2897" fmla="*/ 5216127 h 6817915"/>
              <a:gd name="connsiteX2898" fmla="*/ 5661744 w 7219081"/>
              <a:gd name="connsiteY2898" fmla="*/ 5218112 h 6817915"/>
              <a:gd name="connsiteX2899" fmla="*/ 5663728 w 7219081"/>
              <a:gd name="connsiteY2899" fmla="*/ 5220096 h 6817915"/>
              <a:gd name="connsiteX2900" fmla="*/ 5665315 w 7219081"/>
              <a:gd name="connsiteY2900" fmla="*/ 5223271 h 6817915"/>
              <a:gd name="connsiteX2901" fmla="*/ 5666903 w 7219081"/>
              <a:gd name="connsiteY2901" fmla="*/ 5226446 h 6817915"/>
              <a:gd name="connsiteX2902" fmla="*/ 5674444 w 7219081"/>
              <a:gd name="connsiteY2902" fmla="*/ 5229621 h 6817915"/>
              <a:gd name="connsiteX2903" fmla="*/ 5677222 w 7219081"/>
              <a:gd name="connsiteY2903" fmla="*/ 5231209 h 6817915"/>
              <a:gd name="connsiteX2904" fmla="*/ 5678809 w 7219081"/>
              <a:gd name="connsiteY2904" fmla="*/ 5232399 h 6817915"/>
              <a:gd name="connsiteX2905" fmla="*/ 5679206 w 7219081"/>
              <a:gd name="connsiteY2905" fmla="*/ 5233193 h 6817915"/>
              <a:gd name="connsiteX2906" fmla="*/ 5680397 w 7219081"/>
              <a:gd name="connsiteY2906" fmla="*/ 5237162 h 6817915"/>
              <a:gd name="connsiteX2907" fmla="*/ 5682381 w 7219081"/>
              <a:gd name="connsiteY2907" fmla="*/ 5239543 h 6817915"/>
              <a:gd name="connsiteX2908" fmla="*/ 5684365 w 7219081"/>
              <a:gd name="connsiteY2908" fmla="*/ 5242718 h 6817915"/>
              <a:gd name="connsiteX2909" fmla="*/ 5686747 w 7219081"/>
              <a:gd name="connsiteY2909" fmla="*/ 5245496 h 6817915"/>
              <a:gd name="connsiteX2910" fmla="*/ 5691906 w 7219081"/>
              <a:gd name="connsiteY2910" fmla="*/ 5250259 h 6817915"/>
              <a:gd name="connsiteX2911" fmla="*/ 5697462 w 7219081"/>
              <a:gd name="connsiteY2911" fmla="*/ 5253830 h 6817915"/>
              <a:gd name="connsiteX2912" fmla="*/ 5704606 w 7219081"/>
              <a:gd name="connsiteY2912" fmla="*/ 5257402 h 6817915"/>
              <a:gd name="connsiteX2913" fmla="*/ 5711353 w 7219081"/>
              <a:gd name="connsiteY2913" fmla="*/ 5261371 h 6817915"/>
              <a:gd name="connsiteX2914" fmla="*/ 5724847 w 7219081"/>
              <a:gd name="connsiteY2914" fmla="*/ 5268515 h 6817915"/>
              <a:gd name="connsiteX2915" fmla="*/ 5731197 w 7219081"/>
              <a:gd name="connsiteY2915" fmla="*/ 5272484 h 6817915"/>
              <a:gd name="connsiteX2916" fmla="*/ 5736356 w 7219081"/>
              <a:gd name="connsiteY2916" fmla="*/ 5276452 h 6817915"/>
              <a:gd name="connsiteX2917" fmla="*/ 5741118 w 7219081"/>
              <a:gd name="connsiteY2917" fmla="*/ 5281612 h 6817915"/>
              <a:gd name="connsiteX2918" fmla="*/ 5743500 w 7219081"/>
              <a:gd name="connsiteY2918" fmla="*/ 5284390 h 6817915"/>
              <a:gd name="connsiteX2919" fmla="*/ 5745087 w 7219081"/>
              <a:gd name="connsiteY2919" fmla="*/ 5287565 h 6817915"/>
              <a:gd name="connsiteX2920" fmla="*/ 5746675 w 7219081"/>
              <a:gd name="connsiteY2920" fmla="*/ 5290740 h 6817915"/>
              <a:gd name="connsiteX2921" fmla="*/ 5747468 w 7219081"/>
              <a:gd name="connsiteY2921" fmla="*/ 5293915 h 6817915"/>
              <a:gd name="connsiteX2922" fmla="*/ 5748262 w 7219081"/>
              <a:gd name="connsiteY2922" fmla="*/ 5297487 h 6817915"/>
              <a:gd name="connsiteX2923" fmla="*/ 5748262 w 7219081"/>
              <a:gd name="connsiteY2923" fmla="*/ 5301852 h 6817915"/>
              <a:gd name="connsiteX2924" fmla="*/ 5748262 w 7219081"/>
              <a:gd name="connsiteY2924" fmla="*/ 5306615 h 6817915"/>
              <a:gd name="connsiteX2925" fmla="*/ 5747072 w 7219081"/>
              <a:gd name="connsiteY2925" fmla="*/ 5311377 h 6817915"/>
              <a:gd name="connsiteX2926" fmla="*/ 5745881 w 7219081"/>
              <a:gd name="connsiteY2926" fmla="*/ 5316140 h 6817915"/>
              <a:gd name="connsiteX2927" fmla="*/ 5744294 w 7219081"/>
              <a:gd name="connsiteY2927" fmla="*/ 5321696 h 6817915"/>
              <a:gd name="connsiteX2928" fmla="*/ 5740325 w 7219081"/>
              <a:gd name="connsiteY2928" fmla="*/ 5331618 h 6817915"/>
              <a:gd name="connsiteX2929" fmla="*/ 5735562 w 7219081"/>
              <a:gd name="connsiteY2929" fmla="*/ 5340746 h 6817915"/>
              <a:gd name="connsiteX2930" fmla="*/ 5730403 w 7219081"/>
              <a:gd name="connsiteY2930" fmla="*/ 5349080 h 6817915"/>
              <a:gd name="connsiteX2931" fmla="*/ 5724053 w 7219081"/>
              <a:gd name="connsiteY2931" fmla="*/ 5357018 h 6817915"/>
              <a:gd name="connsiteX2932" fmla="*/ 5717703 w 7219081"/>
              <a:gd name="connsiteY2932" fmla="*/ 5363765 h 6817915"/>
              <a:gd name="connsiteX2933" fmla="*/ 5710956 w 7219081"/>
              <a:gd name="connsiteY2933" fmla="*/ 5370115 h 6817915"/>
              <a:gd name="connsiteX2934" fmla="*/ 5703415 w 7219081"/>
              <a:gd name="connsiteY2934" fmla="*/ 5375274 h 6817915"/>
              <a:gd name="connsiteX2935" fmla="*/ 5695875 w 7219081"/>
              <a:gd name="connsiteY2935" fmla="*/ 5380830 h 6817915"/>
              <a:gd name="connsiteX2936" fmla="*/ 5687540 w 7219081"/>
              <a:gd name="connsiteY2936" fmla="*/ 5384799 h 6817915"/>
              <a:gd name="connsiteX2937" fmla="*/ 5679206 w 7219081"/>
              <a:gd name="connsiteY2937" fmla="*/ 5388768 h 6817915"/>
              <a:gd name="connsiteX2938" fmla="*/ 5670078 w 7219081"/>
              <a:gd name="connsiteY2938" fmla="*/ 5392340 h 6817915"/>
              <a:gd name="connsiteX2939" fmla="*/ 5661347 w 7219081"/>
              <a:gd name="connsiteY2939" fmla="*/ 5395515 h 6817915"/>
              <a:gd name="connsiteX2940" fmla="*/ 5651822 w 7219081"/>
              <a:gd name="connsiteY2940" fmla="*/ 5397499 h 6817915"/>
              <a:gd name="connsiteX2941" fmla="*/ 5642297 w 7219081"/>
              <a:gd name="connsiteY2941" fmla="*/ 5400277 h 6817915"/>
              <a:gd name="connsiteX2942" fmla="*/ 5622850 w 7219081"/>
              <a:gd name="connsiteY2942" fmla="*/ 5403452 h 6817915"/>
              <a:gd name="connsiteX2943" fmla="*/ 5584353 w 7219081"/>
              <a:gd name="connsiteY2943" fmla="*/ 5409009 h 6817915"/>
              <a:gd name="connsiteX2944" fmla="*/ 5545856 w 7219081"/>
              <a:gd name="connsiteY2944" fmla="*/ 5414565 h 6817915"/>
              <a:gd name="connsiteX2945" fmla="*/ 5469259 w 7219081"/>
              <a:gd name="connsiteY2945" fmla="*/ 5424884 h 6817915"/>
              <a:gd name="connsiteX2946" fmla="*/ 5430762 w 7219081"/>
              <a:gd name="connsiteY2946" fmla="*/ 5430837 h 6817915"/>
              <a:gd name="connsiteX2947" fmla="*/ 5393059 w 7219081"/>
              <a:gd name="connsiteY2947" fmla="*/ 5437187 h 6817915"/>
              <a:gd name="connsiteX2948" fmla="*/ 5354959 w 7219081"/>
              <a:gd name="connsiteY2948" fmla="*/ 5444330 h 6817915"/>
              <a:gd name="connsiteX2949" fmla="*/ 5335909 w 7219081"/>
              <a:gd name="connsiteY2949" fmla="*/ 5447902 h 6817915"/>
              <a:gd name="connsiteX2950" fmla="*/ 5317256 w 7219081"/>
              <a:gd name="connsiteY2950" fmla="*/ 5452268 h 6817915"/>
              <a:gd name="connsiteX2951" fmla="*/ 5281140 w 7219081"/>
              <a:gd name="connsiteY2951" fmla="*/ 5460602 h 6817915"/>
              <a:gd name="connsiteX2952" fmla="*/ 5245025 w 7219081"/>
              <a:gd name="connsiteY2952" fmla="*/ 5468143 h 6817915"/>
              <a:gd name="connsiteX2953" fmla="*/ 5208512 w 7219081"/>
              <a:gd name="connsiteY2953" fmla="*/ 5474493 h 6817915"/>
              <a:gd name="connsiteX2954" fmla="*/ 5172397 w 7219081"/>
              <a:gd name="connsiteY2954" fmla="*/ 5479652 h 6817915"/>
              <a:gd name="connsiteX2955" fmla="*/ 5135884 w 7219081"/>
              <a:gd name="connsiteY2955" fmla="*/ 5484018 h 6817915"/>
              <a:gd name="connsiteX2956" fmla="*/ 5099768 w 7219081"/>
              <a:gd name="connsiteY2956" fmla="*/ 5487193 h 6817915"/>
              <a:gd name="connsiteX2957" fmla="*/ 5081512 w 7219081"/>
              <a:gd name="connsiteY2957" fmla="*/ 5487987 h 6817915"/>
              <a:gd name="connsiteX2958" fmla="*/ 5062859 w 7219081"/>
              <a:gd name="connsiteY2958" fmla="*/ 5488780 h 6817915"/>
              <a:gd name="connsiteX2959" fmla="*/ 5044603 w 7219081"/>
              <a:gd name="connsiteY2959" fmla="*/ 5489177 h 6817915"/>
              <a:gd name="connsiteX2960" fmla="*/ 5025950 w 7219081"/>
              <a:gd name="connsiteY2960" fmla="*/ 5489177 h 6817915"/>
              <a:gd name="connsiteX2961" fmla="*/ 5011265 w 7219081"/>
              <a:gd name="connsiteY2961" fmla="*/ 5488780 h 6817915"/>
              <a:gd name="connsiteX2962" fmla="*/ 5003328 w 7219081"/>
              <a:gd name="connsiteY2962" fmla="*/ 5488780 h 6817915"/>
              <a:gd name="connsiteX2963" fmla="*/ 4996184 w 7219081"/>
              <a:gd name="connsiteY2963" fmla="*/ 5489574 h 6817915"/>
              <a:gd name="connsiteX2964" fmla="*/ 4992215 w 7219081"/>
              <a:gd name="connsiteY2964" fmla="*/ 5490368 h 6817915"/>
              <a:gd name="connsiteX2965" fmla="*/ 4989040 w 7219081"/>
              <a:gd name="connsiteY2965" fmla="*/ 5491162 h 6817915"/>
              <a:gd name="connsiteX2966" fmla="*/ 4986262 w 7219081"/>
              <a:gd name="connsiteY2966" fmla="*/ 5492749 h 6817915"/>
              <a:gd name="connsiteX2967" fmla="*/ 4983484 w 7219081"/>
              <a:gd name="connsiteY2967" fmla="*/ 5494734 h 6817915"/>
              <a:gd name="connsiteX2968" fmla="*/ 4981500 w 7219081"/>
              <a:gd name="connsiteY2968" fmla="*/ 5497115 h 6817915"/>
              <a:gd name="connsiteX2969" fmla="*/ 4979118 w 7219081"/>
              <a:gd name="connsiteY2969" fmla="*/ 5500290 h 6817915"/>
              <a:gd name="connsiteX2970" fmla="*/ 4977531 w 7219081"/>
              <a:gd name="connsiteY2970" fmla="*/ 5503862 h 6817915"/>
              <a:gd name="connsiteX2971" fmla="*/ 4976737 w 7219081"/>
              <a:gd name="connsiteY2971" fmla="*/ 5508227 h 6817915"/>
              <a:gd name="connsiteX2972" fmla="*/ 4976737 w 7219081"/>
              <a:gd name="connsiteY2972" fmla="*/ 5513387 h 6817915"/>
              <a:gd name="connsiteX2973" fmla="*/ 4976737 w 7219081"/>
              <a:gd name="connsiteY2973" fmla="*/ 5518149 h 6817915"/>
              <a:gd name="connsiteX2974" fmla="*/ 4977531 w 7219081"/>
              <a:gd name="connsiteY2974" fmla="*/ 5522118 h 6817915"/>
              <a:gd name="connsiteX2975" fmla="*/ 4979912 w 7219081"/>
              <a:gd name="connsiteY2975" fmla="*/ 5525293 h 6817915"/>
              <a:gd name="connsiteX2976" fmla="*/ 4981897 w 7219081"/>
              <a:gd name="connsiteY2976" fmla="*/ 5528071 h 6817915"/>
              <a:gd name="connsiteX2977" fmla="*/ 4985072 w 7219081"/>
              <a:gd name="connsiteY2977" fmla="*/ 5530055 h 6817915"/>
              <a:gd name="connsiteX2978" fmla="*/ 4988247 w 7219081"/>
              <a:gd name="connsiteY2978" fmla="*/ 5531643 h 6817915"/>
              <a:gd name="connsiteX2979" fmla="*/ 4991818 w 7219081"/>
              <a:gd name="connsiteY2979" fmla="*/ 5533230 h 6817915"/>
              <a:gd name="connsiteX2980" fmla="*/ 4999756 w 7219081"/>
              <a:gd name="connsiteY2980" fmla="*/ 5534818 h 6817915"/>
              <a:gd name="connsiteX2981" fmla="*/ 5008090 w 7219081"/>
              <a:gd name="connsiteY2981" fmla="*/ 5536405 h 6817915"/>
              <a:gd name="connsiteX2982" fmla="*/ 5016028 w 7219081"/>
              <a:gd name="connsiteY2982" fmla="*/ 5537596 h 6817915"/>
              <a:gd name="connsiteX2983" fmla="*/ 5020394 w 7219081"/>
              <a:gd name="connsiteY2983" fmla="*/ 5538787 h 6817915"/>
              <a:gd name="connsiteX2984" fmla="*/ 5023568 w 7219081"/>
              <a:gd name="connsiteY2984" fmla="*/ 5540374 h 6817915"/>
              <a:gd name="connsiteX2985" fmla="*/ 5038650 w 7219081"/>
              <a:gd name="connsiteY2985" fmla="*/ 5545930 h 6817915"/>
              <a:gd name="connsiteX2986" fmla="*/ 5054128 w 7219081"/>
              <a:gd name="connsiteY2986" fmla="*/ 5551884 h 6817915"/>
              <a:gd name="connsiteX2987" fmla="*/ 5083894 w 7219081"/>
              <a:gd name="connsiteY2987" fmla="*/ 5562996 h 6817915"/>
              <a:gd name="connsiteX2988" fmla="*/ 5092228 w 7219081"/>
              <a:gd name="connsiteY2988" fmla="*/ 5562996 h 6817915"/>
              <a:gd name="connsiteX2989" fmla="*/ 5100165 w 7219081"/>
              <a:gd name="connsiteY2989" fmla="*/ 5563393 h 6817915"/>
              <a:gd name="connsiteX2990" fmla="*/ 5108103 w 7219081"/>
              <a:gd name="connsiteY2990" fmla="*/ 5564980 h 6817915"/>
              <a:gd name="connsiteX2991" fmla="*/ 5116040 w 7219081"/>
              <a:gd name="connsiteY2991" fmla="*/ 5566568 h 6817915"/>
              <a:gd name="connsiteX2992" fmla="*/ 5123581 w 7219081"/>
              <a:gd name="connsiteY2992" fmla="*/ 5568552 h 6817915"/>
              <a:gd name="connsiteX2993" fmla="*/ 5130725 w 7219081"/>
              <a:gd name="connsiteY2993" fmla="*/ 5570537 h 6817915"/>
              <a:gd name="connsiteX2994" fmla="*/ 5138265 w 7219081"/>
              <a:gd name="connsiteY2994" fmla="*/ 5573712 h 6817915"/>
              <a:gd name="connsiteX2995" fmla="*/ 5145409 w 7219081"/>
              <a:gd name="connsiteY2995" fmla="*/ 5576887 h 6817915"/>
              <a:gd name="connsiteX2996" fmla="*/ 5159697 w 7219081"/>
              <a:gd name="connsiteY2996" fmla="*/ 5584030 h 6817915"/>
              <a:gd name="connsiteX2997" fmla="*/ 5173587 w 7219081"/>
              <a:gd name="connsiteY2997" fmla="*/ 5591571 h 6817915"/>
              <a:gd name="connsiteX2998" fmla="*/ 5200178 w 7219081"/>
              <a:gd name="connsiteY2998" fmla="*/ 5607446 h 6817915"/>
              <a:gd name="connsiteX2999" fmla="*/ 5225578 w 7219081"/>
              <a:gd name="connsiteY2999" fmla="*/ 5610621 h 6817915"/>
              <a:gd name="connsiteX3000" fmla="*/ 5235897 w 7219081"/>
              <a:gd name="connsiteY3000" fmla="*/ 5610621 h 6817915"/>
              <a:gd name="connsiteX3001" fmla="*/ 5246612 w 7219081"/>
              <a:gd name="connsiteY3001" fmla="*/ 5611415 h 6817915"/>
              <a:gd name="connsiteX3002" fmla="*/ 5256931 w 7219081"/>
              <a:gd name="connsiteY3002" fmla="*/ 5611812 h 6817915"/>
              <a:gd name="connsiteX3003" fmla="*/ 5267250 w 7219081"/>
              <a:gd name="connsiteY3003" fmla="*/ 5613399 h 6817915"/>
              <a:gd name="connsiteX3004" fmla="*/ 5277172 w 7219081"/>
              <a:gd name="connsiteY3004" fmla="*/ 5614987 h 6817915"/>
              <a:gd name="connsiteX3005" fmla="*/ 5286697 w 7219081"/>
              <a:gd name="connsiteY3005" fmla="*/ 5617368 h 6817915"/>
              <a:gd name="connsiteX3006" fmla="*/ 5296222 w 7219081"/>
              <a:gd name="connsiteY3006" fmla="*/ 5620146 h 6817915"/>
              <a:gd name="connsiteX3007" fmla="*/ 5305350 w 7219081"/>
              <a:gd name="connsiteY3007" fmla="*/ 5623321 h 6817915"/>
              <a:gd name="connsiteX3008" fmla="*/ 5314875 w 7219081"/>
              <a:gd name="connsiteY3008" fmla="*/ 5626893 h 6817915"/>
              <a:gd name="connsiteX3009" fmla="*/ 5324003 w 7219081"/>
              <a:gd name="connsiteY3009" fmla="*/ 5631259 h 6817915"/>
              <a:gd name="connsiteX3010" fmla="*/ 5332734 w 7219081"/>
              <a:gd name="connsiteY3010" fmla="*/ 5636021 h 6817915"/>
              <a:gd name="connsiteX3011" fmla="*/ 5341465 w 7219081"/>
              <a:gd name="connsiteY3011" fmla="*/ 5641180 h 6817915"/>
              <a:gd name="connsiteX3012" fmla="*/ 5349800 w 7219081"/>
              <a:gd name="connsiteY3012" fmla="*/ 5647134 h 6817915"/>
              <a:gd name="connsiteX3013" fmla="*/ 5358134 w 7219081"/>
              <a:gd name="connsiteY3013" fmla="*/ 5653484 h 6817915"/>
              <a:gd name="connsiteX3014" fmla="*/ 5366072 w 7219081"/>
              <a:gd name="connsiteY3014" fmla="*/ 5659834 h 6817915"/>
              <a:gd name="connsiteX3015" fmla="*/ 5374009 w 7219081"/>
              <a:gd name="connsiteY3015" fmla="*/ 5666977 h 6817915"/>
              <a:gd name="connsiteX3016" fmla="*/ 5380359 w 7219081"/>
              <a:gd name="connsiteY3016" fmla="*/ 5670152 h 6817915"/>
              <a:gd name="connsiteX3017" fmla="*/ 5385915 w 7219081"/>
              <a:gd name="connsiteY3017" fmla="*/ 5673724 h 6817915"/>
              <a:gd name="connsiteX3018" fmla="*/ 5390678 w 7219081"/>
              <a:gd name="connsiteY3018" fmla="*/ 5678090 h 6817915"/>
              <a:gd name="connsiteX3019" fmla="*/ 5392265 w 7219081"/>
              <a:gd name="connsiteY3019" fmla="*/ 5680074 h 6817915"/>
              <a:gd name="connsiteX3020" fmla="*/ 5393456 w 7219081"/>
              <a:gd name="connsiteY3020" fmla="*/ 5681662 h 6817915"/>
              <a:gd name="connsiteX3021" fmla="*/ 5393853 w 7219081"/>
              <a:gd name="connsiteY3021" fmla="*/ 5684043 h 6817915"/>
              <a:gd name="connsiteX3022" fmla="*/ 5393853 w 7219081"/>
              <a:gd name="connsiteY3022" fmla="*/ 5686027 h 6817915"/>
              <a:gd name="connsiteX3023" fmla="*/ 5393059 w 7219081"/>
              <a:gd name="connsiteY3023" fmla="*/ 5687615 h 6817915"/>
              <a:gd name="connsiteX3024" fmla="*/ 5391868 w 7219081"/>
              <a:gd name="connsiteY3024" fmla="*/ 5689599 h 6817915"/>
              <a:gd name="connsiteX3025" fmla="*/ 5389090 w 7219081"/>
              <a:gd name="connsiteY3025" fmla="*/ 5691187 h 6817915"/>
              <a:gd name="connsiteX3026" fmla="*/ 5385915 w 7219081"/>
              <a:gd name="connsiteY3026" fmla="*/ 5693171 h 6817915"/>
              <a:gd name="connsiteX3027" fmla="*/ 5381947 w 7219081"/>
              <a:gd name="connsiteY3027" fmla="*/ 5694759 h 6817915"/>
              <a:gd name="connsiteX3028" fmla="*/ 5376390 w 7219081"/>
              <a:gd name="connsiteY3028" fmla="*/ 5696346 h 6817915"/>
              <a:gd name="connsiteX3029" fmla="*/ 5367659 w 7219081"/>
              <a:gd name="connsiteY3029" fmla="*/ 5697934 h 6817915"/>
              <a:gd name="connsiteX3030" fmla="*/ 5358134 w 7219081"/>
              <a:gd name="connsiteY3030" fmla="*/ 5699124 h 6817915"/>
              <a:gd name="connsiteX3031" fmla="*/ 5348609 w 7219081"/>
              <a:gd name="connsiteY3031" fmla="*/ 5699124 h 6817915"/>
              <a:gd name="connsiteX3032" fmla="*/ 5338687 w 7219081"/>
              <a:gd name="connsiteY3032" fmla="*/ 5699124 h 6817915"/>
              <a:gd name="connsiteX3033" fmla="*/ 5318844 w 7219081"/>
              <a:gd name="connsiteY3033" fmla="*/ 5697537 h 6817915"/>
              <a:gd name="connsiteX3034" fmla="*/ 5308525 w 7219081"/>
              <a:gd name="connsiteY3034" fmla="*/ 5697140 h 6817915"/>
              <a:gd name="connsiteX3035" fmla="*/ 5299397 w 7219081"/>
              <a:gd name="connsiteY3035" fmla="*/ 5696346 h 6817915"/>
              <a:gd name="connsiteX3036" fmla="*/ 5183906 w 7219081"/>
              <a:gd name="connsiteY3036" fmla="*/ 5713809 h 6817915"/>
              <a:gd name="connsiteX3037" fmla="*/ 5183906 w 7219081"/>
              <a:gd name="connsiteY3037" fmla="*/ 5718968 h 6817915"/>
              <a:gd name="connsiteX3038" fmla="*/ 5184303 w 7219081"/>
              <a:gd name="connsiteY3038" fmla="*/ 5724524 h 6817915"/>
              <a:gd name="connsiteX3039" fmla="*/ 5185494 w 7219081"/>
              <a:gd name="connsiteY3039" fmla="*/ 5728493 h 6817915"/>
              <a:gd name="connsiteX3040" fmla="*/ 5187081 w 7219081"/>
              <a:gd name="connsiteY3040" fmla="*/ 5732462 h 6817915"/>
              <a:gd name="connsiteX3041" fmla="*/ 5189065 w 7219081"/>
              <a:gd name="connsiteY3041" fmla="*/ 5735240 h 6817915"/>
              <a:gd name="connsiteX3042" fmla="*/ 5191844 w 7219081"/>
              <a:gd name="connsiteY3042" fmla="*/ 5738018 h 6817915"/>
              <a:gd name="connsiteX3043" fmla="*/ 5194622 w 7219081"/>
              <a:gd name="connsiteY3043" fmla="*/ 5740002 h 6817915"/>
              <a:gd name="connsiteX3044" fmla="*/ 5197797 w 7219081"/>
              <a:gd name="connsiteY3044" fmla="*/ 5742384 h 6817915"/>
              <a:gd name="connsiteX3045" fmla="*/ 5204544 w 7219081"/>
              <a:gd name="connsiteY3045" fmla="*/ 5745955 h 6817915"/>
              <a:gd name="connsiteX3046" fmla="*/ 5212481 w 7219081"/>
              <a:gd name="connsiteY3046" fmla="*/ 5748734 h 6817915"/>
              <a:gd name="connsiteX3047" fmla="*/ 5219625 w 7219081"/>
              <a:gd name="connsiteY3047" fmla="*/ 5751909 h 6817915"/>
              <a:gd name="connsiteX3048" fmla="*/ 5226768 w 7219081"/>
              <a:gd name="connsiteY3048" fmla="*/ 5755084 h 6817915"/>
              <a:gd name="connsiteX3049" fmla="*/ 5285109 w 7219081"/>
              <a:gd name="connsiteY3049" fmla="*/ 5757465 h 6817915"/>
              <a:gd name="connsiteX3050" fmla="*/ 5295428 w 7219081"/>
              <a:gd name="connsiteY3050" fmla="*/ 5755877 h 6817915"/>
              <a:gd name="connsiteX3051" fmla="*/ 5306540 w 7219081"/>
              <a:gd name="connsiteY3051" fmla="*/ 5755084 h 6817915"/>
              <a:gd name="connsiteX3052" fmla="*/ 5317256 w 7219081"/>
              <a:gd name="connsiteY3052" fmla="*/ 5755084 h 6817915"/>
              <a:gd name="connsiteX3053" fmla="*/ 5327575 w 7219081"/>
              <a:gd name="connsiteY3053" fmla="*/ 5755877 h 6817915"/>
              <a:gd name="connsiteX3054" fmla="*/ 5337497 w 7219081"/>
              <a:gd name="connsiteY3054" fmla="*/ 5757465 h 6817915"/>
              <a:gd name="connsiteX3055" fmla="*/ 5348212 w 7219081"/>
              <a:gd name="connsiteY3055" fmla="*/ 5759449 h 6817915"/>
              <a:gd name="connsiteX3056" fmla="*/ 5358134 w 7219081"/>
              <a:gd name="connsiteY3056" fmla="*/ 5761830 h 6817915"/>
              <a:gd name="connsiteX3057" fmla="*/ 5368056 w 7219081"/>
              <a:gd name="connsiteY3057" fmla="*/ 5764212 h 6817915"/>
              <a:gd name="connsiteX3058" fmla="*/ 5388297 w 7219081"/>
              <a:gd name="connsiteY3058" fmla="*/ 5770562 h 6817915"/>
              <a:gd name="connsiteX3059" fmla="*/ 5408537 w 7219081"/>
              <a:gd name="connsiteY3059" fmla="*/ 5776515 h 6817915"/>
              <a:gd name="connsiteX3060" fmla="*/ 5418856 w 7219081"/>
              <a:gd name="connsiteY3060" fmla="*/ 5779293 h 6817915"/>
              <a:gd name="connsiteX3061" fmla="*/ 5428778 w 7219081"/>
              <a:gd name="connsiteY3061" fmla="*/ 5781277 h 6817915"/>
              <a:gd name="connsiteX3062" fmla="*/ 5438700 w 7219081"/>
              <a:gd name="connsiteY3062" fmla="*/ 5783262 h 6817915"/>
              <a:gd name="connsiteX3063" fmla="*/ 5449018 w 7219081"/>
              <a:gd name="connsiteY3063" fmla="*/ 5784452 h 6817915"/>
              <a:gd name="connsiteX3064" fmla="*/ 5454972 w 7219081"/>
              <a:gd name="connsiteY3064" fmla="*/ 5781277 h 6817915"/>
              <a:gd name="connsiteX3065" fmla="*/ 5461322 w 7219081"/>
              <a:gd name="connsiteY3065" fmla="*/ 5778499 h 6817915"/>
              <a:gd name="connsiteX3066" fmla="*/ 5467275 w 7219081"/>
              <a:gd name="connsiteY3066" fmla="*/ 5776118 h 6817915"/>
              <a:gd name="connsiteX3067" fmla="*/ 5473228 w 7219081"/>
              <a:gd name="connsiteY3067" fmla="*/ 5773737 h 6817915"/>
              <a:gd name="connsiteX3068" fmla="*/ 5479181 w 7219081"/>
              <a:gd name="connsiteY3068" fmla="*/ 5772149 h 6817915"/>
              <a:gd name="connsiteX3069" fmla="*/ 5485134 w 7219081"/>
              <a:gd name="connsiteY3069" fmla="*/ 5770562 h 6817915"/>
              <a:gd name="connsiteX3070" fmla="*/ 5491484 w 7219081"/>
              <a:gd name="connsiteY3070" fmla="*/ 5769768 h 6817915"/>
              <a:gd name="connsiteX3071" fmla="*/ 5497437 w 7219081"/>
              <a:gd name="connsiteY3071" fmla="*/ 5768974 h 6817915"/>
              <a:gd name="connsiteX3072" fmla="*/ 5503390 w 7219081"/>
              <a:gd name="connsiteY3072" fmla="*/ 5768974 h 6817915"/>
              <a:gd name="connsiteX3073" fmla="*/ 5509740 w 7219081"/>
              <a:gd name="connsiteY3073" fmla="*/ 5768974 h 6817915"/>
              <a:gd name="connsiteX3074" fmla="*/ 5515694 w 7219081"/>
              <a:gd name="connsiteY3074" fmla="*/ 5770165 h 6817915"/>
              <a:gd name="connsiteX3075" fmla="*/ 5521647 w 7219081"/>
              <a:gd name="connsiteY3075" fmla="*/ 5771355 h 6817915"/>
              <a:gd name="connsiteX3076" fmla="*/ 5527997 w 7219081"/>
              <a:gd name="connsiteY3076" fmla="*/ 5772943 h 6817915"/>
              <a:gd name="connsiteX3077" fmla="*/ 5533950 w 7219081"/>
              <a:gd name="connsiteY3077" fmla="*/ 5774530 h 6817915"/>
              <a:gd name="connsiteX3078" fmla="*/ 5540300 w 7219081"/>
              <a:gd name="connsiteY3078" fmla="*/ 5776912 h 6817915"/>
              <a:gd name="connsiteX3079" fmla="*/ 5546650 w 7219081"/>
              <a:gd name="connsiteY3079" fmla="*/ 5779690 h 6817915"/>
              <a:gd name="connsiteX3080" fmla="*/ 5548237 w 7219081"/>
              <a:gd name="connsiteY3080" fmla="*/ 5781277 h 6817915"/>
              <a:gd name="connsiteX3081" fmla="*/ 5549031 w 7219081"/>
              <a:gd name="connsiteY3081" fmla="*/ 5782865 h 6817915"/>
              <a:gd name="connsiteX3082" fmla="*/ 5550618 w 7219081"/>
              <a:gd name="connsiteY3082" fmla="*/ 5785246 h 6817915"/>
              <a:gd name="connsiteX3083" fmla="*/ 5551412 w 7219081"/>
              <a:gd name="connsiteY3083" fmla="*/ 5788421 h 6817915"/>
              <a:gd name="connsiteX3084" fmla="*/ 5552206 w 7219081"/>
              <a:gd name="connsiteY3084" fmla="*/ 5791199 h 6817915"/>
              <a:gd name="connsiteX3085" fmla="*/ 5553000 w 7219081"/>
              <a:gd name="connsiteY3085" fmla="*/ 5793977 h 6817915"/>
              <a:gd name="connsiteX3086" fmla="*/ 5552206 w 7219081"/>
              <a:gd name="connsiteY3086" fmla="*/ 5795962 h 6817915"/>
              <a:gd name="connsiteX3087" fmla="*/ 5551809 w 7219081"/>
              <a:gd name="connsiteY3087" fmla="*/ 5797549 h 6817915"/>
              <a:gd name="connsiteX3088" fmla="*/ 5547047 w 7219081"/>
              <a:gd name="connsiteY3088" fmla="*/ 5802709 h 6817915"/>
              <a:gd name="connsiteX3089" fmla="*/ 5542284 w 7219081"/>
              <a:gd name="connsiteY3089" fmla="*/ 5807074 h 6817915"/>
              <a:gd name="connsiteX3090" fmla="*/ 5537125 w 7219081"/>
              <a:gd name="connsiteY3090" fmla="*/ 5810249 h 6817915"/>
              <a:gd name="connsiteX3091" fmla="*/ 5531965 w 7219081"/>
              <a:gd name="connsiteY3091" fmla="*/ 5812630 h 6817915"/>
              <a:gd name="connsiteX3092" fmla="*/ 5526409 w 7219081"/>
              <a:gd name="connsiteY3092" fmla="*/ 5815012 h 6817915"/>
              <a:gd name="connsiteX3093" fmla="*/ 5521250 w 7219081"/>
              <a:gd name="connsiteY3093" fmla="*/ 5815805 h 6817915"/>
              <a:gd name="connsiteX3094" fmla="*/ 5515694 w 7219081"/>
              <a:gd name="connsiteY3094" fmla="*/ 5816996 h 6817915"/>
              <a:gd name="connsiteX3095" fmla="*/ 5509740 w 7219081"/>
              <a:gd name="connsiteY3095" fmla="*/ 5816996 h 6817915"/>
              <a:gd name="connsiteX3096" fmla="*/ 5498231 w 7219081"/>
              <a:gd name="connsiteY3096" fmla="*/ 5816599 h 6817915"/>
              <a:gd name="connsiteX3097" fmla="*/ 5486722 w 7219081"/>
              <a:gd name="connsiteY3097" fmla="*/ 5815409 h 6817915"/>
              <a:gd name="connsiteX3098" fmla="*/ 5474815 w 7219081"/>
              <a:gd name="connsiteY3098" fmla="*/ 5813821 h 6817915"/>
              <a:gd name="connsiteX3099" fmla="*/ 5463306 w 7219081"/>
              <a:gd name="connsiteY3099" fmla="*/ 5813424 h 6817915"/>
              <a:gd name="connsiteX3100" fmla="*/ 5456956 w 7219081"/>
              <a:gd name="connsiteY3100" fmla="*/ 5813424 h 6817915"/>
              <a:gd name="connsiteX3101" fmla="*/ 5450209 w 7219081"/>
              <a:gd name="connsiteY3101" fmla="*/ 5813821 h 6817915"/>
              <a:gd name="connsiteX3102" fmla="*/ 5437112 w 7219081"/>
              <a:gd name="connsiteY3102" fmla="*/ 5815012 h 6817915"/>
              <a:gd name="connsiteX3103" fmla="*/ 5423222 w 7219081"/>
              <a:gd name="connsiteY3103" fmla="*/ 5816599 h 6817915"/>
              <a:gd name="connsiteX3104" fmla="*/ 5409728 w 7219081"/>
              <a:gd name="connsiteY3104" fmla="*/ 5816996 h 6817915"/>
              <a:gd name="connsiteX3105" fmla="*/ 5403378 w 7219081"/>
              <a:gd name="connsiteY3105" fmla="*/ 5816996 h 6817915"/>
              <a:gd name="connsiteX3106" fmla="*/ 5396631 w 7219081"/>
              <a:gd name="connsiteY3106" fmla="*/ 5816599 h 6817915"/>
              <a:gd name="connsiteX3107" fmla="*/ 5389884 w 7219081"/>
              <a:gd name="connsiteY3107" fmla="*/ 5815409 h 6817915"/>
              <a:gd name="connsiteX3108" fmla="*/ 5383534 w 7219081"/>
              <a:gd name="connsiteY3108" fmla="*/ 5813821 h 6817915"/>
              <a:gd name="connsiteX3109" fmla="*/ 5377184 w 7219081"/>
              <a:gd name="connsiteY3109" fmla="*/ 5811043 h 6817915"/>
              <a:gd name="connsiteX3110" fmla="*/ 5370834 w 7219081"/>
              <a:gd name="connsiteY3110" fmla="*/ 5807868 h 6817915"/>
              <a:gd name="connsiteX3111" fmla="*/ 5364881 w 7219081"/>
              <a:gd name="connsiteY3111" fmla="*/ 5804296 h 6817915"/>
              <a:gd name="connsiteX3112" fmla="*/ 5358531 w 7219081"/>
              <a:gd name="connsiteY3112" fmla="*/ 5799137 h 6817915"/>
              <a:gd name="connsiteX3113" fmla="*/ 5341862 w 7219081"/>
              <a:gd name="connsiteY3113" fmla="*/ 5803899 h 6817915"/>
              <a:gd name="connsiteX3114" fmla="*/ 5324400 w 7219081"/>
              <a:gd name="connsiteY3114" fmla="*/ 5807868 h 6817915"/>
              <a:gd name="connsiteX3115" fmla="*/ 5316065 w 7219081"/>
              <a:gd name="connsiteY3115" fmla="*/ 5809455 h 6817915"/>
              <a:gd name="connsiteX3116" fmla="*/ 5306937 w 7219081"/>
              <a:gd name="connsiteY3116" fmla="*/ 5811043 h 6817915"/>
              <a:gd name="connsiteX3117" fmla="*/ 5298603 w 7219081"/>
              <a:gd name="connsiteY3117" fmla="*/ 5812234 h 6817915"/>
              <a:gd name="connsiteX3118" fmla="*/ 5290268 w 7219081"/>
              <a:gd name="connsiteY3118" fmla="*/ 5812630 h 6817915"/>
              <a:gd name="connsiteX3119" fmla="*/ 5281934 w 7219081"/>
              <a:gd name="connsiteY3119" fmla="*/ 5812630 h 6817915"/>
              <a:gd name="connsiteX3120" fmla="*/ 5273997 w 7219081"/>
              <a:gd name="connsiteY3120" fmla="*/ 5811837 h 6817915"/>
              <a:gd name="connsiteX3121" fmla="*/ 5265662 w 7219081"/>
              <a:gd name="connsiteY3121" fmla="*/ 5810249 h 6817915"/>
              <a:gd name="connsiteX3122" fmla="*/ 5257725 w 7219081"/>
              <a:gd name="connsiteY3122" fmla="*/ 5807471 h 6817915"/>
              <a:gd name="connsiteX3123" fmla="*/ 5249390 w 7219081"/>
              <a:gd name="connsiteY3123" fmla="*/ 5803899 h 6817915"/>
              <a:gd name="connsiteX3124" fmla="*/ 5241850 w 7219081"/>
              <a:gd name="connsiteY3124" fmla="*/ 5799137 h 6817915"/>
              <a:gd name="connsiteX3125" fmla="*/ 5233912 w 7219081"/>
              <a:gd name="connsiteY3125" fmla="*/ 5792787 h 6817915"/>
              <a:gd name="connsiteX3126" fmla="*/ 5225975 w 7219081"/>
              <a:gd name="connsiteY3126" fmla="*/ 5784849 h 6817915"/>
              <a:gd name="connsiteX3127" fmla="*/ 5211687 w 7219081"/>
              <a:gd name="connsiteY3127" fmla="*/ 5784452 h 6817915"/>
              <a:gd name="connsiteX3128" fmla="*/ 5212481 w 7219081"/>
              <a:gd name="connsiteY3128" fmla="*/ 5792787 h 6817915"/>
              <a:gd name="connsiteX3129" fmla="*/ 5214068 w 7219081"/>
              <a:gd name="connsiteY3129" fmla="*/ 5801915 h 6817915"/>
              <a:gd name="connsiteX3130" fmla="*/ 5214862 w 7219081"/>
              <a:gd name="connsiteY3130" fmla="*/ 5810249 h 6817915"/>
              <a:gd name="connsiteX3131" fmla="*/ 5214862 w 7219081"/>
              <a:gd name="connsiteY3131" fmla="*/ 5814218 h 6817915"/>
              <a:gd name="connsiteX3132" fmla="*/ 5214862 w 7219081"/>
              <a:gd name="connsiteY3132" fmla="*/ 5818187 h 6817915"/>
              <a:gd name="connsiteX3133" fmla="*/ 5214068 w 7219081"/>
              <a:gd name="connsiteY3133" fmla="*/ 5821759 h 6817915"/>
              <a:gd name="connsiteX3134" fmla="*/ 5212878 w 7219081"/>
              <a:gd name="connsiteY3134" fmla="*/ 5824537 h 6817915"/>
              <a:gd name="connsiteX3135" fmla="*/ 5210894 w 7219081"/>
              <a:gd name="connsiteY3135" fmla="*/ 5826521 h 6817915"/>
              <a:gd name="connsiteX3136" fmla="*/ 5207718 w 7219081"/>
              <a:gd name="connsiteY3136" fmla="*/ 5828109 h 6817915"/>
              <a:gd name="connsiteX3137" fmla="*/ 5203353 w 7219081"/>
              <a:gd name="connsiteY3137" fmla="*/ 5828505 h 6817915"/>
              <a:gd name="connsiteX3138" fmla="*/ 5198194 w 7219081"/>
              <a:gd name="connsiteY3138" fmla="*/ 5828505 h 6817915"/>
              <a:gd name="connsiteX3139" fmla="*/ 5191447 w 7219081"/>
              <a:gd name="connsiteY3139" fmla="*/ 5826918 h 6817915"/>
              <a:gd name="connsiteX3140" fmla="*/ 5183509 w 7219081"/>
              <a:gd name="connsiteY3140" fmla="*/ 5824934 h 6817915"/>
              <a:gd name="connsiteX3141" fmla="*/ 5179144 w 7219081"/>
              <a:gd name="connsiteY3141" fmla="*/ 5822949 h 6817915"/>
              <a:gd name="connsiteX3142" fmla="*/ 5175175 w 7219081"/>
              <a:gd name="connsiteY3142" fmla="*/ 5820171 h 6817915"/>
              <a:gd name="connsiteX3143" fmla="*/ 5171206 w 7219081"/>
              <a:gd name="connsiteY3143" fmla="*/ 5816996 h 6817915"/>
              <a:gd name="connsiteX3144" fmla="*/ 5167634 w 7219081"/>
              <a:gd name="connsiteY3144" fmla="*/ 5813821 h 6817915"/>
              <a:gd name="connsiteX3145" fmla="*/ 5160094 w 7219081"/>
              <a:gd name="connsiteY3145" fmla="*/ 5806677 h 6817915"/>
              <a:gd name="connsiteX3146" fmla="*/ 5156522 w 7219081"/>
              <a:gd name="connsiteY3146" fmla="*/ 5803502 h 6817915"/>
              <a:gd name="connsiteX3147" fmla="*/ 5152950 w 7219081"/>
              <a:gd name="connsiteY3147" fmla="*/ 5799534 h 6817915"/>
              <a:gd name="connsiteX3148" fmla="*/ 5149378 w 7219081"/>
              <a:gd name="connsiteY3148" fmla="*/ 5797152 h 6817915"/>
              <a:gd name="connsiteX3149" fmla="*/ 5144615 w 7219081"/>
              <a:gd name="connsiteY3149" fmla="*/ 5794771 h 6817915"/>
              <a:gd name="connsiteX3150" fmla="*/ 5139853 w 7219081"/>
              <a:gd name="connsiteY3150" fmla="*/ 5793184 h 6817915"/>
              <a:gd name="connsiteX3151" fmla="*/ 5135090 w 7219081"/>
              <a:gd name="connsiteY3151" fmla="*/ 5792787 h 6817915"/>
              <a:gd name="connsiteX3152" fmla="*/ 5129137 w 7219081"/>
              <a:gd name="connsiteY3152" fmla="*/ 5793184 h 6817915"/>
              <a:gd name="connsiteX3153" fmla="*/ 5122390 w 7219081"/>
              <a:gd name="connsiteY3153" fmla="*/ 5795565 h 6817915"/>
              <a:gd name="connsiteX3154" fmla="*/ 5115644 w 7219081"/>
              <a:gd name="connsiteY3154" fmla="*/ 5798740 h 6817915"/>
              <a:gd name="connsiteX3155" fmla="*/ 5107706 w 7219081"/>
              <a:gd name="connsiteY3155" fmla="*/ 5803502 h 6817915"/>
              <a:gd name="connsiteX3156" fmla="*/ 5104134 w 7219081"/>
              <a:gd name="connsiteY3156" fmla="*/ 5805487 h 6817915"/>
              <a:gd name="connsiteX3157" fmla="*/ 5101356 w 7219081"/>
              <a:gd name="connsiteY3157" fmla="*/ 5807868 h 6817915"/>
              <a:gd name="connsiteX3158" fmla="*/ 5098578 w 7219081"/>
              <a:gd name="connsiteY3158" fmla="*/ 5810646 h 6817915"/>
              <a:gd name="connsiteX3159" fmla="*/ 5096594 w 7219081"/>
              <a:gd name="connsiteY3159" fmla="*/ 5812630 h 6817915"/>
              <a:gd name="connsiteX3160" fmla="*/ 5095403 w 7219081"/>
              <a:gd name="connsiteY3160" fmla="*/ 5815409 h 6817915"/>
              <a:gd name="connsiteX3161" fmla="*/ 5094609 w 7219081"/>
              <a:gd name="connsiteY3161" fmla="*/ 5818187 h 6817915"/>
              <a:gd name="connsiteX3162" fmla="*/ 5093418 w 7219081"/>
              <a:gd name="connsiteY3162" fmla="*/ 5820171 h 6817915"/>
              <a:gd name="connsiteX3163" fmla="*/ 5093418 w 7219081"/>
              <a:gd name="connsiteY3163" fmla="*/ 5822949 h 6817915"/>
              <a:gd name="connsiteX3164" fmla="*/ 5093418 w 7219081"/>
              <a:gd name="connsiteY3164" fmla="*/ 5827712 h 6817915"/>
              <a:gd name="connsiteX3165" fmla="*/ 5094609 w 7219081"/>
              <a:gd name="connsiteY3165" fmla="*/ 5832871 h 6817915"/>
              <a:gd name="connsiteX3166" fmla="*/ 5096594 w 7219081"/>
              <a:gd name="connsiteY3166" fmla="*/ 5837634 h 6817915"/>
              <a:gd name="connsiteX3167" fmla="*/ 5098578 w 7219081"/>
              <a:gd name="connsiteY3167" fmla="*/ 5842396 h 6817915"/>
              <a:gd name="connsiteX3168" fmla="*/ 5102944 w 7219081"/>
              <a:gd name="connsiteY3168" fmla="*/ 5851127 h 6817915"/>
              <a:gd name="connsiteX3169" fmla="*/ 5104531 w 7219081"/>
              <a:gd name="connsiteY3169" fmla="*/ 5855493 h 6817915"/>
              <a:gd name="connsiteX3170" fmla="*/ 5105722 w 7219081"/>
              <a:gd name="connsiteY3170" fmla="*/ 5859462 h 6817915"/>
              <a:gd name="connsiteX3171" fmla="*/ 5105722 w 7219081"/>
              <a:gd name="connsiteY3171" fmla="*/ 5863430 h 6817915"/>
              <a:gd name="connsiteX3172" fmla="*/ 5104928 w 7219081"/>
              <a:gd name="connsiteY3172" fmla="*/ 5865415 h 6817915"/>
              <a:gd name="connsiteX3173" fmla="*/ 5104134 w 7219081"/>
              <a:gd name="connsiteY3173" fmla="*/ 5867399 h 6817915"/>
              <a:gd name="connsiteX3174" fmla="*/ 5102944 w 7219081"/>
              <a:gd name="connsiteY3174" fmla="*/ 5868987 h 6817915"/>
              <a:gd name="connsiteX3175" fmla="*/ 5100959 w 7219081"/>
              <a:gd name="connsiteY3175" fmla="*/ 5871368 h 6817915"/>
              <a:gd name="connsiteX3176" fmla="*/ 5098578 w 7219081"/>
              <a:gd name="connsiteY3176" fmla="*/ 5872955 h 6817915"/>
              <a:gd name="connsiteX3177" fmla="*/ 5096197 w 7219081"/>
              <a:gd name="connsiteY3177" fmla="*/ 5874543 h 6817915"/>
              <a:gd name="connsiteX3178" fmla="*/ 5097784 w 7219081"/>
              <a:gd name="connsiteY3178" fmla="*/ 5879702 h 6817915"/>
              <a:gd name="connsiteX3179" fmla="*/ 5100165 w 7219081"/>
              <a:gd name="connsiteY3179" fmla="*/ 5884465 h 6817915"/>
              <a:gd name="connsiteX3180" fmla="*/ 5102944 w 7219081"/>
              <a:gd name="connsiteY3180" fmla="*/ 5888037 h 6817915"/>
              <a:gd name="connsiteX3181" fmla="*/ 5106515 w 7219081"/>
              <a:gd name="connsiteY3181" fmla="*/ 5891609 h 6817915"/>
              <a:gd name="connsiteX3182" fmla="*/ 5110087 w 7219081"/>
              <a:gd name="connsiteY3182" fmla="*/ 5894784 h 6817915"/>
              <a:gd name="connsiteX3183" fmla="*/ 5114453 w 7219081"/>
              <a:gd name="connsiteY3183" fmla="*/ 5897959 h 6817915"/>
              <a:gd name="connsiteX3184" fmla="*/ 5118818 w 7219081"/>
              <a:gd name="connsiteY3184" fmla="*/ 5900340 h 6817915"/>
              <a:gd name="connsiteX3185" fmla="*/ 5123581 w 7219081"/>
              <a:gd name="connsiteY3185" fmla="*/ 5902721 h 6817915"/>
              <a:gd name="connsiteX3186" fmla="*/ 5124375 w 7219081"/>
              <a:gd name="connsiteY3186" fmla="*/ 5907484 h 6817915"/>
              <a:gd name="connsiteX3187" fmla="*/ 5125962 w 7219081"/>
              <a:gd name="connsiteY3187" fmla="*/ 5911849 h 6817915"/>
              <a:gd name="connsiteX3188" fmla="*/ 5127550 w 7219081"/>
              <a:gd name="connsiteY3188" fmla="*/ 5915421 h 6817915"/>
              <a:gd name="connsiteX3189" fmla="*/ 5129137 w 7219081"/>
              <a:gd name="connsiteY3189" fmla="*/ 5918596 h 6817915"/>
              <a:gd name="connsiteX3190" fmla="*/ 5131518 w 7219081"/>
              <a:gd name="connsiteY3190" fmla="*/ 5921771 h 6817915"/>
              <a:gd name="connsiteX3191" fmla="*/ 5133503 w 7219081"/>
              <a:gd name="connsiteY3191" fmla="*/ 5923755 h 6817915"/>
              <a:gd name="connsiteX3192" fmla="*/ 5135884 w 7219081"/>
              <a:gd name="connsiteY3192" fmla="*/ 5926137 h 6817915"/>
              <a:gd name="connsiteX3193" fmla="*/ 5138662 w 7219081"/>
              <a:gd name="connsiteY3193" fmla="*/ 5927724 h 6817915"/>
              <a:gd name="connsiteX3194" fmla="*/ 5141440 w 7219081"/>
              <a:gd name="connsiteY3194" fmla="*/ 5928915 h 6817915"/>
              <a:gd name="connsiteX3195" fmla="*/ 5144615 w 7219081"/>
              <a:gd name="connsiteY3195" fmla="*/ 5930105 h 6817915"/>
              <a:gd name="connsiteX3196" fmla="*/ 5150172 w 7219081"/>
              <a:gd name="connsiteY3196" fmla="*/ 5931693 h 6817915"/>
              <a:gd name="connsiteX3197" fmla="*/ 5156918 w 7219081"/>
              <a:gd name="connsiteY3197" fmla="*/ 5932090 h 6817915"/>
              <a:gd name="connsiteX3198" fmla="*/ 5164062 w 7219081"/>
              <a:gd name="connsiteY3198" fmla="*/ 5932090 h 6817915"/>
              <a:gd name="connsiteX3199" fmla="*/ 5177556 w 7219081"/>
              <a:gd name="connsiteY3199" fmla="*/ 5931693 h 6817915"/>
              <a:gd name="connsiteX3200" fmla="*/ 5184303 w 7219081"/>
              <a:gd name="connsiteY3200" fmla="*/ 5931693 h 6817915"/>
              <a:gd name="connsiteX3201" fmla="*/ 5190653 w 7219081"/>
              <a:gd name="connsiteY3201" fmla="*/ 5932884 h 6817915"/>
              <a:gd name="connsiteX3202" fmla="*/ 5197003 w 7219081"/>
              <a:gd name="connsiteY3202" fmla="*/ 5933677 h 6817915"/>
              <a:gd name="connsiteX3203" fmla="*/ 5199781 w 7219081"/>
              <a:gd name="connsiteY3203" fmla="*/ 5934868 h 6817915"/>
              <a:gd name="connsiteX3204" fmla="*/ 5202956 w 7219081"/>
              <a:gd name="connsiteY3204" fmla="*/ 5936455 h 6817915"/>
              <a:gd name="connsiteX3205" fmla="*/ 5205337 w 7219081"/>
              <a:gd name="connsiteY3205" fmla="*/ 5938043 h 6817915"/>
              <a:gd name="connsiteX3206" fmla="*/ 5207718 w 7219081"/>
              <a:gd name="connsiteY3206" fmla="*/ 5940027 h 6817915"/>
              <a:gd name="connsiteX3207" fmla="*/ 5209703 w 7219081"/>
              <a:gd name="connsiteY3207" fmla="*/ 5942805 h 6817915"/>
              <a:gd name="connsiteX3208" fmla="*/ 5211687 w 7219081"/>
              <a:gd name="connsiteY3208" fmla="*/ 5945584 h 6817915"/>
              <a:gd name="connsiteX3209" fmla="*/ 5218037 w 7219081"/>
              <a:gd name="connsiteY3209" fmla="*/ 5951934 h 6817915"/>
              <a:gd name="connsiteX3210" fmla="*/ 5220815 w 7219081"/>
              <a:gd name="connsiteY3210" fmla="*/ 5955505 h 6817915"/>
              <a:gd name="connsiteX3211" fmla="*/ 5222403 w 7219081"/>
              <a:gd name="connsiteY3211" fmla="*/ 5958680 h 6817915"/>
              <a:gd name="connsiteX3212" fmla="*/ 5222800 w 7219081"/>
              <a:gd name="connsiteY3212" fmla="*/ 5960268 h 6817915"/>
              <a:gd name="connsiteX3213" fmla="*/ 5222800 w 7219081"/>
              <a:gd name="connsiteY3213" fmla="*/ 5961062 h 6817915"/>
              <a:gd name="connsiteX3214" fmla="*/ 5222403 w 7219081"/>
              <a:gd name="connsiteY3214" fmla="*/ 5962649 h 6817915"/>
              <a:gd name="connsiteX3215" fmla="*/ 5221212 w 7219081"/>
              <a:gd name="connsiteY3215" fmla="*/ 5963840 h 6817915"/>
              <a:gd name="connsiteX3216" fmla="*/ 5220418 w 7219081"/>
              <a:gd name="connsiteY3216" fmla="*/ 5964237 h 6817915"/>
              <a:gd name="connsiteX3217" fmla="*/ 5217640 w 7219081"/>
              <a:gd name="connsiteY3217" fmla="*/ 5965427 h 6817915"/>
              <a:gd name="connsiteX3218" fmla="*/ 5214862 w 7219081"/>
              <a:gd name="connsiteY3218" fmla="*/ 5965427 h 6817915"/>
              <a:gd name="connsiteX3219" fmla="*/ 5211290 w 7219081"/>
              <a:gd name="connsiteY3219" fmla="*/ 5965824 h 6817915"/>
              <a:gd name="connsiteX3220" fmla="*/ 5204940 w 7219081"/>
              <a:gd name="connsiteY3220" fmla="*/ 5965824 h 6817915"/>
              <a:gd name="connsiteX3221" fmla="*/ 5199384 w 7219081"/>
              <a:gd name="connsiteY3221" fmla="*/ 5966618 h 6817915"/>
              <a:gd name="connsiteX3222" fmla="*/ 5193431 w 7219081"/>
              <a:gd name="connsiteY3222" fmla="*/ 5967412 h 6817915"/>
              <a:gd name="connsiteX3223" fmla="*/ 5187478 w 7219081"/>
              <a:gd name="connsiteY3223" fmla="*/ 5968602 h 6817915"/>
              <a:gd name="connsiteX3224" fmla="*/ 5176762 w 7219081"/>
              <a:gd name="connsiteY3224" fmla="*/ 5971777 h 6817915"/>
              <a:gd name="connsiteX3225" fmla="*/ 5165650 w 7219081"/>
              <a:gd name="connsiteY3225" fmla="*/ 5974952 h 6817915"/>
              <a:gd name="connsiteX3226" fmla="*/ 5160887 w 7219081"/>
              <a:gd name="connsiteY3226" fmla="*/ 5977334 h 6817915"/>
              <a:gd name="connsiteX3227" fmla="*/ 5156522 w 7219081"/>
              <a:gd name="connsiteY3227" fmla="*/ 5980509 h 6817915"/>
              <a:gd name="connsiteX3228" fmla="*/ 5152950 w 7219081"/>
              <a:gd name="connsiteY3228" fmla="*/ 5984477 h 6817915"/>
              <a:gd name="connsiteX3229" fmla="*/ 5149775 w 7219081"/>
              <a:gd name="connsiteY3229" fmla="*/ 5988049 h 6817915"/>
              <a:gd name="connsiteX3230" fmla="*/ 5146600 w 7219081"/>
              <a:gd name="connsiteY3230" fmla="*/ 5992812 h 6817915"/>
              <a:gd name="connsiteX3231" fmla="*/ 5144615 w 7219081"/>
              <a:gd name="connsiteY3231" fmla="*/ 5997574 h 6817915"/>
              <a:gd name="connsiteX3232" fmla="*/ 5139853 w 7219081"/>
              <a:gd name="connsiteY3232" fmla="*/ 6007099 h 6817915"/>
              <a:gd name="connsiteX3233" fmla="*/ 5134297 w 7219081"/>
              <a:gd name="connsiteY3233" fmla="*/ 6016624 h 6817915"/>
              <a:gd name="connsiteX3234" fmla="*/ 5131915 w 7219081"/>
              <a:gd name="connsiteY3234" fmla="*/ 6021387 h 6817915"/>
              <a:gd name="connsiteX3235" fmla="*/ 5128740 w 7219081"/>
              <a:gd name="connsiteY3235" fmla="*/ 6025355 h 6817915"/>
              <a:gd name="connsiteX3236" fmla="*/ 5125168 w 7219081"/>
              <a:gd name="connsiteY3236" fmla="*/ 6028530 h 6817915"/>
              <a:gd name="connsiteX3237" fmla="*/ 5120406 w 7219081"/>
              <a:gd name="connsiteY3237" fmla="*/ 6031705 h 6817915"/>
              <a:gd name="connsiteX3238" fmla="*/ 5115644 w 7219081"/>
              <a:gd name="connsiteY3238" fmla="*/ 6034484 h 6817915"/>
              <a:gd name="connsiteX3239" fmla="*/ 5109294 w 7219081"/>
              <a:gd name="connsiteY3239" fmla="*/ 6036071 h 6817915"/>
              <a:gd name="connsiteX3240" fmla="*/ 5105722 w 7219081"/>
              <a:gd name="connsiteY3240" fmla="*/ 6047580 h 6817915"/>
              <a:gd name="connsiteX3241" fmla="*/ 5100959 w 7219081"/>
              <a:gd name="connsiteY3241" fmla="*/ 6059090 h 6817915"/>
              <a:gd name="connsiteX3242" fmla="*/ 5095403 w 7219081"/>
              <a:gd name="connsiteY3242" fmla="*/ 6069805 h 6817915"/>
              <a:gd name="connsiteX3243" fmla="*/ 5092228 w 7219081"/>
              <a:gd name="connsiteY3243" fmla="*/ 6074965 h 6817915"/>
              <a:gd name="connsiteX3244" fmla="*/ 5088656 w 7219081"/>
              <a:gd name="connsiteY3244" fmla="*/ 6079727 h 6817915"/>
              <a:gd name="connsiteX3245" fmla="*/ 5085481 w 7219081"/>
              <a:gd name="connsiteY3245" fmla="*/ 6084490 h 6817915"/>
              <a:gd name="connsiteX3246" fmla="*/ 5081512 w 7219081"/>
              <a:gd name="connsiteY3246" fmla="*/ 6088459 h 6817915"/>
              <a:gd name="connsiteX3247" fmla="*/ 5077147 w 7219081"/>
              <a:gd name="connsiteY3247" fmla="*/ 6092824 h 6817915"/>
              <a:gd name="connsiteX3248" fmla="*/ 5072384 w 7219081"/>
              <a:gd name="connsiteY3248" fmla="*/ 6096396 h 6817915"/>
              <a:gd name="connsiteX3249" fmla="*/ 5067622 w 7219081"/>
              <a:gd name="connsiteY3249" fmla="*/ 6099968 h 6817915"/>
              <a:gd name="connsiteX3250" fmla="*/ 5062462 w 7219081"/>
              <a:gd name="connsiteY3250" fmla="*/ 6103143 h 6817915"/>
              <a:gd name="connsiteX3251" fmla="*/ 5056509 w 7219081"/>
              <a:gd name="connsiteY3251" fmla="*/ 6105921 h 6817915"/>
              <a:gd name="connsiteX3252" fmla="*/ 5050159 w 7219081"/>
              <a:gd name="connsiteY3252" fmla="*/ 6108699 h 6817915"/>
              <a:gd name="connsiteX3253" fmla="*/ 5046587 w 7219081"/>
              <a:gd name="connsiteY3253" fmla="*/ 6114255 h 6817915"/>
              <a:gd name="connsiteX3254" fmla="*/ 5043015 w 7219081"/>
              <a:gd name="connsiteY3254" fmla="*/ 6119812 h 6817915"/>
              <a:gd name="connsiteX3255" fmla="*/ 5039047 w 7219081"/>
              <a:gd name="connsiteY3255" fmla="*/ 6124177 h 6817915"/>
              <a:gd name="connsiteX3256" fmla="*/ 5035475 w 7219081"/>
              <a:gd name="connsiteY3256" fmla="*/ 6128543 h 6817915"/>
              <a:gd name="connsiteX3257" fmla="*/ 5031506 w 7219081"/>
              <a:gd name="connsiteY3257" fmla="*/ 6132909 h 6817915"/>
              <a:gd name="connsiteX3258" fmla="*/ 5026744 w 7219081"/>
              <a:gd name="connsiteY3258" fmla="*/ 6136480 h 6817915"/>
              <a:gd name="connsiteX3259" fmla="*/ 5022378 w 7219081"/>
              <a:gd name="connsiteY3259" fmla="*/ 6139655 h 6817915"/>
              <a:gd name="connsiteX3260" fmla="*/ 5017615 w 7219081"/>
              <a:gd name="connsiteY3260" fmla="*/ 6142434 h 6817915"/>
              <a:gd name="connsiteX3261" fmla="*/ 5012853 w 7219081"/>
              <a:gd name="connsiteY3261" fmla="*/ 6144815 h 6817915"/>
              <a:gd name="connsiteX3262" fmla="*/ 5008090 w 7219081"/>
              <a:gd name="connsiteY3262" fmla="*/ 6147593 h 6817915"/>
              <a:gd name="connsiteX3263" fmla="*/ 4998168 w 7219081"/>
              <a:gd name="connsiteY3263" fmla="*/ 6151165 h 6817915"/>
              <a:gd name="connsiteX3264" fmla="*/ 4987850 w 7219081"/>
              <a:gd name="connsiteY3264" fmla="*/ 6154340 h 6817915"/>
              <a:gd name="connsiteX3265" fmla="*/ 4977134 w 7219081"/>
              <a:gd name="connsiteY3265" fmla="*/ 6156324 h 6817915"/>
              <a:gd name="connsiteX3266" fmla="*/ 4966022 w 7219081"/>
              <a:gd name="connsiteY3266" fmla="*/ 6157912 h 6817915"/>
              <a:gd name="connsiteX3267" fmla="*/ 4955703 w 7219081"/>
              <a:gd name="connsiteY3267" fmla="*/ 6159499 h 6817915"/>
              <a:gd name="connsiteX3268" fmla="*/ 4933478 w 7219081"/>
              <a:gd name="connsiteY3268" fmla="*/ 6162277 h 6817915"/>
              <a:gd name="connsiteX3269" fmla="*/ 4922365 w 7219081"/>
              <a:gd name="connsiteY3269" fmla="*/ 6163865 h 6817915"/>
              <a:gd name="connsiteX3270" fmla="*/ 4912047 w 7219081"/>
              <a:gd name="connsiteY3270" fmla="*/ 6165849 h 6817915"/>
              <a:gd name="connsiteX3271" fmla="*/ 4901331 w 7219081"/>
              <a:gd name="connsiteY3271" fmla="*/ 6168627 h 6817915"/>
              <a:gd name="connsiteX3272" fmla="*/ 4891012 w 7219081"/>
              <a:gd name="connsiteY3272" fmla="*/ 6172199 h 6817915"/>
              <a:gd name="connsiteX3273" fmla="*/ 4891806 w 7219081"/>
              <a:gd name="connsiteY3273" fmla="*/ 6174977 h 6817915"/>
              <a:gd name="connsiteX3274" fmla="*/ 4891806 w 7219081"/>
              <a:gd name="connsiteY3274" fmla="*/ 6177359 h 6817915"/>
              <a:gd name="connsiteX3275" fmla="*/ 4891012 w 7219081"/>
              <a:gd name="connsiteY3275" fmla="*/ 6179740 h 6817915"/>
              <a:gd name="connsiteX3276" fmla="*/ 4888234 w 7219081"/>
              <a:gd name="connsiteY3276" fmla="*/ 6181327 h 6817915"/>
              <a:gd name="connsiteX3277" fmla="*/ 4886250 w 7219081"/>
              <a:gd name="connsiteY3277" fmla="*/ 6191249 h 6817915"/>
              <a:gd name="connsiteX3278" fmla="*/ 4883472 w 7219081"/>
              <a:gd name="connsiteY3278" fmla="*/ 6199980 h 6817915"/>
              <a:gd name="connsiteX3279" fmla="*/ 4880297 w 7219081"/>
              <a:gd name="connsiteY3279" fmla="*/ 6209505 h 6817915"/>
              <a:gd name="connsiteX3280" fmla="*/ 4877122 w 7219081"/>
              <a:gd name="connsiteY3280" fmla="*/ 6218634 h 6817915"/>
              <a:gd name="connsiteX3281" fmla="*/ 4873550 w 7219081"/>
              <a:gd name="connsiteY3281" fmla="*/ 6227365 h 6817915"/>
              <a:gd name="connsiteX3282" fmla="*/ 4869581 w 7219081"/>
              <a:gd name="connsiteY3282" fmla="*/ 6236096 h 6817915"/>
              <a:gd name="connsiteX3283" fmla="*/ 4865612 w 7219081"/>
              <a:gd name="connsiteY3283" fmla="*/ 6244430 h 6817915"/>
              <a:gd name="connsiteX3284" fmla="*/ 4860850 w 7219081"/>
              <a:gd name="connsiteY3284" fmla="*/ 6252765 h 6817915"/>
              <a:gd name="connsiteX3285" fmla="*/ 4856087 w 7219081"/>
              <a:gd name="connsiteY3285" fmla="*/ 6260702 h 6817915"/>
              <a:gd name="connsiteX3286" fmla="*/ 4851325 w 7219081"/>
              <a:gd name="connsiteY3286" fmla="*/ 6268640 h 6817915"/>
              <a:gd name="connsiteX3287" fmla="*/ 4845372 w 7219081"/>
              <a:gd name="connsiteY3287" fmla="*/ 6276577 h 6817915"/>
              <a:gd name="connsiteX3288" fmla="*/ 4840212 w 7219081"/>
              <a:gd name="connsiteY3288" fmla="*/ 6283721 h 6817915"/>
              <a:gd name="connsiteX3289" fmla="*/ 4834656 w 7219081"/>
              <a:gd name="connsiteY3289" fmla="*/ 6290468 h 6817915"/>
              <a:gd name="connsiteX3290" fmla="*/ 4828306 w 7219081"/>
              <a:gd name="connsiteY3290" fmla="*/ 6298009 h 6817915"/>
              <a:gd name="connsiteX3291" fmla="*/ 4821956 w 7219081"/>
              <a:gd name="connsiteY3291" fmla="*/ 6304359 h 6817915"/>
              <a:gd name="connsiteX3292" fmla="*/ 4815606 w 7219081"/>
              <a:gd name="connsiteY3292" fmla="*/ 6310709 h 6817915"/>
              <a:gd name="connsiteX3293" fmla="*/ 4808859 w 7219081"/>
              <a:gd name="connsiteY3293" fmla="*/ 6317059 h 6817915"/>
              <a:gd name="connsiteX3294" fmla="*/ 4801318 w 7219081"/>
              <a:gd name="connsiteY3294" fmla="*/ 6322615 h 6817915"/>
              <a:gd name="connsiteX3295" fmla="*/ 4794572 w 7219081"/>
              <a:gd name="connsiteY3295" fmla="*/ 6328568 h 6817915"/>
              <a:gd name="connsiteX3296" fmla="*/ 4786634 w 7219081"/>
              <a:gd name="connsiteY3296" fmla="*/ 6333727 h 6817915"/>
              <a:gd name="connsiteX3297" fmla="*/ 4779094 w 7219081"/>
              <a:gd name="connsiteY3297" fmla="*/ 6338887 h 6817915"/>
              <a:gd name="connsiteX3298" fmla="*/ 4771156 w 7219081"/>
              <a:gd name="connsiteY3298" fmla="*/ 6343649 h 6817915"/>
              <a:gd name="connsiteX3299" fmla="*/ 4763615 w 7219081"/>
              <a:gd name="connsiteY3299" fmla="*/ 6348015 h 6817915"/>
              <a:gd name="connsiteX3300" fmla="*/ 4754884 w 7219081"/>
              <a:gd name="connsiteY3300" fmla="*/ 6352380 h 6817915"/>
              <a:gd name="connsiteX3301" fmla="*/ 4746550 w 7219081"/>
              <a:gd name="connsiteY3301" fmla="*/ 6355952 h 6817915"/>
              <a:gd name="connsiteX3302" fmla="*/ 4738215 w 7219081"/>
              <a:gd name="connsiteY3302" fmla="*/ 6359524 h 6817915"/>
              <a:gd name="connsiteX3303" fmla="*/ 4729881 w 7219081"/>
              <a:gd name="connsiteY3303" fmla="*/ 6362699 h 6817915"/>
              <a:gd name="connsiteX3304" fmla="*/ 4720753 w 7219081"/>
              <a:gd name="connsiteY3304" fmla="*/ 6365477 h 6817915"/>
              <a:gd name="connsiteX3305" fmla="*/ 4712022 w 7219081"/>
              <a:gd name="connsiteY3305" fmla="*/ 6367859 h 6817915"/>
              <a:gd name="connsiteX3306" fmla="*/ 4702894 w 7219081"/>
              <a:gd name="connsiteY3306" fmla="*/ 6370240 h 6817915"/>
              <a:gd name="connsiteX3307" fmla="*/ 4693368 w 7219081"/>
              <a:gd name="connsiteY3307" fmla="*/ 6372224 h 6817915"/>
              <a:gd name="connsiteX3308" fmla="*/ 4683844 w 7219081"/>
              <a:gd name="connsiteY3308" fmla="*/ 6373415 h 6817915"/>
              <a:gd name="connsiteX3309" fmla="*/ 4670350 w 7219081"/>
              <a:gd name="connsiteY3309" fmla="*/ 6383337 h 6817915"/>
              <a:gd name="connsiteX3310" fmla="*/ 4656062 w 7219081"/>
              <a:gd name="connsiteY3310" fmla="*/ 6391671 h 6817915"/>
              <a:gd name="connsiteX3311" fmla="*/ 4641378 w 7219081"/>
              <a:gd name="connsiteY3311" fmla="*/ 6399609 h 6817915"/>
              <a:gd name="connsiteX3312" fmla="*/ 4627090 w 7219081"/>
              <a:gd name="connsiteY3312" fmla="*/ 6406355 h 6817915"/>
              <a:gd name="connsiteX3313" fmla="*/ 4612009 w 7219081"/>
              <a:gd name="connsiteY3313" fmla="*/ 6412705 h 6817915"/>
              <a:gd name="connsiteX3314" fmla="*/ 4597325 w 7219081"/>
              <a:gd name="connsiteY3314" fmla="*/ 6417865 h 6817915"/>
              <a:gd name="connsiteX3315" fmla="*/ 4581847 w 7219081"/>
              <a:gd name="connsiteY3315" fmla="*/ 6422627 h 6817915"/>
              <a:gd name="connsiteX3316" fmla="*/ 4565972 w 7219081"/>
              <a:gd name="connsiteY3316" fmla="*/ 6426596 h 6817915"/>
              <a:gd name="connsiteX3317" fmla="*/ 4550890 w 7219081"/>
              <a:gd name="connsiteY3317" fmla="*/ 6428977 h 6817915"/>
              <a:gd name="connsiteX3318" fmla="*/ 4535015 w 7219081"/>
              <a:gd name="connsiteY3318" fmla="*/ 6431755 h 6817915"/>
              <a:gd name="connsiteX3319" fmla="*/ 4518744 w 7219081"/>
              <a:gd name="connsiteY3319" fmla="*/ 6433343 h 6817915"/>
              <a:gd name="connsiteX3320" fmla="*/ 4502868 w 7219081"/>
              <a:gd name="connsiteY3320" fmla="*/ 6434534 h 6817915"/>
              <a:gd name="connsiteX3321" fmla="*/ 4486597 w 7219081"/>
              <a:gd name="connsiteY3321" fmla="*/ 6434930 h 6817915"/>
              <a:gd name="connsiteX3322" fmla="*/ 4470325 w 7219081"/>
              <a:gd name="connsiteY3322" fmla="*/ 6434930 h 6817915"/>
              <a:gd name="connsiteX3323" fmla="*/ 4454053 w 7219081"/>
              <a:gd name="connsiteY3323" fmla="*/ 6434534 h 6817915"/>
              <a:gd name="connsiteX3324" fmla="*/ 4436987 w 7219081"/>
              <a:gd name="connsiteY3324" fmla="*/ 6432946 h 6817915"/>
              <a:gd name="connsiteX3325" fmla="*/ 4427859 w 7219081"/>
              <a:gd name="connsiteY3325" fmla="*/ 6439693 h 6817915"/>
              <a:gd name="connsiteX3326" fmla="*/ 4418334 w 7219081"/>
              <a:gd name="connsiteY3326" fmla="*/ 6446043 h 6817915"/>
              <a:gd name="connsiteX3327" fmla="*/ 4408412 w 7219081"/>
              <a:gd name="connsiteY3327" fmla="*/ 6450805 h 6817915"/>
              <a:gd name="connsiteX3328" fmla="*/ 4398094 w 7219081"/>
              <a:gd name="connsiteY3328" fmla="*/ 6454377 h 6817915"/>
              <a:gd name="connsiteX3329" fmla="*/ 4388172 w 7219081"/>
              <a:gd name="connsiteY3329" fmla="*/ 6457949 h 6817915"/>
              <a:gd name="connsiteX3330" fmla="*/ 4378250 w 7219081"/>
              <a:gd name="connsiteY3330" fmla="*/ 6459934 h 6817915"/>
              <a:gd name="connsiteX3331" fmla="*/ 4367534 w 7219081"/>
              <a:gd name="connsiteY3331" fmla="*/ 6462315 h 6817915"/>
              <a:gd name="connsiteX3332" fmla="*/ 4357215 w 7219081"/>
              <a:gd name="connsiteY3332" fmla="*/ 6463109 h 6817915"/>
              <a:gd name="connsiteX3333" fmla="*/ 4347294 w 7219081"/>
              <a:gd name="connsiteY3333" fmla="*/ 6463902 h 6817915"/>
              <a:gd name="connsiteX3334" fmla="*/ 4336181 w 7219081"/>
              <a:gd name="connsiteY3334" fmla="*/ 6464299 h 6817915"/>
              <a:gd name="connsiteX3335" fmla="*/ 4315147 w 7219081"/>
              <a:gd name="connsiteY3335" fmla="*/ 6463902 h 6817915"/>
              <a:gd name="connsiteX3336" fmla="*/ 4293318 w 7219081"/>
              <a:gd name="connsiteY3336" fmla="*/ 6462315 h 6817915"/>
              <a:gd name="connsiteX3337" fmla="*/ 4271887 w 7219081"/>
              <a:gd name="connsiteY3337" fmla="*/ 6460727 h 6817915"/>
              <a:gd name="connsiteX3338" fmla="*/ 4268712 w 7219081"/>
              <a:gd name="connsiteY3338" fmla="*/ 6464696 h 6817915"/>
              <a:gd name="connsiteX3339" fmla="*/ 4265140 w 7219081"/>
              <a:gd name="connsiteY3339" fmla="*/ 6469062 h 6817915"/>
              <a:gd name="connsiteX3340" fmla="*/ 4261965 w 7219081"/>
              <a:gd name="connsiteY3340" fmla="*/ 6472634 h 6817915"/>
              <a:gd name="connsiteX3341" fmla="*/ 4258394 w 7219081"/>
              <a:gd name="connsiteY3341" fmla="*/ 6475809 h 6817915"/>
              <a:gd name="connsiteX3342" fmla="*/ 4250853 w 7219081"/>
              <a:gd name="connsiteY3342" fmla="*/ 6481365 h 6817915"/>
              <a:gd name="connsiteX3343" fmla="*/ 4242915 w 7219081"/>
              <a:gd name="connsiteY3343" fmla="*/ 6484937 h 6817915"/>
              <a:gd name="connsiteX3344" fmla="*/ 4234978 w 7219081"/>
              <a:gd name="connsiteY3344" fmla="*/ 6488112 h 6817915"/>
              <a:gd name="connsiteX3345" fmla="*/ 4226644 w 7219081"/>
              <a:gd name="connsiteY3345" fmla="*/ 6490096 h 6817915"/>
              <a:gd name="connsiteX3346" fmla="*/ 4218309 w 7219081"/>
              <a:gd name="connsiteY3346" fmla="*/ 6491684 h 6817915"/>
              <a:gd name="connsiteX3347" fmla="*/ 4209975 w 7219081"/>
              <a:gd name="connsiteY3347" fmla="*/ 6492080 h 6817915"/>
              <a:gd name="connsiteX3348" fmla="*/ 4201244 w 7219081"/>
              <a:gd name="connsiteY3348" fmla="*/ 6492874 h 6817915"/>
              <a:gd name="connsiteX3349" fmla="*/ 4192512 w 7219081"/>
              <a:gd name="connsiteY3349" fmla="*/ 6492080 h 6817915"/>
              <a:gd name="connsiteX3350" fmla="*/ 4175050 w 7219081"/>
              <a:gd name="connsiteY3350" fmla="*/ 6491287 h 6817915"/>
              <a:gd name="connsiteX3351" fmla="*/ 4157190 w 7219081"/>
              <a:gd name="connsiteY3351" fmla="*/ 6490493 h 6817915"/>
              <a:gd name="connsiteX3352" fmla="*/ 4148856 w 7219081"/>
              <a:gd name="connsiteY3352" fmla="*/ 6490493 h 6817915"/>
              <a:gd name="connsiteX3353" fmla="*/ 4139728 w 7219081"/>
              <a:gd name="connsiteY3353" fmla="*/ 6491287 h 6817915"/>
              <a:gd name="connsiteX3354" fmla="*/ 4125440 w 7219081"/>
              <a:gd name="connsiteY3354" fmla="*/ 6493271 h 6817915"/>
              <a:gd name="connsiteX3355" fmla="*/ 4110756 w 7219081"/>
              <a:gd name="connsiteY3355" fmla="*/ 6495255 h 6817915"/>
              <a:gd name="connsiteX3356" fmla="*/ 4096468 w 7219081"/>
              <a:gd name="connsiteY3356" fmla="*/ 6496446 h 6817915"/>
              <a:gd name="connsiteX3357" fmla="*/ 4081784 w 7219081"/>
              <a:gd name="connsiteY3357" fmla="*/ 6497637 h 6817915"/>
              <a:gd name="connsiteX3358" fmla="*/ 4052812 w 7219081"/>
              <a:gd name="connsiteY3358" fmla="*/ 6499224 h 6817915"/>
              <a:gd name="connsiteX3359" fmla="*/ 4023840 w 7219081"/>
              <a:gd name="connsiteY3359" fmla="*/ 6499224 h 6817915"/>
              <a:gd name="connsiteX3360" fmla="*/ 3994472 w 7219081"/>
              <a:gd name="connsiteY3360" fmla="*/ 6498034 h 6817915"/>
              <a:gd name="connsiteX3361" fmla="*/ 3965500 w 7219081"/>
              <a:gd name="connsiteY3361" fmla="*/ 6496446 h 6817915"/>
              <a:gd name="connsiteX3362" fmla="*/ 3936528 w 7219081"/>
              <a:gd name="connsiteY3362" fmla="*/ 6494462 h 6817915"/>
              <a:gd name="connsiteX3363" fmla="*/ 3907556 w 7219081"/>
              <a:gd name="connsiteY3363" fmla="*/ 6491287 h 6817915"/>
              <a:gd name="connsiteX3364" fmla="*/ 3902794 w 7219081"/>
              <a:gd name="connsiteY3364" fmla="*/ 6493271 h 6817915"/>
              <a:gd name="connsiteX3365" fmla="*/ 3897634 w 7219081"/>
              <a:gd name="connsiteY3365" fmla="*/ 6494859 h 6817915"/>
              <a:gd name="connsiteX3366" fmla="*/ 3892872 w 7219081"/>
              <a:gd name="connsiteY3366" fmla="*/ 6495255 h 6817915"/>
              <a:gd name="connsiteX3367" fmla="*/ 3888109 w 7219081"/>
              <a:gd name="connsiteY3367" fmla="*/ 6495255 h 6817915"/>
              <a:gd name="connsiteX3368" fmla="*/ 3774603 w 7219081"/>
              <a:gd name="connsiteY3368" fmla="*/ 6520259 h 6817915"/>
              <a:gd name="connsiteX3369" fmla="*/ 3772618 w 7219081"/>
              <a:gd name="connsiteY3369" fmla="*/ 6524227 h 6817915"/>
              <a:gd name="connsiteX3370" fmla="*/ 3770237 w 7219081"/>
              <a:gd name="connsiteY3370" fmla="*/ 6527402 h 6817915"/>
              <a:gd name="connsiteX3371" fmla="*/ 3768253 w 7219081"/>
              <a:gd name="connsiteY3371" fmla="*/ 6530577 h 6817915"/>
              <a:gd name="connsiteX3372" fmla="*/ 3766268 w 7219081"/>
              <a:gd name="connsiteY3372" fmla="*/ 6532562 h 6817915"/>
              <a:gd name="connsiteX3373" fmla="*/ 3763490 w 7219081"/>
              <a:gd name="connsiteY3373" fmla="*/ 6534943 h 6817915"/>
              <a:gd name="connsiteX3374" fmla="*/ 3760712 w 7219081"/>
              <a:gd name="connsiteY3374" fmla="*/ 6536530 h 6817915"/>
              <a:gd name="connsiteX3375" fmla="*/ 3758331 w 7219081"/>
              <a:gd name="connsiteY3375" fmla="*/ 6537324 h 6817915"/>
              <a:gd name="connsiteX3376" fmla="*/ 3755156 w 7219081"/>
              <a:gd name="connsiteY3376" fmla="*/ 6538118 h 6817915"/>
              <a:gd name="connsiteX3377" fmla="*/ 3749203 w 7219081"/>
              <a:gd name="connsiteY3377" fmla="*/ 6538515 h 6817915"/>
              <a:gd name="connsiteX3378" fmla="*/ 3742456 w 7219081"/>
              <a:gd name="connsiteY3378" fmla="*/ 6538118 h 6817915"/>
              <a:gd name="connsiteX3379" fmla="*/ 3734916 w 7219081"/>
              <a:gd name="connsiteY3379" fmla="*/ 6536927 h 6817915"/>
              <a:gd name="connsiteX3380" fmla="*/ 3727772 w 7219081"/>
              <a:gd name="connsiteY3380" fmla="*/ 6535340 h 6817915"/>
              <a:gd name="connsiteX3381" fmla="*/ 3713484 w 7219081"/>
              <a:gd name="connsiteY3381" fmla="*/ 6532165 h 6817915"/>
              <a:gd name="connsiteX3382" fmla="*/ 3699990 w 7219081"/>
              <a:gd name="connsiteY3382" fmla="*/ 6530180 h 6817915"/>
              <a:gd name="connsiteX3383" fmla="*/ 3692846 w 7219081"/>
              <a:gd name="connsiteY3383" fmla="*/ 6529784 h 6817915"/>
              <a:gd name="connsiteX3384" fmla="*/ 3686100 w 7219081"/>
              <a:gd name="connsiteY3384" fmla="*/ 6529784 h 6817915"/>
              <a:gd name="connsiteX3385" fmla="*/ 3679353 w 7219081"/>
              <a:gd name="connsiteY3385" fmla="*/ 6530180 h 6817915"/>
              <a:gd name="connsiteX3386" fmla="*/ 3672606 w 7219081"/>
              <a:gd name="connsiteY3386" fmla="*/ 6531371 h 6817915"/>
              <a:gd name="connsiteX3387" fmla="*/ 3666256 w 7219081"/>
              <a:gd name="connsiteY3387" fmla="*/ 6532165 h 6817915"/>
              <a:gd name="connsiteX3388" fmla="*/ 3659906 w 7219081"/>
              <a:gd name="connsiteY3388" fmla="*/ 6534149 h 6817915"/>
              <a:gd name="connsiteX3389" fmla="*/ 3653556 w 7219081"/>
              <a:gd name="connsiteY3389" fmla="*/ 6536530 h 6817915"/>
              <a:gd name="connsiteX3390" fmla="*/ 3647206 w 7219081"/>
              <a:gd name="connsiteY3390" fmla="*/ 6539705 h 6817915"/>
              <a:gd name="connsiteX3391" fmla="*/ 3641253 w 7219081"/>
              <a:gd name="connsiteY3391" fmla="*/ 6543674 h 6817915"/>
              <a:gd name="connsiteX3392" fmla="*/ 3635696 w 7219081"/>
              <a:gd name="connsiteY3392" fmla="*/ 6548040 h 6817915"/>
              <a:gd name="connsiteX3393" fmla="*/ 3629744 w 7219081"/>
              <a:gd name="connsiteY3393" fmla="*/ 6553993 h 6817915"/>
              <a:gd name="connsiteX3394" fmla="*/ 3624584 w 7219081"/>
              <a:gd name="connsiteY3394" fmla="*/ 6559549 h 6817915"/>
              <a:gd name="connsiteX3395" fmla="*/ 3619822 w 7219081"/>
              <a:gd name="connsiteY3395" fmla="*/ 6564709 h 6817915"/>
              <a:gd name="connsiteX3396" fmla="*/ 3615059 w 7219081"/>
              <a:gd name="connsiteY3396" fmla="*/ 6569471 h 6817915"/>
              <a:gd name="connsiteX3397" fmla="*/ 3609900 w 7219081"/>
              <a:gd name="connsiteY3397" fmla="*/ 6573837 h 6817915"/>
              <a:gd name="connsiteX3398" fmla="*/ 3604741 w 7219081"/>
              <a:gd name="connsiteY3398" fmla="*/ 6577409 h 6817915"/>
              <a:gd name="connsiteX3399" fmla="*/ 3599184 w 7219081"/>
              <a:gd name="connsiteY3399" fmla="*/ 6580584 h 6817915"/>
              <a:gd name="connsiteX3400" fmla="*/ 3593628 w 7219081"/>
              <a:gd name="connsiteY3400" fmla="*/ 6583759 h 6817915"/>
              <a:gd name="connsiteX3401" fmla="*/ 3587675 w 7219081"/>
              <a:gd name="connsiteY3401" fmla="*/ 6585743 h 6817915"/>
              <a:gd name="connsiteX3402" fmla="*/ 3582119 w 7219081"/>
              <a:gd name="connsiteY3402" fmla="*/ 6588124 h 6817915"/>
              <a:gd name="connsiteX3403" fmla="*/ 3576166 w 7219081"/>
              <a:gd name="connsiteY3403" fmla="*/ 6589712 h 6817915"/>
              <a:gd name="connsiteX3404" fmla="*/ 3569816 w 7219081"/>
              <a:gd name="connsiteY3404" fmla="*/ 6591299 h 6817915"/>
              <a:gd name="connsiteX3405" fmla="*/ 3564259 w 7219081"/>
              <a:gd name="connsiteY3405" fmla="*/ 6591696 h 6817915"/>
              <a:gd name="connsiteX3406" fmla="*/ 3557909 w 7219081"/>
              <a:gd name="connsiteY3406" fmla="*/ 6592093 h 6817915"/>
              <a:gd name="connsiteX3407" fmla="*/ 3545209 w 7219081"/>
              <a:gd name="connsiteY3407" fmla="*/ 6592887 h 6817915"/>
              <a:gd name="connsiteX3408" fmla="*/ 3532509 w 7219081"/>
              <a:gd name="connsiteY3408" fmla="*/ 6591696 h 6817915"/>
              <a:gd name="connsiteX3409" fmla="*/ 3513062 w 7219081"/>
              <a:gd name="connsiteY3409" fmla="*/ 6590109 h 6817915"/>
              <a:gd name="connsiteX3410" fmla="*/ 3493616 w 7219081"/>
              <a:gd name="connsiteY3410" fmla="*/ 6588521 h 6817915"/>
              <a:gd name="connsiteX3411" fmla="*/ 3474169 w 7219081"/>
              <a:gd name="connsiteY3411" fmla="*/ 6587330 h 6817915"/>
              <a:gd name="connsiteX3412" fmla="*/ 3454722 w 7219081"/>
              <a:gd name="connsiteY3412" fmla="*/ 6586934 h 6817915"/>
              <a:gd name="connsiteX3413" fmla="*/ 3435672 w 7219081"/>
              <a:gd name="connsiteY3413" fmla="*/ 6586934 h 6817915"/>
              <a:gd name="connsiteX3414" fmla="*/ 3416225 w 7219081"/>
              <a:gd name="connsiteY3414" fmla="*/ 6587330 h 6817915"/>
              <a:gd name="connsiteX3415" fmla="*/ 3396778 w 7219081"/>
              <a:gd name="connsiteY3415" fmla="*/ 6588124 h 6817915"/>
              <a:gd name="connsiteX3416" fmla="*/ 3377728 w 7219081"/>
              <a:gd name="connsiteY3416" fmla="*/ 6588918 h 6817915"/>
              <a:gd name="connsiteX3417" fmla="*/ 3358281 w 7219081"/>
              <a:gd name="connsiteY3417" fmla="*/ 6590505 h 6817915"/>
              <a:gd name="connsiteX3418" fmla="*/ 3339231 w 7219081"/>
              <a:gd name="connsiteY3418" fmla="*/ 6592887 h 6817915"/>
              <a:gd name="connsiteX3419" fmla="*/ 3319784 w 7219081"/>
              <a:gd name="connsiteY3419" fmla="*/ 6594871 h 6817915"/>
              <a:gd name="connsiteX3420" fmla="*/ 3300734 w 7219081"/>
              <a:gd name="connsiteY3420" fmla="*/ 6597649 h 6817915"/>
              <a:gd name="connsiteX3421" fmla="*/ 3282478 w 7219081"/>
              <a:gd name="connsiteY3421" fmla="*/ 6600824 h 6817915"/>
              <a:gd name="connsiteX3422" fmla="*/ 3263428 w 7219081"/>
              <a:gd name="connsiteY3422" fmla="*/ 6603999 h 6817915"/>
              <a:gd name="connsiteX3423" fmla="*/ 3244775 w 7219081"/>
              <a:gd name="connsiteY3423" fmla="*/ 6607571 h 6817915"/>
              <a:gd name="connsiteX3424" fmla="*/ 3226122 w 7219081"/>
              <a:gd name="connsiteY3424" fmla="*/ 6611540 h 6817915"/>
              <a:gd name="connsiteX3425" fmla="*/ 3216200 w 7219081"/>
              <a:gd name="connsiteY3425" fmla="*/ 6613921 h 6817915"/>
              <a:gd name="connsiteX3426" fmla="*/ 3206278 w 7219081"/>
              <a:gd name="connsiteY3426" fmla="*/ 6615509 h 6817915"/>
              <a:gd name="connsiteX3427" fmla="*/ 3196356 w 7219081"/>
              <a:gd name="connsiteY3427" fmla="*/ 6616302 h 6817915"/>
              <a:gd name="connsiteX3428" fmla="*/ 3186037 w 7219081"/>
              <a:gd name="connsiteY3428" fmla="*/ 6617493 h 6817915"/>
              <a:gd name="connsiteX3429" fmla="*/ 3166194 w 7219081"/>
              <a:gd name="connsiteY3429" fmla="*/ 6618684 h 6817915"/>
              <a:gd name="connsiteX3430" fmla="*/ 3146350 w 7219081"/>
              <a:gd name="connsiteY3430" fmla="*/ 6617890 h 6817915"/>
              <a:gd name="connsiteX3431" fmla="*/ 3126109 w 7219081"/>
              <a:gd name="connsiteY3431" fmla="*/ 6617096 h 6817915"/>
              <a:gd name="connsiteX3432" fmla="*/ 3106266 w 7219081"/>
              <a:gd name="connsiteY3432" fmla="*/ 6615509 h 6817915"/>
              <a:gd name="connsiteX3433" fmla="*/ 3066578 w 7219081"/>
              <a:gd name="connsiteY3433" fmla="*/ 6611143 h 6817915"/>
              <a:gd name="connsiteX3434" fmla="*/ 3046734 w 7219081"/>
              <a:gd name="connsiteY3434" fmla="*/ 6608365 h 6817915"/>
              <a:gd name="connsiteX3435" fmla="*/ 3027287 w 7219081"/>
              <a:gd name="connsiteY3435" fmla="*/ 6606777 h 6817915"/>
              <a:gd name="connsiteX3436" fmla="*/ 3007444 w 7219081"/>
              <a:gd name="connsiteY3436" fmla="*/ 6605984 h 6817915"/>
              <a:gd name="connsiteX3437" fmla="*/ 2987600 w 7219081"/>
              <a:gd name="connsiteY3437" fmla="*/ 6605190 h 6817915"/>
              <a:gd name="connsiteX3438" fmla="*/ 2968153 w 7219081"/>
              <a:gd name="connsiteY3438" fmla="*/ 6605984 h 6817915"/>
              <a:gd name="connsiteX3439" fmla="*/ 2958231 w 7219081"/>
              <a:gd name="connsiteY3439" fmla="*/ 6606777 h 6817915"/>
              <a:gd name="connsiteX3440" fmla="*/ 2948309 w 7219081"/>
              <a:gd name="connsiteY3440" fmla="*/ 6607968 h 6817915"/>
              <a:gd name="connsiteX3441" fmla="*/ 2938784 w 7219081"/>
              <a:gd name="connsiteY3441" fmla="*/ 6609555 h 6817915"/>
              <a:gd name="connsiteX3442" fmla="*/ 2928862 w 7219081"/>
              <a:gd name="connsiteY3442" fmla="*/ 6611143 h 6817915"/>
              <a:gd name="connsiteX3443" fmla="*/ 2918941 w 7219081"/>
              <a:gd name="connsiteY3443" fmla="*/ 6613921 h 6817915"/>
              <a:gd name="connsiteX3444" fmla="*/ 2909416 w 7219081"/>
              <a:gd name="connsiteY3444" fmla="*/ 6616302 h 6817915"/>
              <a:gd name="connsiteX3445" fmla="*/ 2906241 w 7219081"/>
              <a:gd name="connsiteY3445" fmla="*/ 6617493 h 6817915"/>
              <a:gd name="connsiteX3446" fmla="*/ 2903462 w 7219081"/>
              <a:gd name="connsiteY3446" fmla="*/ 6617493 h 6817915"/>
              <a:gd name="connsiteX3447" fmla="*/ 2901081 w 7219081"/>
              <a:gd name="connsiteY3447" fmla="*/ 6617493 h 6817915"/>
              <a:gd name="connsiteX3448" fmla="*/ 2898303 w 7219081"/>
              <a:gd name="connsiteY3448" fmla="*/ 6617096 h 6817915"/>
              <a:gd name="connsiteX3449" fmla="*/ 2895525 w 7219081"/>
              <a:gd name="connsiteY3449" fmla="*/ 6615905 h 6817915"/>
              <a:gd name="connsiteX3450" fmla="*/ 2893541 w 7219081"/>
              <a:gd name="connsiteY3450" fmla="*/ 6614715 h 6817915"/>
              <a:gd name="connsiteX3451" fmla="*/ 2891556 w 7219081"/>
              <a:gd name="connsiteY3451" fmla="*/ 6613127 h 6817915"/>
              <a:gd name="connsiteX3452" fmla="*/ 2889572 w 7219081"/>
              <a:gd name="connsiteY3452" fmla="*/ 6611540 h 6817915"/>
              <a:gd name="connsiteX3453" fmla="*/ 2885603 w 7219081"/>
              <a:gd name="connsiteY3453" fmla="*/ 6607571 h 6817915"/>
              <a:gd name="connsiteX3454" fmla="*/ 2883222 w 7219081"/>
              <a:gd name="connsiteY3454" fmla="*/ 6602412 h 6817915"/>
              <a:gd name="connsiteX3455" fmla="*/ 2882428 w 7219081"/>
              <a:gd name="connsiteY3455" fmla="*/ 6599634 h 6817915"/>
              <a:gd name="connsiteX3456" fmla="*/ 2882031 w 7219081"/>
              <a:gd name="connsiteY3456" fmla="*/ 6596459 h 6817915"/>
              <a:gd name="connsiteX3457" fmla="*/ 2881634 w 7219081"/>
              <a:gd name="connsiteY3457" fmla="*/ 6593680 h 6817915"/>
              <a:gd name="connsiteX3458" fmla="*/ 2882031 w 7219081"/>
              <a:gd name="connsiteY3458" fmla="*/ 6590505 h 6817915"/>
              <a:gd name="connsiteX3459" fmla="*/ 2882428 w 7219081"/>
              <a:gd name="connsiteY3459" fmla="*/ 6579790 h 6817915"/>
              <a:gd name="connsiteX3460" fmla="*/ 2882428 w 7219081"/>
              <a:gd name="connsiteY3460" fmla="*/ 6574234 h 6817915"/>
              <a:gd name="connsiteX3461" fmla="*/ 2882031 w 7219081"/>
              <a:gd name="connsiteY3461" fmla="*/ 6569074 h 6817915"/>
              <a:gd name="connsiteX3462" fmla="*/ 2880444 w 7219081"/>
              <a:gd name="connsiteY3462" fmla="*/ 6564312 h 6817915"/>
              <a:gd name="connsiteX3463" fmla="*/ 2878459 w 7219081"/>
              <a:gd name="connsiteY3463" fmla="*/ 6559549 h 6817915"/>
              <a:gd name="connsiteX3464" fmla="*/ 2875681 w 7219081"/>
              <a:gd name="connsiteY3464" fmla="*/ 6554787 h 6817915"/>
              <a:gd name="connsiteX3465" fmla="*/ 2871316 w 7219081"/>
              <a:gd name="connsiteY3465" fmla="*/ 6550818 h 6817915"/>
              <a:gd name="connsiteX3466" fmla="*/ 2868141 w 7219081"/>
              <a:gd name="connsiteY3466" fmla="*/ 6548040 h 6817915"/>
              <a:gd name="connsiteX3467" fmla="*/ 2864172 w 7219081"/>
              <a:gd name="connsiteY3467" fmla="*/ 6546055 h 6817915"/>
              <a:gd name="connsiteX3468" fmla="*/ 2859012 w 7219081"/>
              <a:gd name="connsiteY3468" fmla="*/ 6544468 h 6817915"/>
              <a:gd name="connsiteX3469" fmla="*/ 2853059 w 7219081"/>
              <a:gd name="connsiteY3469" fmla="*/ 6542880 h 6817915"/>
              <a:gd name="connsiteX3470" fmla="*/ 2846709 w 7219081"/>
              <a:gd name="connsiteY3470" fmla="*/ 6541690 h 6817915"/>
              <a:gd name="connsiteX3471" fmla="*/ 2839962 w 7219081"/>
              <a:gd name="connsiteY3471" fmla="*/ 6540499 h 6817915"/>
              <a:gd name="connsiteX3472" fmla="*/ 2832422 w 7219081"/>
              <a:gd name="connsiteY3472" fmla="*/ 6540102 h 6817915"/>
              <a:gd name="connsiteX3473" fmla="*/ 2824484 w 7219081"/>
              <a:gd name="connsiteY3473" fmla="*/ 6539705 h 6817915"/>
              <a:gd name="connsiteX3474" fmla="*/ 2807419 w 7219081"/>
              <a:gd name="connsiteY3474" fmla="*/ 6540102 h 6817915"/>
              <a:gd name="connsiteX3475" fmla="*/ 2788766 w 7219081"/>
              <a:gd name="connsiteY3475" fmla="*/ 6541293 h 6817915"/>
              <a:gd name="connsiteX3476" fmla="*/ 2769716 w 7219081"/>
              <a:gd name="connsiteY3476" fmla="*/ 6543277 h 6817915"/>
              <a:gd name="connsiteX3477" fmla="*/ 2751062 w 7219081"/>
              <a:gd name="connsiteY3477" fmla="*/ 6546452 h 6817915"/>
              <a:gd name="connsiteX3478" fmla="*/ 2732012 w 7219081"/>
              <a:gd name="connsiteY3478" fmla="*/ 6550818 h 6817915"/>
              <a:gd name="connsiteX3479" fmla="*/ 2714153 w 7219081"/>
              <a:gd name="connsiteY3479" fmla="*/ 6555580 h 6817915"/>
              <a:gd name="connsiteX3480" fmla="*/ 2697087 w 7219081"/>
              <a:gd name="connsiteY3480" fmla="*/ 6560740 h 6817915"/>
              <a:gd name="connsiteX3481" fmla="*/ 2689944 w 7219081"/>
              <a:gd name="connsiteY3481" fmla="*/ 6563121 h 6817915"/>
              <a:gd name="connsiteX3482" fmla="*/ 2682403 w 7219081"/>
              <a:gd name="connsiteY3482" fmla="*/ 6566296 h 6817915"/>
              <a:gd name="connsiteX3483" fmla="*/ 2675656 w 7219081"/>
              <a:gd name="connsiteY3483" fmla="*/ 6569471 h 6817915"/>
              <a:gd name="connsiteX3484" fmla="*/ 2670100 w 7219081"/>
              <a:gd name="connsiteY3484" fmla="*/ 6572646 h 6817915"/>
              <a:gd name="connsiteX3485" fmla="*/ 2664544 w 7219081"/>
              <a:gd name="connsiteY3485" fmla="*/ 6576615 h 6817915"/>
              <a:gd name="connsiteX3486" fmla="*/ 2659781 w 7219081"/>
              <a:gd name="connsiteY3486" fmla="*/ 6579790 h 6817915"/>
              <a:gd name="connsiteX3487" fmla="*/ 2656209 w 7219081"/>
              <a:gd name="connsiteY3487" fmla="*/ 6583362 h 6817915"/>
              <a:gd name="connsiteX3488" fmla="*/ 2653034 w 7219081"/>
              <a:gd name="connsiteY3488" fmla="*/ 6586934 h 6817915"/>
              <a:gd name="connsiteX3489" fmla="*/ 2651050 w 7219081"/>
              <a:gd name="connsiteY3489" fmla="*/ 6590505 h 6817915"/>
              <a:gd name="connsiteX3490" fmla="*/ 2650256 w 7219081"/>
              <a:gd name="connsiteY3490" fmla="*/ 6594871 h 6817915"/>
              <a:gd name="connsiteX3491" fmla="*/ 2648669 w 7219081"/>
              <a:gd name="connsiteY3491" fmla="*/ 6603999 h 6817915"/>
              <a:gd name="connsiteX3492" fmla="*/ 2646684 w 7219081"/>
              <a:gd name="connsiteY3492" fmla="*/ 6611540 h 6817915"/>
              <a:gd name="connsiteX3493" fmla="*/ 2644303 w 7219081"/>
              <a:gd name="connsiteY3493" fmla="*/ 6618684 h 6817915"/>
              <a:gd name="connsiteX3494" fmla="*/ 2641128 w 7219081"/>
              <a:gd name="connsiteY3494" fmla="*/ 6623446 h 6817915"/>
              <a:gd name="connsiteX3495" fmla="*/ 2637159 w 7219081"/>
              <a:gd name="connsiteY3495" fmla="*/ 6627415 h 6817915"/>
              <a:gd name="connsiteX3496" fmla="*/ 2633587 w 7219081"/>
              <a:gd name="connsiteY3496" fmla="*/ 6630590 h 6817915"/>
              <a:gd name="connsiteX3497" fmla="*/ 2629222 w 7219081"/>
              <a:gd name="connsiteY3497" fmla="*/ 6632574 h 6817915"/>
              <a:gd name="connsiteX3498" fmla="*/ 2624459 w 7219081"/>
              <a:gd name="connsiteY3498" fmla="*/ 6634162 h 6817915"/>
              <a:gd name="connsiteX3499" fmla="*/ 2620094 w 7219081"/>
              <a:gd name="connsiteY3499" fmla="*/ 6635352 h 6817915"/>
              <a:gd name="connsiteX3500" fmla="*/ 2615331 w 7219081"/>
              <a:gd name="connsiteY3500" fmla="*/ 6635749 h 6817915"/>
              <a:gd name="connsiteX3501" fmla="*/ 2604616 w 7219081"/>
              <a:gd name="connsiteY3501" fmla="*/ 6635749 h 6817915"/>
              <a:gd name="connsiteX3502" fmla="*/ 2594297 w 7219081"/>
              <a:gd name="connsiteY3502" fmla="*/ 6635749 h 6817915"/>
              <a:gd name="connsiteX3503" fmla="*/ 2588741 w 7219081"/>
              <a:gd name="connsiteY3503" fmla="*/ 6635749 h 6817915"/>
              <a:gd name="connsiteX3504" fmla="*/ 2583581 w 7219081"/>
              <a:gd name="connsiteY3504" fmla="*/ 6636543 h 6817915"/>
              <a:gd name="connsiteX3505" fmla="*/ 2539528 w 7219081"/>
              <a:gd name="connsiteY3505" fmla="*/ 6636940 h 6817915"/>
              <a:gd name="connsiteX3506" fmla="*/ 2495078 w 7219081"/>
              <a:gd name="connsiteY3506" fmla="*/ 6636940 h 6817915"/>
              <a:gd name="connsiteX3507" fmla="*/ 2363712 w 7219081"/>
              <a:gd name="connsiteY3507" fmla="*/ 6637337 h 6817915"/>
              <a:gd name="connsiteX3508" fmla="*/ 2355775 w 7219081"/>
              <a:gd name="connsiteY3508" fmla="*/ 6643687 h 6817915"/>
              <a:gd name="connsiteX3509" fmla="*/ 2349028 w 7219081"/>
              <a:gd name="connsiteY3509" fmla="*/ 6648052 h 6817915"/>
              <a:gd name="connsiteX3510" fmla="*/ 2345853 w 7219081"/>
              <a:gd name="connsiteY3510" fmla="*/ 6649243 h 6817915"/>
              <a:gd name="connsiteX3511" fmla="*/ 2342678 w 7219081"/>
              <a:gd name="connsiteY3511" fmla="*/ 6650037 h 6817915"/>
              <a:gd name="connsiteX3512" fmla="*/ 2339503 w 7219081"/>
              <a:gd name="connsiteY3512" fmla="*/ 6650830 h 6817915"/>
              <a:gd name="connsiteX3513" fmla="*/ 2336725 w 7219081"/>
              <a:gd name="connsiteY3513" fmla="*/ 6651227 h 6817915"/>
              <a:gd name="connsiteX3514" fmla="*/ 2334344 w 7219081"/>
              <a:gd name="connsiteY3514" fmla="*/ 6650830 h 6817915"/>
              <a:gd name="connsiteX3515" fmla="*/ 2331566 w 7219081"/>
              <a:gd name="connsiteY3515" fmla="*/ 6650037 h 6817915"/>
              <a:gd name="connsiteX3516" fmla="*/ 2326803 w 7219081"/>
              <a:gd name="connsiteY3516" fmla="*/ 6648449 h 6817915"/>
              <a:gd name="connsiteX3517" fmla="*/ 2322437 w 7219081"/>
              <a:gd name="connsiteY3517" fmla="*/ 6646068 h 6817915"/>
              <a:gd name="connsiteX3518" fmla="*/ 2318866 w 7219081"/>
              <a:gd name="connsiteY3518" fmla="*/ 6642099 h 6817915"/>
              <a:gd name="connsiteX3519" fmla="*/ 2315294 w 7219081"/>
              <a:gd name="connsiteY3519" fmla="*/ 6637337 h 6817915"/>
              <a:gd name="connsiteX3520" fmla="*/ 2311325 w 7219081"/>
              <a:gd name="connsiteY3520" fmla="*/ 6633368 h 6817915"/>
              <a:gd name="connsiteX3521" fmla="*/ 2304578 w 7219081"/>
              <a:gd name="connsiteY3521" fmla="*/ 6623446 h 6817915"/>
              <a:gd name="connsiteX3522" fmla="*/ 2301403 w 7219081"/>
              <a:gd name="connsiteY3522" fmla="*/ 6618684 h 6817915"/>
              <a:gd name="connsiteX3523" fmla="*/ 2297831 w 7219081"/>
              <a:gd name="connsiteY3523" fmla="*/ 6614318 h 6817915"/>
              <a:gd name="connsiteX3524" fmla="*/ 2294259 w 7219081"/>
              <a:gd name="connsiteY3524" fmla="*/ 6609952 h 6817915"/>
              <a:gd name="connsiteX3525" fmla="*/ 2289894 w 7219081"/>
              <a:gd name="connsiteY3525" fmla="*/ 6607571 h 6817915"/>
              <a:gd name="connsiteX3526" fmla="*/ 2283147 w 7219081"/>
              <a:gd name="connsiteY3526" fmla="*/ 6615905 h 6817915"/>
              <a:gd name="connsiteX3527" fmla="*/ 2276400 w 7219081"/>
              <a:gd name="connsiteY3527" fmla="*/ 6623446 h 6817915"/>
              <a:gd name="connsiteX3528" fmla="*/ 2268859 w 7219081"/>
              <a:gd name="connsiteY3528" fmla="*/ 6630193 h 6817915"/>
              <a:gd name="connsiteX3529" fmla="*/ 2261716 w 7219081"/>
              <a:gd name="connsiteY3529" fmla="*/ 6635749 h 6817915"/>
              <a:gd name="connsiteX3530" fmla="*/ 2254175 w 7219081"/>
              <a:gd name="connsiteY3530" fmla="*/ 6641305 h 6817915"/>
              <a:gd name="connsiteX3531" fmla="*/ 2246237 w 7219081"/>
              <a:gd name="connsiteY3531" fmla="*/ 6645274 h 6817915"/>
              <a:gd name="connsiteX3532" fmla="*/ 2238300 w 7219081"/>
              <a:gd name="connsiteY3532" fmla="*/ 6648449 h 6817915"/>
              <a:gd name="connsiteX3533" fmla="*/ 2229966 w 7219081"/>
              <a:gd name="connsiteY3533" fmla="*/ 6650830 h 6817915"/>
              <a:gd name="connsiteX3534" fmla="*/ 2221631 w 7219081"/>
              <a:gd name="connsiteY3534" fmla="*/ 6652418 h 6817915"/>
              <a:gd name="connsiteX3535" fmla="*/ 2213297 w 7219081"/>
              <a:gd name="connsiteY3535" fmla="*/ 6652815 h 6817915"/>
              <a:gd name="connsiteX3536" fmla="*/ 2204169 w 7219081"/>
              <a:gd name="connsiteY3536" fmla="*/ 6652418 h 6817915"/>
              <a:gd name="connsiteX3537" fmla="*/ 2195041 w 7219081"/>
              <a:gd name="connsiteY3537" fmla="*/ 6651227 h 6817915"/>
              <a:gd name="connsiteX3538" fmla="*/ 2186309 w 7219081"/>
              <a:gd name="connsiteY3538" fmla="*/ 6649243 h 6817915"/>
              <a:gd name="connsiteX3539" fmla="*/ 2176784 w 7219081"/>
              <a:gd name="connsiteY3539" fmla="*/ 6646068 h 6817915"/>
              <a:gd name="connsiteX3540" fmla="*/ 2167259 w 7219081"/>
              <a:gd name="connsiteY3540" fmla="*/ 6641702 h 6817915"/>
              <a:gd name="connsiteX3541" fmla="*/ 2157337 w 7219081"/>
              <a:gd name="connsiteY3541" fmla="*/ 6636543 h 6817915"/>
              <a:gd name="connsiteX3542" fmla="*/ 2149003 w 7219081"/>
              <a:gd name="connsiteY3542" fmla="*/ 6638130 h 6817915"/>
              <a:gd name="connsiteX3543" fmla="*/ 2140669 w 7219081"/>
              <a:gd name="connsiteY3543" fmla="*/ 6638924 h 6817915"/>
              <a:gd name="connsiteX3544" fmla="*/ 2123603 w 7219081"/>
              <a:gd name="connsiteY3544" fmla="*/ 6640512 h 6817915"/>
              <a:gd name="connsiteX3545" fmla="*/ 2106141 w 7219081"/>
              <a:gd name="connsiteY3545" fmla="*/ 6642099 h 6817915"/>
              <a:gd name="connsiteX3546" fmla="*/ 2089075 w 7219081"/>
              <a:gd name="connsiteY3546" fmla="*/ 6643290 h 6817915"/>
              <a:gd name="connsiteX3547" fmla="*/ 2080344 w 7219081"/>
              <a:gd name="connsiteY3547" fmla="*/ 6644480 h 6817915"/>
              <a:gd name="connsiteX3548" fmla="*/ 2072009 w 7219081"/>
              <a:gd name="connsiteY3548" fmla="*/ 6646068 h 6817915"/>
              <a:gd name="connsiteX3549" fmla="*/ 2063675 w 7219081"/>
              <a:gd name="connsiteY3549" fmla="*/ 6647655 h 6817915"/>
              <a:gd name="connsiteX3550" fmla="*/ 2055341 w 7219081"/>
              <a:gd name="connsiteY3550" fmla="*/ 6649640 h 6817915"/>
              <a:gd name="connsiteX3551" fmla="*/ 2047403 w 7219081"/>
              <a:gd name="connsiteY3551" fmla="*/ 6652418 h 6817915"/>
              <a:gd name="connsiteX3552" fmla="*/ 2039466 w 7219081"/>
              <a:gd name="connsiteY3552" fmla="*/ 6655990 h 6817915"/>
              <a:gd name="connsiteX3553" fmla="*/ 2031528 w 7219081"/>
              <a:gd name="connsiteY3553" fmla="*/ 6659562 h 6817915"/>
              <a:gd name="connsiteX3554" fmla="*/ 2023591 w 7219081"/>
              <a:gd name="connsiteY3554" fmla="*/ 6664721 h 6817915"/>
              <a:gd name="connsiteX3555" fmla="*/ 2002159 w 7219081"/>
              <a:gd name="connsiteY3555" fmla="*/ 6666309 h 6817915"/>
              <a:gd name="connsiteX3556" fmla="*/ 1979934 w 7219081"/>
              <a:gd name="connsiteY3556" fmla="*/ 6667499 h 6817915"/>
              <a:gd name="connsiteX3557" fmla="*/ 1958503 w 7219081"/>
              <a:gd name="connsiteY3557" fmla="*/ 6667499 h 6817915"/>
              <a:gd name="connsiteX3558" fmla="*/ 1936675 w 7219081"/>
              <a:gd name="connsiteY3558" fmla="*/ 6667102 h 6817915"/>
              <a:gd name="connsiteX3559" fmla="*/ 1915244 w 7219081"/>
              <a:gd name="connsiteY3559" fmla="*/ 6665912 h 6817915"/>
              <a:gd name="connsiteX3560" fmla="*/ 1893019 w 7219081"/>
              <a:gd name="connsiteY3560" fmla="*/ 6664324 h 6817915"/>
              <a:gd name="connsiteX3561" fmla="*/ 1850156 w 7219081"/>
              <a:gd name="connsiteY3561" fmla="*/ 6661149 h 6817915"/>
              <a:gd name="connsiteX3562" fmla="*/ 1827931 w 7219081"/>
              <a:gd name="connsiteY3562" fmla="*/ 6659562 h 6817915"/>
              <a:gd name="connsiteX3563" fmla="*/ 1806103 w 7219081"/>
              <a:gd name="connsiteY3563" fmla="*/ 6658371 h 6817915"/>
              <a:gd name="connsiteX3564" fmla="*/ 1784672 w 7219081"/>
              <a:gd name="connsiteY3564" fmla="*/ 6657974 h 6817915"/>
              <a:gd name="connsiteX3565" fmla="*/ 1762447 w 7219081"/>
              <a:gd name="connsiteY3565" fmla="*/ 6657974 h 6817915"/>
              <a:gd name="connsiteX3566" fmla="*/ 1741016 w 7219081"/>
              <a:gd name="connsiteY3566" fmla="*/ 6659165 h 6817915"/>
              <a:gd name="connsiteX3567" fmla="*/ 1719584 w 7219081"/>
              <a:gd name="connsiteY3567" fmla="*/ 6661149 h 6817915"/>
              <a:gd name="connsiteX3568" fmla="*/ 1708472 w 7219081"/>
              <a:gd name="connsiteY3568" fmla="*/ 6662340 h 6817915"/>
              <a:gd name="connsiteX3569" fmla="*/ 1697756 w 7219081"/>
              <a:gd name="connsiteY3569" fmla="*/ 6664324 h 6817915"/>
              <a:gd name="connsiteX3570" fmla="*/ 1686644 w 7219081"/>
              <a:gd name="connsiteY3570" fmla="*/ 6666309 h 6817915"/>
              <a:gd name="connsiteX3571" fmla="*/ 1675928 w 7219081"/>
              <a:gd name="connsiteY3571" fmla="*/ 6668690 h 6817915"/>
              <a:gd name="connsiteX3572" fmla="*/ 1662434 w 7219081"/>
              <a:gd name="connsiteY3572" fmla="*/ 6673849 h 6817915"/>
              <a:gd name="connsiteX3573" fmla="*/ 1648544 w 7219081"/>
              <a:gd name="connsiteY3573" fmla="*/ 6677421 h 6817915"/>
              <a:gd name="connsiteX3574" fmla="*/ 1634653 w 7219081"/>
              <a:gd name="connsiteY3574" fmla="*/ 6680199 h 6817915"/>
              <a:gd name="connsiteX3575" fmla="*/ 1621159 w 7219081"/>
              <a:gd name="connsiteY3575" fmla="*/ 6682184 h 6817915"/>
              <a:gd name="connsiteX3576" fmla="*/ 1606872 w 7219081"/>
              <a:gd name="connsiteY3576" fmla="*/ 6683374 h 6817915"/>
              <a:gd name="connsiteX3577" fmla="*/ 1592584 w 7219081"/>
              <a:gd name="connsiteY3577" fmla="*/ 6684168 h 6817915"/>
              <a:gd name="connsiteX3578" fmla="*/ 1564803 w 7219081"/>
              <a:gd name="connsiteY3578" fmla="*/ 6684168 h 6817915"/>
              <a:gd name="connsiteX3579" fmla="*/ 1536228 w 7219081"/>
              <a:gd name="connsiteY3579" fmla="*/ 6684168 h 6817915"/>
              <a:gd name="connsiteX3580" fmla="*/ 1521941 w 7219081"/>
              <a:gd name="connsiteY3580" fmla="*/ 6684962 h 6817915"/>
              <a:gd name="connsiteX3581" fmla="*/ 1508050 w 7219081"/>
              <a:gd name="connsiteY3581" fmla="*/ 6685359 h 6817915"/>
              <a:gd name="connsiteX3582" fmla="*/ 1493762 w 7219081"/>
              <a:gd name="connsiteY3582" fmla="*/ 6686549 h 6817915"/>
              <a:gd name="connsiteX3583" fmla="*/ 1479872 w 7219081"/>
              <a:gd name="connsiteY3583" fmla="*/ 6688137 h 6817915"/>
              <a:gd name="connsiteX3584" fmla="*/ 1466378 w 7219081"/>
              <a:gd name="connsiteY3584" fmla="*/ 6690518 h 6817915"/>
              <a:gd name="connsiteX3585" fmla="*/ 1452091 w 7219081"/>
              <a:gd name="connsiteY3585" fmla="*/ 6694487 h 6817915"/>
              <a:gd name="connsiteX3586" fmla="*/ 1448916 w 7219081"/>
              <a:gd name="connsiteY3586" fmla="*/ 6700043 h 6817915"/>
              <a:gd name="connsiteX3587" fmla="*/ 1445741 w 7219081"/>
              <a:gd name="connsiteY3587" fmla="*/ 6704805 h 6817915"/>
              <a:gd name="connsiteX3588" fmla="*/ 1442169 w 7219081"/>
              <a:gd name="connsiteY3588" fmla="*/ 6709171 h 6817915"/>
              <a:gd name="connsiteX3589" fmla="*/ 1438597 w 7219081"/>
              <a:gd name="connsiteY3589" fmla="*/ 6712743 h 6817915"/>
              <a:gd name="connsiteX3590" fmla="*/ 1434628 w 7219081"/>
              <a:gd name="connsiteY3590" fmla="*/ 6715918 h 6817915"/>
              <a:gd name="connsiteX3591" fmla="*/ 1431056 w 7219081"/>
              <a:gd name="connsiteY3591" fmla="*/ 6719093 h 6817915"/>
              <a:gd name="connsiteX3592" fmla="*/ 1427484 w 7219081"/>
              <a:gd name="connsiteY3592" fmla="*/ 6721077 h 6817915"/>
              <a:gd name="connsiteX3593" fmla="*/ 1423119 w 7219081"/>
              <a:gd name="connsiteY3593" fmla="*/ 6723459 h 6817915"/>
              <a:gd name="connsiteX3594" fmla="*/ 1418753 w 7219081"/>
              <a:gd name="connsiteY3594" fmla="*/ 6724252 h 6817915"/>
              <a:gd name="connsiteX3595" fmla="*/ 1414784 w 7219081"/>
              <a:gd name="connsiteY3595" fmla="*/ 6725443 h 6817915"/>
              <a:gd name="connsiteX3596" fmla="*/ 1410419 w 7219081"/>
              <a:gd name="connsiteY3596" fmla="*/ 6726237 h 6817915"/>
              <a:gd name="connsiteX3597" fmla="*/ 1406450 w 7219081"/>
              <a:gd name="connsiteY3597" fmla="*/ 6727030 h 6817915"/>
              <a:gd name="connsiteX3598" fmla="*/ 1397322 w 7219081"/>
              <a:gd name="connsiteY3598" fmla="*/ 6727030 h 6817915"/>
              <a:gd name="connsiteX3599" fmla="*/ 1388591 w 7219081"/>
              <a:gd name="connsiteY3599" fmla="*/ 6726237 h 6817915"/>
              <a:gd name="connsiteX3600" fmla="*/ 1379462 w 7219081"/>
              <a:gd name="connsiteY3600" fmla="*/ 6725046 h 6817915"/>
              <a:gd name="connsiteX3601" fmla="*/ 1369937 w 7219081"/>
              <a:gd name="connsiteY3601" fmla="*/ 6723459 h 6817915"/>
              <a:gd name="connsiteX3602" fmla="*/ 1351681 w 7219081"/>
              <a:gd name="connsiteY3602" fmla="*/ 6720284 h 6817915"/>
              <a:gd name="connsiteX3603" fmla="*/ 1342156 w 7219081"/>
              <a:gd name="connsiteY3603" fmla="*/ 6719093 h 6817915"/>
              <a:gd name="connsiteX3604" fmla="*/ 1333029 w 7219081"/>
              <a:gd name="connsiteY3604" fmla="*/ 6718696 h 6817915"/>
              <a:gd name="connsiteX3605" fmla="*/ 1324297 w 7219081"/>
              <a:gd name="connsiteY3605" fmla="*/ 6719093 h 6817915"/>
              <a:gd name="connsiteX3606" fmla="*/ 1319931 w 7219081"/>
              <a:gd name="connsiteY3606" fmla="*/ 6719490 h 6817915"/>
              <a:gd name="connsiteX3607" fmla="*/ 1315169 w 7219081"/>
              <a:gd name="connsiteY3607" fmla="*/ 6720680 h 6817915"/>
              <a:gd name="connsiteX3608" fmla="*/ 1298897 w 7219081"/>
              <a:gd name="connsiteY3608" fmla="*/ 6724252 h 6817915"/>
              <a:gd name="connsiteX3609" fmla="*/ 1282626 w 7219081"/>
              <a:gd name="connsiteY3609" fmla="*/ 6727824 h 6817915"/>
              <a:gd name="connsiteX3610" fmla="*/ 1265957 w 7219081"/>
              <a:gd name="connsiteY3610" fmla="*/ 6730999 h 6817915"/>
              <a:gd name="connsiteX3611" fmla="*/ 1248891 w 7219081"/>
              <a:gd name="connsiteY3611" fmla="*/ 6733777 h 6817915"/>
              <a:gd name="connsiteX3612" fmla="*/ 1232222 w 7219081"/>
              <a:gd name="connsiteY3612" fmla="*/ 6735762 h 6817915"/>
              <a:gd name="connsiteX3613" fmla="*/ 1214759 w 7219081"/>
              <a:gd name="connsiteY3613" fmla="*/ 6738143 h 6817915"/>
              <a:gd name="connsiteX3614" fmla="*/ 1198091 w 7219081"/>
              <a:gd name="connsiteY3614" fmla="*/ 6739730 h 6817915"/>
              <a:gd name="connsiteX3615" fmla="*/ 1180629 w 7219081"/>
              <a:gd name="connsiteY3615" fmla="*/ 6740524 h 6817915"/>
              <a:gd name="connsiteX3616" fmla="*/ 1163562 w 7219081"/>
              <a:gd name="connsiteY3616" fmla="*/ 6741715 h 6817915"/>
              <a:gd name="connsiteX3617" fmla="*/ 1146497 w 7219081"/>
              <a:gd name="connsiteY3617" fmla="*/ 6742112 h 6817915"/>
              <a:gd name="connsiteX3618" fmla="*/ 1111572 w 7219081"/>
              <a:gd name="connsiteY3618" fmla="*/ 6742905 h 6817915"/>
              <a:gd name="connsiteX3619" fmla="*/ 1077045 w 7219081"/>
              <a:gd name="connsiteY3619" fmla="*/ 6741715 h 6817915"/>
              <a:gd name="connsiteX3620" fmla="*/ 1042516 w 7219081"/>
              <a:gd name="connsiteY3620" fmla="*/ 6740127 h 6817915"/>
              <a:gd name="connsiteX3621" fmla="*/ 968300 w 7219081"/>
              <a:gd name="connsiteY3621" fmla="*/ 6739730 h 6817915"/>
              <a:gd name="connsiteX3622" fmla="*/ 959570 w 7219081"/>
              <a:gd name="connsiteY3622" fmla="*/ 6742112 h 6817915"/>
              <a:gd name="connsiteX3623" fmla="*/ 950441 w 7219081"/>
              <a:gd name="connsiteY3623" fmla="*/ 6744890 h 6817915"/>
              <a:gd name="connsiteX3624" fmla="*/ 932184 w 7219081"/>
              <a:gd name="connsiteY3624" fmla="*/ 6749255 h 6817915"/>
              <a:gd name="connsiteX3625" fmla="*/ 914326 w 7219081"/>
              <a:gd name="connsiteY3625" fmla="*/ 6752034 h 6817915"/>
              <a:gd name="connsiteX3626" fmla="*/ 895672 w 7219081"/>
              <a:gd name="connsiteY3626" fmla="*/ 6754415 h 6817915"/>
              <a:gd name="connsiteX3627" fmla="*/ 877416 w 7219081"/>
              <a:gd name="connsiteY3627" fmla="*/ 6755209 h 6817915"/>
              <a:gd name="connsiteX3628" fmla="*/ 859159 w 7219081"/>
              <a:gd name="connsiteY3628" fmla="*/ 6756002 h 6817915"/>
              <a:gd name="connsiteX3629" fmla="*/ 840110 w 7219081"/>
              <a:gd name="connsiteY3629" fmla="*/ 6755209 h 6817915"/>
              <a:gd name="connsiteX3630" fmla="*/ 821457 w 7219081"/>
              <a:gd name="connsiteY3630" fmla="*/ 6754415 h 6817915"/>
              <a:gd name="connsiteX3631" fmla="*/ 676994 w 7219081"/>
              <a:gd name="connsiteY3631" fmla="*/ 6756796 h 6817915"/>
              <a:gd name="connsiteX3632" fmla="*/ 673820 w 7219081"/>
              <a:gd name="connsiteY3632" fmla="*/ 6751637 h 6817915"/>
              <a:gd name="connsiteX3633" fmla="*/ 673027 w 7219081"/>
              <a:gd name="connsiteY3633" fmla="*/ 6752034 h 6817915"/>
              <a:gd name="connsiteX3634" fmla="*/ 676994 w 7219081"/>
              <a:gd name="connsiteY3634" fmla="*/ 6756796 h 6817915"/>
              <a:gd name="connsiteX3635" fmla="*/ 670644 w 7219081"/>
              <a:gd name="connsiteY3635" fmla="*/ 6759971 h 6817915"/>
              <a:gd name="connsiteX3636" fmla="*/ 664294 w 7219081"/>
              <a:gd name="connsiteY3636" fmla="*/ 6762749 h 6817915"/>
              <a:gd name="connsiteX3637" fmla="*/ 657944 w 7219081"/>
              <a:gd name="connsiteY3637" fmla="*/ 6764734 h 6817915"/>
              <a:gd name="connsiteX3638" fmla="*/ 651197 w 7219081"/>
              <a:gd name="connsiteY3638" fmla="*/ 6766321 h 6817915"/>
              <a:gd name="connsiteX3639" fmla="*/ 644847 w 7219081"/>
              <a:gd name="connsiteY3639" fmla="*/ 6767512 h 6817915"/>
              <a:gd name="connsiteX3640" fmla="*/ 638497 w 7219081"/>
              <a:gd name="connsiteY3640" fmla="*/ 6768702 h 6817915"/>
              <a:gd name="connsiteX3641" fmla="*/ 625402 w 7219081"/>
              <a:gd name="connsiteY3641" fmla="*/ 6769099 h 6817915"/>
              <a:gd name="connsiteX3642" fmla="*/ 612304 w 7219081"/>
              <a:gd name="connsiteY3642" fmla="*/ 6769099 h 6817915"/>
              <a:gd name="connsiteX3643" fmla="*/ 598414 w 7219081"/>
              <a:gd name="connsiteY3643" fmla="*/ 6769099 h 6817915"/>
              <a:gd name="connsiteX3644" fmla="*/ 585316 w 7219081"/>
              <a:gd name="connsiteY3644" fmla="*/ 6769099 h 6817915"/>
              <a:gd name="connsiteX3645" fmla="*/ 572219 w 7219081"/>
              <a:gd name="connsiteY3645" fmla="*/ 6769496 h 6817915"/>
              <a:gd name="connsiteX3646" fmla="*/ 568647 w 7219081"/>
              <a:gd name="connsiteY3646" fmla="*/ 6771877 h 6817915"/>
              <a:gd name="connsiteX3647" fmla="*/ 564679 w 7219081"/>
              <a:gd name="connsiteY3647" fmla="*/ 6773465 h 6817915"/>
              <a:gd name="connsiteX3648" fmla="*/ 561504 w 7219081"/>
              <a:gd name="connsiteY3648" fmla="*/ 6774259 h 6817915"/>
              <a:gd name="connsiteX3649" fmla="*/ 557932 w 7219081"/>
              <a:gd name="connsiteY3649" fmla="*/ 6775449 h 6817915"/>
              <a:gd name="connsiteX3650" fmla="*/ 550391 w 7219081"/>
              <a:gd name="connsiteY3650" fmla="*/ 6775846 h 6817915"/>
              <a:gd name="connsiteX3651" fmla="*/ 543644 w 7219081"/>
              <a:gd name="connsiteY3651" fmla="*/ 6775449 h 6817915"/>
              <a:gd name="connsiteX3652" fmla="*/ 536501 w 7219081"/>
              <a:gd name="connsiteY3652" fmla="*/ 6774259 h 6817915"/>
              <a:gd name="connsiteX3653" fmla="*/ 529357 w 7219081"/>
              <a:gd name="connsiteY3653" fmla="*/ 6772671 h 6817915"/>
              <a:gd name="connsiteX3654" fmla="*/ 522213 w 7219081"/>
              <a:gd name="connsiteY3654" fmla="*/ 6771084 h 6817915"/>
              <a:gd name="connsiteX3655" fmla="*/ 515466 w 7219081"/>
              <a:gd name="connsiteY3655" fmla="*/ 6770290 h 6817915"/>
              <a:gd name="connsiteX3656" fmla="*/ 508322 w 7219081"/>
              <a:gd name="connsiteY3656" fmla="*/ 6774259 h 6817915"/>
              <a:gd name="connsiteX3657" fmla="*/ 501576 w 7219081"/>
              <a:gd name="connsiteY3657" fmla="*/ 6777434 h 6817915"/>
              <a:gd name="connsiteX3658" fmla="*/ 494829 w 7219081"/>
              <a:gd name="connsiteY3658" fmla="*/ 6780212 h 6817915"/>
              <a:gd name="connsiteX3659" fmla="*/ 488081 w 7219081"/>
              <a:gd name="connsiteY3659" fmla="*/ 6781799 h 6817915"/>
              <a:gd name="connsiteX3660" fmla="*/ 480541 w 7219081"/>
              <a:gd name="connsiteY3660" fmla="*/ 6783387 h 6817915"/>
              <a:gd name="connsiteX3661" fmla="*/ 473795 w 7219081"/>
              <a:gd name="connsiteY3661" fmla="*/ 6783784 h 6817915"/>
              <a:gd name="connsiteX3662" fmla="*/ 467047 w 7219081"/>
              <a:gd name="connsiteY3662" fmla="*/ 6783784 h 6817915"/>
              <a:gd name="connsiteX3663" fmla="*/ 459507 w 7219081"/>
              <a:gd name="connsiteY3663" fmla="*/ 6783784 h 6817915"/>
              <a:gd name="connsiteX3664" fmla="*/ 445219 w 7219081"/>
              <a:gd name="connsiteY3664" fmla="*/ 6782593 h 6817915"/>
              <a:gd name="connsiteX3665" fmla="*/ 430534 w 7219081"/>
              <a:gd name="connsiteY3665" fmla="*/ 6781799 h 6817915"/>
              <a:gd name="connsiteX3666" fmla="*/ 416248 w 7219081"/>
              <a:gd name="connsiteY3666" fmla="*/ 6781005 h 6817915"/>
              <a:gd name="connsiteX3667" fmla="*/ 409501 w 7219081"/>
              <a:gd name="connsiteY3667" fmla="*/ 6781005 h 6817915"/>
              <a:gd name="connsiteX3668" fmla="*/ 402357 w 7219081"/>
              <a:gd name="connsiteY3668" fmla="*/ 6781799 h 6817915"/>
              <a:gd name="connsiteX3669" fmla="*/ 375767 w 7219081"/>
              <a:gd name="connsiteY3669" fmla="*/ 6783387 h 6817915"/>
              <a:gd name="connsiteX3670" fmla="*/ 349176 w 7219081"/>
              <a:gd name="connsiteY3670" fmla="*/ 6784180 h 6817915"/>
              <a:gd name="connsiteX3671" fmla="*/ 296391 w 7219081"/>
              <a:gd name="connsiteY3671" fmla="*/ 6786562 h 6817915"/>
              <a:gd name="connsiteX3672" fmla="*/ 269403 w 7219081"/>
              <a:gd name="connsiteY3672" fmla="*/ 6788149 h 6817915"/>
              <a:gd name="connsiteX3673" fmla="*/ 243210 w 7219081"/>
              <a:gd name="connsiteY3673" fmla="*/ 6790134 h 6817915"/>
              <a:gd name="connsiteX3674" fmla="*/ 230113 w 7219081"/>
              <a:gd name="connsiteY3674" fmla="*/ 6792118 h 6817915"/>
              <a:gd name="connsiteX3675" fmla="*/ 217016 w 7219081"/>
              <a:gd name="connsiteY3675" fmla="*/ 6793705 h 6817915"/>
              <a:gd name="connsiteX3676" fmla="*/ 203919 w 7219081"/>
              <a:gd name="connsiteY3676" fmla="*/ 6796484 h 6817915"/>
              <a:gd name="connsiteX3677" fmla="*/ 190425 w 7219081"/>
              <a:gd name="connsiteY3677" fmla="*/ 6798865 h 6817915"/>
              <a:gd name="connsiteX3678" fmla="*/ 179710 w 7219081"/>
              <a:gd name="connsiteY3678" fmla="*/ 6803230 h 6817915"/>
              <a:gd name="connsiteX3679" fmla="*/ 168597 w 7219081"/>
              <a:gd name="connsiteY3679" fmla="*/ 6806405 h 6817915"/>
              <a:gd name="connsiteX3680" fmla="*/ 157088 w 7219081"/>
              <a:gd name="connsiteY3680" fmla="*/ 6809580 h 6817915"/>
              <a:gd name="connsiteX3681" fmla="*/ 145181 w 7219081"/>
              <a:gd name="connsiteY3681" fmla="*/ 6811565 h 6817915"/>
              <a:gd name="connsiteX3682" fmla="*/ 133672 w 7219081"/>
              <a:gd name="connsiteY3682" fmla="*/ 6813946 h 6817915"/>
              <a:gd name="connsiteX3683" fmla="*/ 122559 w 7219081"/>
              <a:gd name="connsiteY3683" fmla="*/ 6815534 h 6817915"/>
              <a:gd name="connsiteX3684" fmla="*/ 111051 w 7219081"/>
              <a:gd name="connsiteY3684" fmla="*/ 6816327 h 6817915"/>
              <a:gd name="connsiteX3685" fmla="*/ 99541 w 7219081"/>
              <a:gd name="connsiteY3685" fmla="*/ 6817121 h 6817915"/>
              <a:gd name="connsiteX3686" fmla="*/ 75728 w 7219081"/>
              <a:gd name="connsiteY3686" fmla="*/ 6817915 h 6817915"/>
              <a:gd name="connsiteX3687" fmla="*/ 52709 w 7219081"/>
              <a:gd name="connsiteY3687" fmla="*/ 6817915 h 6817915"/>
              <a:gd name="connsiteX3688" fmla="*/ 6275 w 7219081"/>
              <a:gd name="connsiteY3688" fmla="*/ 6817121 h 6817915"/>
              <a:gd name="connsiteX3689" fmla="*/ 0 w 7219081"/>
              <a:gd name="connsiteY3689" fmla="*/ 6816989 h 6817915"/>
              <a:gd name="connsiteX3690" fmla="*/ 0 w 7219081"/>
              <a:gd name="connsiteY3690" fmla="*/ 151269 h 6817915"/>
              <a:gd name="connsiteX3691" fmla="*/ 17387 w 7219081"/>
              <a:gd name="connsiteY3691" fmla="*/ 141684 h 6817915"/>
              <a:gd name="connsiteX3692" fmla="*/ 13816 w 7219081"/>
              <a:gd name="connsiteY3692" fmla="*/ 138906 h 6817915"/>
              <a:gd name="connsiteX3693" fmla="*/ 9452 w 7219081"/>
              <a:gd name="connsiteY3693" fmla="*/ 136128 h 6817915"/>
              <a:gd name="connsiteX3694" fmla="*/ 4688 w 7219081"/>
              <a:gd name="connsiteY3694" fmla="*/ 134540 h 6817915"/>
              <a:gd name="connsiteX3695" fmla="*/ 719 w 7219081"/>
              <a:gd name="connsiteY3695" fmla="*/ 133747 h 6817915"/>
              <a:gd name="connsiteX3696" fmla="*/ 0 w 7219081"/>
              <a:gd name="connsiteY3696" fmla="*/ 133567 h 6817915"/>
              <a:gd name="connsiteX3697" fmla="*/ 0 w 7219081"/>
              <a:gd name="connsiteY3697" fmla="*/ 122982 h 6817915"/>
              <a:gd name="connsiteX3698" fmla="*/ 109462 w 7219081"/>
              <a:gd name="connsiteY3698" fmla="*/ 117872 h 6817915"/>
              <a:gd name="connsiteX3699" fmla="*/ 117401 w 7219081"/>
              <a:gd name="connsiteY3699" fmla="*/ 123031 h 6817915"/>
              <a:gd name="connsiteX3700" fmla="*/ 120973 w 7219081"/>
              <a:gd name="connsiteY3700" fmla="*/ 124619 h 6817915"/>
              <a:gd name="connsiteX3701" fmla="*/ 124941 w 7219081"/>
              <a:gd name="connsiteY3701" fmla="*/ 126206 h 6817915"/>
              <a:gd name="connsiteX3702" fmla="*/ 128117 w 7219081"/>
              <a:gd name="connsiteY3702" fmla="*/ 127000 h 6817915"/>
              <a:gd name="connsiteX3703" fmla="*/ 131291 w 7219081"/>
              <a:gd name="connsiteY3703" fmla="*/ 127397 h 6817915"/>
              <a:gd name="connsiteX3704" fmla="*/ 134466 w 7219081"/>
              <a:gd name="connsiteY3704" fmla="*/ 127794 h 6817915"/>
              <a:gd name="connsiteX3705" fmla="*/ 136847 w 7219081"/>
              <a:gd name="connsiteY3705" fmla="*/ 127397 h 6817915"/>
              <a:gd name="connsiteX3706" fmla="*/ 140022 w 7219081"/>
              <a:gd name="connsiteY3706" fmla="*/ 127000 h 6817915"/>
              <a:gd name="connsiteX3707" fmla="*/ 142801 w 7219081"/>
              <a:gd name="connsiteY3707" fmla="*/ 126206 h 6817915"/>
              <a:gd name="connsiteX3708" fmla="*/ 147562 w 7219081"/>
              <a:gd name="connsiteY3708" fmla="*/ 123825 h 6817915"/>
              <a:gd name="connsiteX3709" fmla="*/ 152325 w 7219081"/>
              <a:gd name="connsiteY3709" fmla="*/ 120650 h 6817915"/>
              <a:gd name="connsiteX3710" fmla="*/ 155898 w 7219081"/>
              <a:gd name="connsiteY3710" fmla="*/ 116284 h 6817915"/>
              <a:gd name="connsiteX3711" fmla="*/ 191616 w 7219081"/>
              <a:gd name="connsiteY3711" fmla="*/ 114697 h 6817915"/>
              <a:gd name="connsiteX3712" fmla="*/ 197966 w 7219081"/>
              <a:gd name="connsiteY3712" fmla="*/ 117872 h 6817915"/>
              <a:gd name="connsiteX3713" fmla="*/ 204316 w 7219081"/>
              <a:gd name="connsiteY3713" fmla="*/ 121047 h 6817915"/>
              <a:gd name="connsiteX3714" fmla="*/ 211857 w 7219081"/>
              <a:gd name="connsiteY3714" fmla="*/ 123031 h 6817915"/>
              <a:gd name="connsiteX3715" fmla="*/ 219001 w 7219081"/>
              <a:gd name="connsiteY3715" fmla="*/ 124619 h 6817915"/>
              <a:gd name="connsiteX3716" fmla="*/ 233685 w 7219081"/>
              <a:gd name="connsiteY3716" fmla="*/ 127794 h 6817915"/>
              <a:gd name="connsiteX3717" fmla="*/ 241226 w 7219081"/>
              <a:gd name="connsiteY3717" fmla="*/ 129381 h 6817915"/>
              <a:gd name="connsiteX3718" fmla="*/ 247972 w 7219081"/>
              <a:gd name="connsiteY3718" fmla="*/ 132159 h 6817915"/>
              <a:gd name="connsiteX3719" fmla="*/ 255512 w 7219081"/>
              <a:gd name="connsiteY3719" fmla="*/ 127397 h 6817915"/>
              <a:gd name="connsiteX3720" fmla="*/ 263054 w 7219081"/>
              <a:gd name="connsiteY3720" fmla="*/ 123031 h 6817915"/>
              <a:gd name="connsiteX3721" fmla="*/ 270594 w 7219081"/>
              <a:gd name="connsiteY3721" fmla="*/ 120650 h 6817915"/>
              <a:gd name="connsiteX3722" fmla="*/ 278134 w 7219081"/>
              <a:gd name="connsiteY3722" fmla="*/ 117872 h 6817915"/>
              <a:gd name="connsiteX3723" fmla="*/ 285280 w 7219081"/>
              <a:gd name="connsiteY3723" fmla="*/ 116681 h 6817915"/>
              <a:gd name="connsiteX3724" fmla="*/ 293217 w 7219081"/>
              <a:gd name="connsiteY3724" fmla="*/ 115887 h 6817915"/>
              <a:gd name="connsiteX3725" fmla="*/ 300757 w 7219081"/>
              <a:gd name="connsiteY3725" fmla="*/ 115887 h 6817915"/>
              <a:gd name="connsiteX3726" fmla="*/ 307900 w 7219081"/>
              <a:gd name="connsiteY3726" fmla="*/ 115887 h 6817915"/>
              <a:gd name="connsiteX3727" fmla="*/ 315838 w 7219081"/>
              <a:gd name="connsiteY3727" fmla="*/ 116681 h 6817915"/>
              <a:gd name="connsiteX3728" fmla="*/ 323379 w 7219081"/>
              <a:gd name="connsiteY3728" fmla="*/ 117872 h 6817915"/>
              <a:gd name="connsiteX3729" fmla="*/ 330522 w 7219081"/>
              <a:gd name="connsiteY3729" fmla="*/ 119856 h 6817915"/>
              <a:gd name="connsiteX3730" fmla="*/ 338064 w 7219081"/>
              <a:gd name="connsiteY3730" fmla="*/ 122237 h 6817915"/>
              <a:gd name="connsiteX3731" fmla="*/ 353145 w 7219081"/>
              <a:gd name="connsiteY3731" fmla="*/ 127397 h 6817915"/>
              <a:gd name="connsiteX3732" fmla="*/ 367830 w 7219081"/>
              <a:gd name="connsiteY3732" fmla="*/ 132953 h 6817915"/>
              <a:gd name="connsiteX3733" fmla="*/ 409899 w 7219081"/>
              <a:gd name="connsiteY3733" fmla="*/ 130175 h 6817915"/>
              <a:gd name="connsiteX3734" fmla="*/ 414262 w 7219081"/>
              <a:gd name="connsiteY3734" fmla="*/ 126206 h 6817915"/>
              <a:gd name="connsiteX3735" fmla="*/ 418628 w 7219081"/>
              <a:gd name="connsiteY3735" fmla="*/ 123031 h 6817915"/>
              <a:gd name="connsiteX3736" fmla="*/ 422599 w 7219081"/>
              <a:gd name="connsiteY3736" fmla="*/ 121047 h 6817915"/>
              <a:gd name="connsiteX3737" fmla="*/ 427359 w 7219081"/>
              <a:gd name="connsiteY3737" fmla="*/ 119062 h 6817915"/>
              <a:gd name="connsiteX3738" fmla="*/ 432123 w 7219081"/>
              <a:gd name="connsiteY3738" fmla="*/ 117872 h 6817915"/>
              <a:gd name="connsiteX3739" fmla="*/ 436885 w 7219081"/>
              <a:gd name="connsiteY3739" fmla="*/ 116681 h 6817915"/>
              <a:gd name="connsiteX3740" fmla="*/ 441647 w 7219081"/>
              <a:gd name="connsiteY3740" fmla="*/ 116284 h 6817915"/>
              <a:gd name="connsiteX3741" fmla="*/ 446409 w 7219081"/>
              <a:gd name="connsiteY3741" fmla="*/ 116284 h 6817915"/>
              <a:gd name="connsiteX3742" fmla="*/ 455934 w 7219081"/>
              <a:gd name="connsiteY3742" fmla="*/ 116284 h 6817915"/>
              <a:gd name="connsiteX3743" fmla="*/ 465856 w 7219081"/>
              <a:gd name="connsiteY3743" fmla="*/ 117475 h 6817915"/>
              <a:gd name="connsiteX3744" fmla="*/ 475382 w 7219081"/>
              <a:gd name="connsiteY3744" fmla="*/ 117872 h 6817915"/>
              <a:gd name="connsiteX3745" fmla="*/ 485305 w 7219081"/>
              <a:gd name="connsiteY3745" fmla="*/ 118269 h 6817915"/>
              <a:gd name="connsiteX3746" fmla="*/ 488876 w 7219081"/>
              <a:gd name="connsiteY3746" fmla="*/ 119459 h 6817915"/>
              <a:gd name="connsiteX3747" fmla="*/ 492845 w 7219081"/>
              <a:gd name="connsiteY3747" fmla="*/ 119459 h 6817915"/>
              <a:gd name="connsiteX3748" fmla="*/ 496416 w 7219081"/>
              <a:gd name="connsiteY3748" fmla="*/ 119062 h 6817915"/>
              <a:gd name="connsiteX3749" fmla="*/ 500781 w 7219081"/>
              <a:gd name="connsiteY3749" fmla="*/ 118269 h 6817915"/>
              <a:gd name="connsiteX3750" fmla="*/ 508322 w 7219081"/>
              <a:gd name="connsiteY3750" fmla="*/ 116284 h 6817915"/>
              <a:gd name="connsiteX3751" fmla="*/ 516260 w 7219081"/>
              <a:gd name="connsiteY3751" fmla="*/ 114300 h 6817915"/>
              <a:gd name="connsiteX3752" fmla="*/ 520626 w 7219081"/>
              <a:gd name="connsiteY3752" fmla="*/ 113506 h 6817915"/>
              <a:gd name="connsiteX3753" fmla="*/ 524197 w 7219081"/>
              <a:gd name="connsiteY3753" fmla="*/ 113506 h 6817915"/>
              <a:gd name="connsiteX3754" fmla="*/ 527769 w 7219081"/>
              <a:gd name="connsiteY3754" fmla="*/ 114300 h 6817915"/>
              <a:gd name="connsiteX3755" fmla="*/ 530944 w 7219081"/>
              <a:gd name="connsiteY3755" fmla="*/ 115887 h 6817915"/>
              <a:gd name="connsiteX3756" fmla="*/ 534913 w 7219081"/>
              <a:gd name="connsiteY3756" fmla="*/ 117872 h 6817915"/>
              <a:gd name="connsiteX3757" fmla="*/ 537294 w 7219081"/>
              <a:gd name="connsiteY3757" fmla="*/ 121444 h 6817915"/>
              <a:gd name="connsiteX3758" fmla="*/ 540072 w 7219081"/>
              <a:gd name="connsiteY3758" fmla="*/ 126206 h 6817915"/>
              <a:gd name="connsiteX3759" fmla="*/ 542850 w 7219081"/>
              <a:gd name="connsiteY3759" fmla="*/ 132159 h 6817915"/>
              <a:gd name="connsiteX3760" fmla="*/ 545232 w 7219081"/>
              <a:gd name="connsiteY3760" fmla="*/ 138906 h 6817915"/>
              <a:gd name="connsiteX3761" fmla="*/ 546819 w 7219081"/>
              <a:gd name="connsiteY3761" fmla="*/ 146447 h 6817915"/>
              <a:gd name="connsiteX3762" fmla="*/ 569044 w 7219081"/>
              <a:gd name="connsiteY3762" fmla="*/ 116681 h 6817915"/>
              <a:gd name="connsiteX3763" fmla="*/ 572616 w 7219081"/>
              <a:gd name="connsiteY3763" fmla="*/ 112712 h 6817915"/>
              <a:gd name="connsiteX3764" fmla="*/ 576189 w 7219081"/>
              <a:gd name="connsiteY3764" fmla="*/ 109537 h 6817915"/>
              <a:gd name="connsiteX3765" fmla="*/ 580553 w 7219081"/>
              <a:gd name="connsiteY3765" fmla="*/ 106759 h 6817915"/>
              <a:gd name="connsiteX3766" fmla="*/ 584126 w 7219081"/>
              <a:gd name="connsiteY3766" fmla="*/ 105966 h 6817915"/>
              <a:gd name="connsiteX3767" fmla="*/ 586507 w 7219081"/>
              <a:gd name="connsiteY3767" fmla="*/ 105966 h 6817915"/>
              <a:gd name="connsiteX3768" fmla="*/ 588492 w 7219081"/>
              <a:gd name="connsiteY3768" fmla="*/ 105966 h 6817915"/>
              <a:gd name="connsiteX3769" fmla="*/ 590477 w 7219081"/>
              <a:gd name="connsiteY3769" fmla="*/ 106362 h 6817915"/>
              <a:gd name="connsiteX3770" fmla="*/ 592857 w 7219081"/>
              <a:gd name="connsiteY3770" fmla="*/ 107553 h 6817915"/>
              <a:gd name="connsiteX3771" fmla="*/ 594444 w 7219081"/>
              <a:gd name="connsiteY3771" fmla="*/ 108347 h 6817915"/>
              <a:gd name="connsiteX3772" fmla="*/ 596429 w 7219081"/>
              <a:gd name="connsiteY3772" fmla="*/ 110331 h 6817915"/>
              <a:gd name="connsiteX3773" fmla="*/ 601192 w 7219081"/>
              <a:gd name="connsiteY3773" fmla="*/ 115094 h 6817915"/>
              <a:gd name="connsiteX3774" fmla="*/ 632147 w 7219081"/>
              <a:gd name="connsiteY3774" fmla="*/ 116681 h 6817915"/>
              <a:gd name="connsiteX3775" fmla="*/ 638100 w 7219081"/>
              <a:gd name="connsiteY3775" fmla="*/ 127397 h 6817915"/>
              <a:gd name="connsiteX3776" fmla="*/ 640482 w 7219081"/>
              <a:gd name="connsiteY3776" fmla="*/ 132556 h 6817915"/>
              <a:gd name="connsiteX3777" fmla="*/ 642863 w 7219081"/>
              <a:gd name="connsiteY3777" fmla="*/ 138509 h 6817915"/>
              <a:gd name="connsiteX3778" fmla="*/ 644847 w 7219081"/>
              <a:gd name="connsiteY3778" fmla="*/ 143669 h 6817915"/>
              <a:gd name="connsiteX3779" fmla="*/ 646039 w 7219081"/>
              <a:gd name="connsiteY3779" fmla="*/ 149622 h 6817915"/>
              <a:gd name="connsiteX3780" fmla="*/ 646039 w 7219081"/>
              <a:gd name="connsiteY3780" fmla="*/ 155972 h 6817915"/>
              <a:gd name="connsiteX3781" fmla="*/ 645244 w 7219081"/>
              <a:gd name="connsiteY3781" fmla="*/ 158750 h 6817915"/>
              <a:gd name="connsiteX3782" fmla="*/ 644451 w 7219081"/>
              <a:gd name="connsiteY3782" fmla="*/ 161925 h 6817915"/>
              <a:gd name="connsiteX3783" fmla="*/ 691281 w 7219081"/>
              <a:gd name="connsiteY3783" fmla="*/ 188912 h 6817915"/>
              <a:gd name="connsiteX3784" fmla="*/ 695647 w 7219081"/>
              <a:gd name="connsiteY3784" fmla="*/ 192087 h 6817915"/>
              <a:gd name="connsiteX3785" fmla="*/ 700013 w 7219081"/>
              <a:gd name="connsiteY3785" fmla="*/ 194072 h 6817915"/>
              <a:gd name="connsiteX3786" fmla="*/ 704379 w 7219081"/>
              <a:gd name="connsiteY3786" fmla="*/ 196453 h 6817915"/>
              <a:gd name="connsiteX3787" fmla="*/ 707952 w 7219081"/>
              <a:gd name="connsiteY3787" fmla="*/ 197247 h 6817915"/>
              <a:gd name="connsiteX3788" fmla="*/ 712316 w 7219081"/>
              <a:gd name="connsiteY3788" fmla="*/ 198041 h 6817915"/>
              <a:gd name="connsiteX3789" fmla="*/ 715888 w 7219081"/>
              <a:gd name="connsiteY3789" fmla="*/ 198041 h 6817915"/>
              <a:gd name="connsiteX3790" fmla="*/ 719459 w 7219081"/>
              <a:gd name="connsiteY3790" fmla="*/ 197247 h 6817915"/>
              <a:gd name="connsiteX3791" fmla="*/ 722635 w 7219081"/>
              <a:gd name="connsiteY3791" fmla="*/ 196850 h 6817915"/>
              <a:gd name="connsiteX3792" fmla="*/ 726207 w 7219081"/>
              <a:gd name="connsiteY3792" fmla="*/ 195262 h 6817915"/>
              <a:gd name="connsiteX3793" fmla="*/ 729381 w 7219081"/>
              <a:gd name="connsiteY3793" fmla="*/ 193675 h 6817915"/>
              <a:gd name="connsiteX3794" fmla="*/ 732557 w 7219081"/>
              <a:gd name="connsiteY3794" fmla="*/ 191691 h 6817915"/>
              <a:gd name="connsiteX3795" fmla="*/ 735732 w 7219081"/>
              <a:gd name="connsiteY3795" fmla="*/ 188912 h 6817915"/>
              <a:gd name="connsiteX3796" fmla="*/ 742082 w 7219081"/>
              <a:gd name="connsiteY3796" fmla="*/ 182959 h 6817915"/>
              <a:gd name="connsiteX3797" fmla="*/ 748034 w 7219081"/>
              <a:gd name="connsiteY3797" fmla="*/ 177006 h 6817915"/>
              <a:gd name="connsiteX3798" fmla="*/ 749622 w 7219081"/>
              <a:gd name="connsiteY3798" fmla="*/ 173831 h 6817915"/>
              <a:gd name="connsiteX3799" fmla="*/ 750416 w 7219081"/>
              <a:gd name="connsiteY3799" fmla="*/ 171053 h 6817915"/>
              <a:gd name="connsiteX3800" fmla="*/ 751211 w 7219081"/>
              <a:gd name="connsiteY3800" fmla="*/ 169069 h 6817915"/>
              <a:gd name="connsiteX3801" fmla="*/ 751606 w 7219081"/>
              <a:gd name="connsiteY3801" fmla="*/ 166291 h 6817915"/>
              <a:gd name="connsiteX3802" fmla="*/ 751211 w 7219081"/>
              <a:gd name="connsiteY3802" fmla="*/ 161528 h 6817915"/>
              <a:gd name="connsiteX3803" fmla="*/ 749622 w 7219081"/>
              <a:gd name="connsiteY3803" fmla="*/ 156766 h 6817915"/>
              <a:gd name="connsiteX3804" fmla="*/ 747241 w 7219081"/>
              <a:gd name="connsiteY3804" fmla="*/ 152797 h 6817915"/>
              <a:gd name="connsiteX3805" fmla="*/ 744067 w 7219081"/>
              <a:gd name="connsiteY3805" fmla="*/ 148431 h 6817915"/>
              <a:gd name="connsiteX3806" fmla="*/ 737319 w 7219081"/>
              <a:gd name="connsiteY3806" fmla="*/ 140097 h 6817915"/>
              <a:gd name="connsiteX3807" fmla="*/ 734145 w 7219081"/>
              <a:gd name="connsiteY3807" fmla="*/ 135731 h 6817915"/>
              <a:gd name="connsiteX3808" fmla="*/ 730969 w 7219081"/>
              <a:gd name="connsiteY3808" fmla="*/ 131762 h 6817915"/>
              <a:gd name="connsiteX3809" fmla="*/ 728588 w 7219081"/>
              <a:gd name="connsiteY3809" fmla="*/ 127397 h 6817915"/>
              <a:gd name="connsiteX3810" fmla="*/ 727001 w 7219081"/>
              <a:gd name="connsiteY3810" fmla="*/ 122634 h 6817915"/>
              <a:gd name="connsiteX3811" fmla="*/ 727001 w 7219081"/>
              <a:gd name="connsiteY3811" fmla="*/ 117872 h 6817915"/>
              <a:gd name="connsiteX3812" fmla="*/ 727001 w 7219081"/>
              <a:gd name="connsiteY3812" fmla="*/ 115887 h 6817915"/>
              <a:gd name="connsiteX3813" fmla="*/ 727397 w 7219081"/>
              <a:gd name="connsiteY3813" fmla="*/ 113109 h 6817915"/>
              <a:gd name="connsiteX3814" fmla="*/ 728588 w 7219081"/>
              <a:gd name="connsiteY3814" fmla="*/ 110331 h 6817915"/>
              <a:gd name="connsiteX3815" fmla="*/ 730175 w 7219081"/>
              <a:gd name="connsiteY3815" fmla="*/ 107950 h 6817915"/>
              <a:gd name="connsiteX3816" fmla="*/ 731762 w 7219081"/>
              <a:gd name="connsiteY3816" fmla="*/ 105172 h 6817915"/>
              <a:gd name="connsiteX3817" fmla="*/ 733747 w 7219081"/>
              <a:gd name="connsiteY3817" fmla="*/ 101997 h 6817915"/>
              <a:gd name="connsiteX3818" fmla="*/ 740494 w 7219081"/>
              <a:gd name="connsiteY3818" fmla="*/ 105966 h 6817915"/>
              <a:gd name="connsiteX3819" fmla="*/ 746844 w 7219081"/>
              <a:gd name="connsiteY3819" fmla="*/ 108744 h 6817915"/>
              <a:gd name="connsiteX3820" fmla="*/ 753591 w 7219081"/>
              <a:gd name="connsiteY3820" fmla="*/ 111919 h 6817915"/>
              <a:gd name="connsiteX3821" fmla="*/ 760735 w 7219081"/>
              <a:gd name="connsiteY3821" fmla="*/ 114300 h 6817915"/>
              <a:gd name="connsiteX3822" fmla="*/ 767482 w 7219081"/>
              <a:gd name="connsiteY3822" fmla="*/ 115887 h 6817915"/>
              <a:gd name="connsiteX3823" fmla="*/ 774626 w 7219081"/>
              <a:gd name="connsiteY3823" fmla="*/ 116284 h 6817915"/>
              <a:gd name="connsiteX3824" fmla="*/ 782166 w 7219081"/>
              <a:gd name="connsiteY3824" fmla="*/ 116284 h 6817915"/>
              <a:gd name="connsiteX3825" fmla="*/ 789707 w 7219081"/>
              <a:gd name="connsiteY3825" fmla="*/ 114697 h 6817915"/>
              <a:gd name="connsiteX3826" fmla="*/ 796453 w 7219081"/>
              <a:gd name="connsiteY3826" fmla="*/ 120650 h 6817915"/>
              <a:gd name="connsiteX3827" fmla="*/ 798836 w 7219081"/>
              <a:gd name="connsiteY3827" fmla="*/ 119856 h 6817915"/>
              <a:gd name="connsiteX3828" fmla="*/ 799629 w 7219081"/>
              <a:gd name="connsiteY3828" fmla="*/ 115887 h 6817915"/>
              <a:gd name="connsiteX3829" fmla="*/ 800025 w 7219081"/>
              <a:gd name="connsiteY3829" fmla="*/ 111522 h 6817915"/>
              <a:gd name="connsiteX3830" fmla="*/ 801613 w 7219081"/>
              <a:gd name="connsiteY3830" fmla="*/ 108347 h 6817915"/>
              <a:gd name="connsiteX3831" fmla="*/ 803202 w 7219081"/>
              <a:gd name="connsiteY3831" fmla="*/ 105966 h 6817915"/>
              <a:gd name="connsiteX3832" fmla="*/ 805185 w 7219081"/>
              <a:gd name="connsiteY3832" fmla="*/ 103584 h 6817915"/>
              <a:gd name="connsiteX3833" fmla="*/ 807963 w 7219081"/>
              <a:gd name="connsiteY3833" fmla="*/ 101600 h 6817915"/>
              <a:gd name="connsiteX3834" fmla="*/ 810741 w 7219081"/>
              <a:gd name="connsiteY3834" fmla="*/ 100012 h 6817915"/>
              <a:gd name="connsiteX3835" fmla="*/ 813122 w 7219081"/>
              <a:gd name="connsiteY3835" fmla="*/ 98822 h 6817915"/>
              <a:gd name="connsiteX3836" fmla="*/ 819473 w 7219081"/>
              <a:gd name="connsiteY3836" fmla="*/ 96440 h 6817915"/>
              <a:gd name="connsiteX3837" fmla="*/ 825426 w 7219081"/>
              <a:gd name="connsiteY3837" fmla="*/ 94059 h 6817915"/>
              <a:gd name="connsiteX3838" fmla="*/ 830981 w 7219081"/>
              <a:gd name="connsiteY3838" fmla="*/ 91678 h 6817915"/>
              <a:gd name="connsiteX3839" fmla="*/ 833761 w 7219081"/>
              <a:gd name="connsiteY3839" fmla="*/ 90091 h 6817915"/>
              <a:gd name="connsiteX3840" fmla="*/ 836539 w 7219081"/>
              <a:gd name="connsiteY3840" fmla="*/ 87709 h 6817915"/>
              <a:gd name="connsiteX3841" fmla="*/ 864320 w 7219081"/>
              <a:gd name="connsiteY3841" fmla="*/ 90091 h 6817915"/>
              <a:gd name="connsiteX3842" fmla="*/ 925835 w 7219081"/>
              <a:gd name="connsiteY3842" fmla="*/ 88900 h 6817915"/>
              <a:gd name="connsiteX3843" fmla="*/ 929407 w 7219081"/>
              <a:gd name="connsiteY3843" fmla="*/ 88900 h 6817915"/>
              <a:gd name="connsiteX3844" fmla="*/ 933377 w 7219081"/>
              <a:gd name="connsiteY3844" fmla="*/ 88900 h 6817915"/>
              <a:gd name="connsiteX3845" fmla="*/ 936153 w 7219081"/>
              <a:gd name="connsiteY3845" fmla="*/ 90091 h 6817915"/>
              <a:gd name="connsiteX3846" fmla="*/ 940122 w 7219081"/>
              <a:gd name="connsiteY3846" fmla="*/ 91678 h 6817915"/>
              <a:gd name="connsiteX3847" fmla="*/ 979412 w 7219081"/>
              <a:gd name="connsiteY3847" fmla="*/ 85725 h 6817915"/>
              <a:gd name="connsiteX3848" fmla="*/ 985763 w 7219081"/>
              <a:gd name="connsiteY3848" fmla="*/ 89297 h 6817915"/>
              <a:gd name="connsiteX3849" fmla="*/ 990129 w 7219081"/>
              <a:gd name="connsiteY3849" fmla="*/ 92472 h 6817915"/>
              <a:gd name="connsiteX3850" fmla="*/ 990922 w 7219081"/>
              <a:gd name="connsiteY3850" fmla="*/ 94059 h 6817915"/>
              <a:gd name="connsiteX3851" fmla="*/ 992113 w 7219081"/>
              <a:gd name="connsiteY3851" fmla="*/ 95647 h 6817915"/>
              <a:gd name="connsiteX3852" fmla="*/ 992113 w 7219081"/>
              <a:gd name="connsiteY3852" fmla="*/ 97234 h 6817915"/>
              <a:gd name="connsiteX3853" fmla="*/ 992113 w 7219081"/>
              <a:gd name="connsiteY3853" fmla="*/ 99615 h 6817915"/>
              <a:gd name="connsiteX3854" fmla="*/ 990922 w 7219081"/>
              <a:gd name="connsiteY3854" fmla="*/ 101997 h 6817915"/>
              <a:gd name="connsiteX3855" fmla="*/ 989334 w 7219081"/>
              <a:gd name="connsiteY3855" fmla="*/ 104378 h 6817915"/>
              <a:gd name="connsiteX3856" fmla="*/ 984176 w 7219081"/>
              <a:gd name="connsiteY3856" fmla="*/ 110331 h 6817915"/>
              <a:gd name="connsiteX3857" fmla="*/ 977031 w 7219081"/>
              <a:gd name="connsiteY3857" fmla="*/ 118269 h 6817915"/>
              <a:gd name="connsiteX3858" fmla="*/ 966316 w 7219081"/>
              <a:gd name="connsiteY3858" fmla="*/ 128984 h 6817915"/>
              <a:gd name="connsiteX3859" fmla="*/ 968300 w 7219081"/>
              <a:gd name="connsiteY3859" fmla="*/ 132556 h 6817915"/>
              <a:gd name="connsiteX3860" fmla="*/ 971078 w 7219081"/>
              <a:gd name="connsiteY3860" fmla="*/ 136922 h 6817915"/>
              <a:gd name="connsiteX3861" fmla="*/ 974253 w 7219081"/>
              <a:gd name="connsiteY3861" fmla="*/ 136128 h 6817915"/>
              <a:gd name="connsiteX3862" fmla="*/ 977429 w 7219081"/>
              <a:gd name="connsiteY3862" fmla="*/ 136128 h 6817915"/>
              <a:gd name="connsiteX3863" fmla="*/ 980207 w 7219081"/>
              <a:gd name="connsiteY3863" fmla="*/ 136128 h 6817915"/>
              <a:gd name="connsiteX3864" fmla="*/ 982588 w 7219081"/>
              <a:gd name="connsiteY3864" fmla="*/ 136922 h 6817915"/>
              <a:gd name="connsiteX3865" fmla="*/ 984573 w 7219081"/>
              <a:gd name="connsiteY3865" fmla="*/ 137715 h 6817915"/>
              <a:gd name="connsiteX3866" fmla="*/ 986953 w 7219081"/>
              <a:gd name="connsiteY3866" fmla="*/ 138906 h 6817915"/>
              <a:gd name="connsiteX3867" fmla="*/ 988541 w 7219081"/>
              <a:gd name="connsiteY3867" fmla="*/ 140494 h 6817915"/>
              <a:gd name="connsiteX3868" fmla="*/ 989334 w 7219081"/>
              <a:gd name="connsiteY3868" fmla="*/ 142081 h 6817915"/>
              <a:gd name="connsiteX3869" fmla="*/ 992113 w 7219081"/>
              <a:gd name="connsiteY3869" fmla="*/ 145653 h 6817915"/>
              <a:gd name="connsiteX3870" fmla="*/ 993701 w 7219081"/>
              <a:gd name="connsiteY3870" fmla="*/ 150416 h 6817915"/>
              <a:gd name="connsiteX3871" fmla="*/ 994891 w 7219081"/>
              <a:gd name="connsiteY3871" fmla="*/ 155178 h 6817915"/>
              <a:gd name="connsiteX3872" fmla="*/ 995684 w 7219081"/>
              <a:gd name="connsiteY3872" fmla="*/ 160337 h 6817915"/>
              <a:gd name="connsiteX3873" fmla="*/ 1042516 w 7219081"/>
              <a:gd name="connsiteY3873" fmla="*/ 161131 h 6817915"/>
              <a:gd name="connsiteX3874" fmla="*/ 1054422 w 7219081"/>
              <a:gd name="connsiteY3874" fmla="*/ 144066 h 6817915"/>
              <a:gd name="connsiteX3875" fmla="*/ 1058391 w 7219081"/>
              <a:gd name="connsiteY3875" fmla="*/ 140097 h 6817915"/>
              <a:gd name="connsiteX3876" fmla="*/ 1063154 w 7219081"/>
              <a:gd name="connsiteY3876" fmla="*/ 136128 h 6817915"/>
              <a:gd name="connsiteX3877" fmla="*/ 1068312 w 7219081"/>
              <a:gd name="connsiteY3877" fmla="*/ 132159 h 6817915"/>
              <a:gd name="connsiteX3878" fmla="*/ 1072679 w 7219081"/>
              <a:gd name="connsiteY3878" fmla="*/ 127794 h 6817915"/>
              <a:gd name="connsiteX3879" fmla="*/ 1074266 w 7219081"/>
              <a:gd name="connsiteY3879" fmla="*/ 125809 h 6817915"/>
              <a:gd name="connsiteX3880" fmla="*/ 1075457 w 7219081"/>
              <a:gd name="connsiteY3880" fmla="*/ 123031 h 6817915"/>
              <a:gd name="connsiteX3881" fmla="*/ 1076250 w 7219081"/>
              <a:gd name="connsiteY3881" fmla="*/ 121047 h 6817915"/>
              <a:gd name="connsiteX3882" fmla="*/ 1076250 w 7219081"/>
              <a:gd name="connsiteY3882" fmla="*/ 117872 h 6817915"/>
              <a:gd name="connsiteX3883" fmla="*/ 1076250 w 7219081"/>
              <a:gd name="connsiteY3883" fmla="*/ 114697 h 6817915"/>
              <a:gd name="connsiteX3884" fmla="*/ 1074662 w 7219081"/>
              <a:gd name="connsiteY3884" fmla="*/ 111522 h 6817915"/>
              <a:gd name="connsiteX3885" fmla="*/ 1073076 w 7219081"/>
              <a:gd name="connsiteY3885" fmla="*/ 107950 h 6817915"/>
              <a:gd name="connsiteX3886" fmla="*/ 1070694 w 7219081"/>
              <a:gd name="connsiteY3886" fmla="*/ 103584 h 6817915"/>
              <a:gd name="connsiteX3887" fmla="*/ 1076250 w 7219081"/>
              <a:gd name="connsiteY3887" fmla="*/ 103187 h 6817915"/>
              <a:gd name="connsiteX3888" fmla="*/ 1082600 w 7219081"/>
              <a:gd name="connsiteY3888" fmla="*/ 102791 h 6817915"/>
              <a:gd name="connsiteX3889" fmla="*/ 1088950 w 7219081"/>
              <a:gd name="connsiteY3889" fmla="*/ 101600 h 6817915"/>
              <a:gd name="connsiteX3890" fmla="*/ 1095301 w 7219081"/>
              <a:gd name="connsiteY3890" fmla="*/ 101600 h 6817915"/>
              <a:gd name="connsiteX3891" fmla="*/ 1098078 w 7219081"/>
              <a:gd name="connsiteY3891" fmla="*/ 101600 h 6817915"/>
              <a:gd name="connsiteX3892" fmla="*/ 1101255 w 7219081"/>
              <a:gd name="connsiteY3892" fmla="*/ 101997 h 6817915"/>
              <a:gd name="connsiteX3893" fmla="*/ 1103635 w 7219081"/>
              <a:gd name="connsiteY3893" fmla="*/ 103187 h 6817915"/>
              <a:gd name="connsiteX3894" fmla="*/ 1106412 w 7219081"/>
              <a:gd name="connsiteY3894" fmla="*/ 104775 h 6817915"/>
              <a:gd name="connsiteX3895" fmla="*/ 1108794 w 7219081"/>
              <a:gd name="connsiteY3895" fmla="*/ 106759 h 6817915"/>
              <a:gd name="connsiteX3896" fmla="*/ 1111175 w 7219081"/>
              <a:gd name="connsiteY3896" fmla="*/ 108744 h 6817915"/>
              <a:gd name="connsiteX3897" fmla="*/ 1113159 w 7219081"/>
              <a:gd name="connsiteY3897" fmla="*/ 111919 h 6817915"/>
              <a:gd name="connsiteX3898" fmla="*/ 1115144 w 7219081"/>
              <a:gd name="connsiteY3898" fmla="*/ 115887 h 6817915"/>
              <a:gd name="connsiteX3899" fmla="*/ 1145307 w 7219081"/>
              <a:gd name="connsiteY3899" fmla="*/ 97234 h 6817915"/>
              <a:gd name="connsiteX3900" fmla="*/ 1145307 w 7219081"/>
              <a:gd name="connsiteY3900" fmla="*/ 100012 h 6817915"/>
              <a:gd name="connsiteX3901" fmla="*/ 1145307 w 7219081"/>
              <a:gd name="connsiteY3901" fmla="*/ 102791 h 6817915"/>
              <a:gd name="connsiteX3902" fmla="*/ 1145307 w 7219081"/>
              <a:gd name="connsiteY3902" fmla="*/ 105172 h 6817915"/>
              <a:gd name="connsiteX3903" fmla="*/ 1144116 w 7219081"/>
              <a:gd name="connsiteY3903" fmla="*/ 107950 h 6817915"/>
              <a:gd name="connsiteX3904" fmla="*/ 1172691 w 7219081"/>
              <a:gd name="connsiteY3904" fmla="*/ 89297 h 6817915"/>
              <a:gd name="connsiteX3905" fmla="*/ 1204837 w 7219081"/>
              <a:gd name="connsiteY3905" fmla="*/ 90884 h 6817915"/>
              <a:gd name="connsiteX3906" fmla="*/ 1205631 w 7219081"/>
              <a:gd name="connsiteY3906" fmla="*/ 94853 h 6817915"/>
              <a:gd name="connsiteX3907" fmla="*/ 1207220 w 7219081"/>
              <a:gd name="connsiteY3907" fmla="*/ 98425 h 6817915"/>
              <a:gd name="connsiteX3908" fmla="*/ 1208806 w 7219081"/>
              <a:gd name="connsiteY3908" fmla="*/ 102791 h 6817915"/>
              <a:gd name="connsiteX3909" fmla="*/ 1209998 w 7219081"/>
              <a:gd name="connsiteY3909" fmla="*/ 106362 h 6817915"/>
              <a:gd name="connsiteX3910" fmla="*/ 1209998 w 7219081"/>
              <a:gd name="connsiteY3910" fmla="*/ 109934 h 6817915"/>
              <a:gd name="connsiteX3911" fmla="*/ 1209600 w 7219081"/>
              <a:gd name="connsiteY3911" fmla="*/ 111522 h 6817915"/>
              <a:gd name="connsiteX3912" fmla="*/ 1208409 w 7219081"/>
              <a:gd name="connsiteY3912" fmla="*/ 113109 h 6817915"/>
              <a:gd name="connsiteX3913" fmla="*/ 1207220 w 7219081"/>
              <a:gd name="connsiteY3913" fmla="*/ 114697 h 6817915"/>
              <a:gd name="connsiteX3914" fmla="*/ 1205235 w 7219081"/>
              <a:gd name="connsiteY3914" fmla="*/ 116284 h 6817915"/>
              <a:gd name="connsiteX3915" fmla="*/ 1202456 w 7219081"/>
              <a:gd name="connsiteY3915" fmla="*/ 117872 h 6817915"/>
              <a:gd name="connsiteX3916" fmla="*/ 1200076 w 7219081"/>
              <a:gd name="connsiteY3916" fmla="*/ 119062 h 6817915"/>
              <a:gd name="connsiteX3917" fmla="*/ 1200472 w 7219081"/>
              <a:gd name="connsiteY3917" fmla="*/ 125809 h 6817915"/>
              <a:gd name="connsiteX3918" fmla="*/ 1202059 w 7219081"/>
              <a:gd name="connsiteY3918" fmla="*/ 131762 h 6817915"/>
              <a:gd name="connsiteX3919" fmla="*/ 1204044 w 7219081"/>
              <a:gd name="connsiteY3919" fmla="*/ 136922 h 6817915"/>
              <a:gd name="connsiteX3920" fmla="*/ 1207220 w 7219081"/>
              <a:gd name="connsiteY3920" fmla="*/ 141684 h 6817915"/>
              <a:gd name="connsiteX3921" fmla="*/ 1211187 w 7219081"/>
              <a:gd name="connsiteY3921" fmla="*/ 145256 h 6817915"/>
              <a:gd name="connsiteX3922" fmla="*/ 1215950 w 7219081"/>
              <a:gd name="connsiteY3922" fmla="*/ 148431 h 6817915"/>
              <a:gd name="connsiteX3923" fmla="*/ 1221507 w 7219081"/>
              <a:gd name="connsiteY3923" fmla="*/ 150416 h 6817915"/>
              <a:gd name="connsiteX3924" fmla="*/ 1228253 w 7219081"/>
              <a:gd name="connsiteY3924" fmla="*/ 152003 h 6817915"/>
              <a:gd name="connsiteX3925" fmla="*/ 1249684 w 7219081"/>
              <a:gd name="connsiteY3925" fmla="*/ 113109 h 6817915"/>
              <a:gd name="connsiteX3926" fmla="*/ 1274291 w 7219081"/>
              <a:gd name="connsiteY3926" fmla="*/ 88900 h 6817915"/>
              <a:gd name="connsiteX3927" fmla="*/ 1272703 w 7219081"/>
              <a:gd name="connsiteY3927" fmla="*/ 86122 h 6817915"/>
              <a:gd name="connsiteX3928" fmla="*/ 1271116 w 7219081"/>
              <a:gd name="connsiteY3928" fmla="*/ 83741 h 6817915"/>
              <a:gd name="connsiteX3929" fmla="*/ 1270719 w 7219081"/>
              <a:gd name="connsiteY3929" fmla="*/ 80566 h 6817915"/>
              <a:gd name="connsiteX3930" fmla="*/ 1269926 w 7219081"/>
              <a:gd name="connsiteY3930" fmla="*/ 77787 h 6817915"/>
              <a:gd name="connsiteX3931" fmla="*/ 1269926 w 7219081"/>
              <a:gd name="connsiteY3931" fmla="*/ 74612 h 6817915"/>
              <a:gd name="connsiteX3932" fmla="*/ 1269926 w 7219081"/>
              <a:gd name="connsiteY3932" fmla="*/ 71437 h 6817915"/>
              <a:gd name="connsiteX3933" fmla="*/ 1271116 w 7219081"/>
              <a:gd name="connsiteY3933" fmla="*/ 65087 h 6817915"/>
              <a:gd name="connsiteX3934" fmla="*/ 1277466 w 7219081"/>
              <a:gd name="connsiteY3934" fmla="*/ 58340 h 6817915"/>
              <a:gd name="connsiteX3935" fmla="*/ 1290959 w 7219081"/>
              <a:gd name="connsiteY3935" fmla="*/ 57944 h 6817915"/>
              <a:gd name="connsiteX3936" fmla="*/ 1302072 w 7219081"/>
              <a:gd name="connsiteY3936" fmla="*/ 60325 h 6817915"/>
              <a:gd name="connsiteX3937" fmla="*/ 1313581 w 7219081"/>
              <a:gd name="connsiteY3937" fmla="*/ 63500 h 6817915"/>
              <a:gd name="connsiteX3938" fmla="*/ 1325091 w 7219081"/>
              <a:gd name="connsiteY3938" fmla="*/ 66675 h 6817915"/>
              <a:gd name="connsiteX3939" fmla="*/ 1330647 w 7219081"/>
              <a:gd name="connsiteY3939" fmla="*/ 67866 h 6817915"/>
              <a:gd name="connsiteX3940" fmla="*/ 1336203 w 7219081"/>
              <a:gd name="connsiteY3940" fmla="*/ 69056 h 6817915"/>
              <a:gd name="connsiteX3941" fmla="*/ 1342156 w 7219081"/>
              <a:gd name="connsiteY3941" fmla="*/ 69453 h 6817915"/>
              <a:gd name="connsiteX3942" fmla="*/ 1347712 w 7219081"/>
              <a:gd name="connsiteY3942" fmla="*/ 69453 h 6817915"/>
              <a:gd name="connsiteX3943" fmla="*/ 1354062 w 7219081"/>
              <a:gd name="connsiteY3943" fmla="*/ 69056 h 6817915"/>
              <a:gd name="connsiteX3944" fmla="*/ 1360016 w 7219081"/>
              <a:gd name="connsiteY3944" fmla="*/ 67866 h 6817915"/>
              <a:gd name="connsiteX3945" fmla="*/ 1365969 w 7219081"/>
              <a:gd name="connsiteY3945" fmla="*/ 65881 h 6817915"/>
              <a:gd name="connsiteX3946" fmla="*/ 1371922 w 7219081"/>
              <a:gd name="connsiteY3946" fmla="*/ 63103 h 6817915"/>
              <a:gd name="connsiteX3947" fmla="*/ 1377875 w 7219081"/>
              <a:gd name="connsiteY3947" fmla="*/ 59134 h 6817915"/>
              <a:gd name="connsiteX3948" fmla="*/ 1384225 w 7219081"/>
              <a:gd name="connsiteY3948" fmla="*/ 54372 h 6817915"/>
              <a:gd name="connsiteX3949" fmla="*/ 1561231 w 7219081"/>
              <a:gd name="connsiteY3949" fmla="*/ 46434 h 6817915"/>
              <a:gd name="connsiteX3950" fmla="*/ 1560041 w 7219081"/>
              <a:gd name="connsiteY3950" fmla="*/ 51594 h 6817915"/>
              <a:gd name="connsiteX3951" fmla="*/ 1558850 w 7219081"/>
              <a:gd name="connsiteY3951" fmla="*/ 56356 h 6817915"/>
              <a:gd name="connsiteX3952" fmla="*/ 1556469 w 7219081"/>
              <a:gd name="connsiteY3952" fmla="*/ 66675 h 6817915"/>
              <a:gd name="connsiteX3953" fmla="*/ 1555278 w 7219081"/>
              <a:gd name="connsiteY3953" fmla="*/ 71437 h 6817915"/>
              <a:gd name="connsiteX3954" fmla="*/ 1555278 w 7219081"/>
              <a:gd name="connsiteY3954" fmla="*/ 76200 h 6817915"/>
              <a:gd name="connsiteX3955" fmla="*/ 1555278 w 7219081"/>
              <a:gd name="connsiteY3955" fmla="*/ 80962 h 6817915"/>
              <a:gd name="connsiteX3956" fmla="*/ 1556469 w 7219081"/>
              <a:gd name="connsiteY3956" fmla="*/ 85328 h 6817915"/>
              <a:gd name="connsiteX3957" fmla="*/ 1558056 w 7219081"/>
              <a:gd name="connsiteY3957" fmla="*/ 88900 h 6817915"/>
              <a:gd name="connsiteX3958" fmla="*/ 1560041 w 7219081"/>
              <a:gd name="connsiteY3958" fmla="*/ 92472 h 6817915"/>
              <a:gd name="connsiteX3959" fmla="*/ 1562025 w 7219081"/>
              <a:gd name="connsiteY3959" fmla="*/ 95250 h 6817915"/>
              <a:gd name="connsiteX3960" fmla="*/ 1564009 w 7219081"/>
              <a:gd name="connsiteY3960" fmla="*/ 97234 h 6817915"/>
              <a:gd name="connsiteX3961" fmla="*/ 1566391 w 7219081"/>
              <a:gd name="connsiteY3961" fmla="*/ 98822 h 6817915"/>
              <a:gd name="connsiteX3962" fmla="*/ 1568772 w 7219081"/>
              <a:gd name="connsiteY3962" fmla="*/ 100409 h 6817915"/>
              <a:gd name="connsiteX3963" fmla="*/ 1571550 w 7219081"/>
              <a:gd name="connsiteY3963" fmla="*/ 101600 h 6817915"/>
              <a:gd name="connsiteX3964" fmla="*/ 1574725 w 7219081"/>
              <a:gd name="connsiteY3964" fmla="*/ 101997 h 6817915"/>
              <a:gd name="connsiteX3965" fmla="*/ 1580678 w 7219081"/>
              <a:gd name="connsiteY3965" fmla="*/ 102791 h 6817915"/>
              <a:gd name="connsiteX3966" fmla="*/ 1587028 w 7219081"/>
              <a:gd name="connsiteY3966" fmla="*/ 101997 h 6817915"/>
              <a:gd name="connsiteX3967" fmla="*/ 1599331 w 7219081"/>
              <a:gd name="connsiteY3967" fmla="*/ 101203 h 6817915"/>
              <a:gd name="connsiteX3968" fmla="*/ 1599331 w 7219081"/>
              <a:gd name="connsiteY3968" fmla="*/ 89297 h 6817915"/>
              <a:gd name="connsiteX3969" fmla="*/ 1600125 w 7219081"/>
              <a:gd name="connsiteY3969" fmla="*/ 83344 h 6817915"/>
              <a:gd name="connsiteX3970" fmla="*/ 1600919 w 7219081"/>
              <a:gd name="connsiteY3970" fmla="*/ 77787 h 6817915"/>
              <a:gd name="connsiteX3971" fmla="*/ 1602506 w 7219081"/>
              <a:gd name="connsiteY3971" fmla="*/ 72231 h 6817915"/>
              <a:gd name="connsiteX3972" fmla="*/ 1603697 w 7219081"/>
              <a:gd name="connsiteY3972" fmla="*/ 69453 h 6817915"/>
              <a:gd name="connsiteX3973" fmla="*/ 1605284 w 7219081"/>
              <a:gd name="connsiteY3973" fmla="*/ 67469 h 6817915"/>
              <a:gd name="connsiteX3974" fmla="*/ 1606872 w 7219081"/>
              <a:gd name="connsiteY3974" fmla="*/ 64691 h 6817915"/>
              <a:gd name="connsiteX3975" fmla="*/ 1609650 w 7219081"/>
              <a:gd name="connsiteY3975" fmla="*/ 62706 h 6817915"/>
              <a:gd name="connsiteX3976" fmla="*/ 1611634 w 7219081"/>
              <a:gd name="connsiteY3976" fmla="*/ 60325 h 6817915"/>
              <a:gd name="connsiteX3977" fmla="*/ 1614809 w 7219081"/>
              <a:gd name="connsiteY3977" fmla="*/ 59134 h 6817915"/>
              <a:gd name="connsiteX3978" fmla="*/ 1639812 w 7219081"/>
              <a:gd name="connsiteY3978" fmla="*/ 111125 h 6817915"/>
              <a:gd name="connsiteX3979" fmla="*/ 1641400 w 7219081"/>
              <a:gd name="connsiteY3979" fmla="*/ 109934 h 6817915"/>
              <a:gd name="connsiteX3980" fmla="*/ 1646162 w 7219081"/>
              <a:gd name="connsiteY3980" fmla="*/ 111125 h 6817915"/>
              <a:gd name="connsiteX3981" fmla="*/ 1650131 w 7219081"/>
              <a:gd name="connsiteY3981" fmla="*/ 112712 h 6817915"/>
              <a:gd name="connsiteX3982" fmla="*/ 1653703 w 7219081"/>
              <a:gd name="connsiteY3982" fmla="*/ 115094 h 6817915"/>
              <a:gd name="connsiteX3983" fmla="*/ 1656481 w 7219081"/>
              <a:gd name="connsiteY3983" fmla="*/ 118269 h 6817915"/>
              <a:gd name="connsiteX3984" fmla="*/ 1658466 w 7219081"/>
              <a:gd name="connsiteY3984" fmla="*/ 121047 h 6817915"/>
              <a:gd name="connsiteX3985" fmla="*/ 1660450 w 7219081"/>
              <a:gd name="connsiteY3985" fmla="*/ 123031 h 6817915"/>
              <a:gd name="connsiteX3986" fmla="*/ 1662434 w 7219081"/>
              <a:gd name="connsiteY3986" fmla="*/ 124222 h 6817915"/>
              <a:gd name="connsiteX3987" fmla="*/ 1664816 w 7219081"/>
              <a:gd name="connsiteY3987" fmla="*/ 125412 h 6817915"/>
              <a:gd name="connsiteX3988" fmla="*/ 1666800 w 7219081"/>
              <a:gd name="connsiteY3988" fmla="*/ 125809 h 6817915"/>
              <a:gd name="connsiteX3989" fmla="*/ 1668784 w 7219081"/>
              <a:gd name="connsiteY3989" fmla="*/ 125809 h 6817915"/>
              <a:gd name="connsiteX3990" fmla="*/ 1672753 w 7219081"/>
              <a:gd name="connsiteY3990" fmla="*/ 124619 h 6817915"/>
              <a:gd name="connsiteX3991" fmla="*/ 1676325 w 7219081"/>
              <a:gd name="connsiteY3991" fmla="*/ 123031 h 6817915"/>
              <a:gd name="connsiteX3992" fmla="*/ 1680691 w 7219081"/>
              <a:gd name="connsiteY3992" fmla="*/ 121047 h 6817915"/>
              <a:gd name="connsiteX3993" fmla="*/ 1684262 w 7219081"/>
              <a:gd name="connsiteY3993" fmla="*/ 118269 h 6817915"/>
              <a:gd name="connsiteX3994" fmla="*/ 1687834 w 7219081"/>
              <a:gd name="connsiteY3994" fmla="*/ 116284 h 6817915"/>
              <a:gd name="connsiteX3995" fmla="*/ 1695375 w 7219081"/>
              <a:gd name="connsiteY3995" fmla="*/ 117475 h 6817915"/>
              <a:gd name="connsiteX3996" fmla="*/ 1702519 w 7219081"/>
              <a:gd name="connsiteY3996" fmla="*/ 117475 h 6817915"/>
              <a:gd name="connsiteX3997" fmla="*/ 1705694 w 7219081"/>
              <a:gd name="connsiteY3997" fmla="*/ 109934 h 6817915"/>
              <a:gd name="connsiteX3998" fmla="*/ 1710456 w 7219081"/>
              <a:gd name="connsiteY3998" fmla="*/ 103187 h 6817915"/>
              <a:gd name="connsiteX3999" fmla="*/ 1715219 w 7219081"/>
              <a:gd name="connsiteY3999" fmla="*/ 96837 h 6817915"/>
              <a:gd name="connsiteX4000" fmla="*/ 1720378 w 7219081"/>
              <a:gd name="connsiteY4000" fmla="*/ 90884 h 6817915"/>
              <a:gd name="connsiteX4001" fmla="*/ 1726331 w 7219081"/>
              <a:gd name="connsiteY4001" fmla="*/ 85725 h 6817915"/>
              <a:gd name="connsiteX4002" fmla="*/ 1732681 w 7219081"/>
              <a:gd name="connsiteY4002" fmla="*/ 80566 h 6817915"/>
              <a:gd name="connsiteX4003" fmla="*/ 1745778 w 7219081"/>
              <a:gd name="connsiteY4003" fmla="*/ 71041 h 6817915"/>
              <a:gd name="connsiteX4004" fmla="*/ 1752128 w 7219081"/>
              <a:gd name="connsiteY4004" fmla="*/ 72231 h 6817915"/>
              <a:gd name="connsiteX4005" fmla="*/ 1756891 w 7219081"/>
              <a:gd name="connsiteY4005" fmla="*/ 74216 h 6817915"/>
              <a:gd name="connsiteX4006" fmla="*/ 1761653 w 7219081"/>
              <a:gd name="connsiteY4006" fmla="*/ 76200 h 6817915"/>
              <a:gd name="connsiteX4007" fmla="*/ 1764828 w 7219081"/>
              <a:gd name="connsiteY4007" fmla="*/ 78978 h 6817915"/>
              <a:gd name="connsiteX4008" fmla="*/ 1768003 w 7219081"/>
              <a:gd name="connsiteY4008" fmla="*/ 81756 h 6817915"/>
              <a:gd name="connsiteX4009" fmla="*/ 1769987 w 7219081"/>
              <a:gd name="connsiteY4009" fmla="*/ 85328 h 6817915"/>
              <a:gd name="connsiteX4010" fmla="*/ 1771972 w 7219081"/>
              <a:gd name="connsiteY4010" fmla="*/ 88900 h 6817915"/>
              <a:gd name="connsiteX4011" fmla="*/ 1773559 w 7219081"/>
              <a:gd name="connsiteY4011" fmla="*/ 92472 h 6817915"/>
              <a:gd name="connsiteX4012" fmla="*/ 1774750 w 7219081"/>
              <a:gd name="connsiteY4012" fmla="*/ 96837 h 6817915"/>
              <a:gd name="connsiteX4013" fmla="*/ 1775147 w 7219081"/>
              <a:gd name="connsiteY4013" fmla="*/ 101203 h 6817915"/>
              <a:gd name="connsiteX4014" fmla="*/ 1776337 w 7219081"/>
              <a:gd name="connsiteY4014" fmla="*/ 109934 h 6817915"/>
              <a:gd name="connsiteX4015" fmla="*/ 1776734 w 7219081"/>
              <a:gd name="connsiteY4015" fmla="*/ 119062 h 6817915"/>
              <a:gd name="connsiteX4016" fmla="*/ 1777925 w 7219081"/>
              <a:gd name="connsiteY4016" fmla="*/ 127397 h 6817915"/>
              <a:gd name="connsiteX4017" fmla="*/ 1805309 w 7219081"/>
              <a:gd name="connsiteY4017" fmla="*/ 132159 h 6817915"/>
              <a:gd name="connsiteX4018" fmla="*/ 1804516 w 7219081"/>
              <a:gd name="connsiteY4018" fmla="*/ 126206 h 6817915"/>
              <a:gd name="connsiteX4019" fmla="*/ 1804516 w 7219081"/>
              <a:gd name="connsiteY4019" fmla="*/ 121047 h 6817915"/>
              <a:gd name="connsiteX4020" fmla="*/ 1805309 w 7219081"/>
              <a:gd name="connsiteY4020" fmla="*/ 115887 h 6817915"/>
              <a:gd name="connsiteX4021" fmla="*/ 1806103 w 7219081"/>
              <a:gd name="connsiteY4021" fmla="*/ 111522 h 6817915"/>
              <a:gd name="connsiteX4022" fmla="*/ 1807294 w 7219081"/>
              <a:gd name="connsiteY4022" fmla="*/ 107553 h 6817915"/>
              <a:gd name="connsiteX4023" fmla="*/ 1808881 w 7219081"/>
              <a:gd name="connsiteY4023" fmla="*/ 103187 h 6817915"/>
              <a:gd name="connsiteX4024" fmla="*/ 1810866 w 7219081"/>
              <a:gd name="connsiteY4024" fmla="*/ 100012 h 6817915"/>
              <a:gd name="connsiteX4025" fmla="*/ 1813644 w 7219081"/>
              <a:gd name="connsiteY4025" fmla="*/ 96837 h 6817915"/>
              <a:gd name="connsiteX4026" fmla="*/ 1816422 w 7219081"/>
              <a:gd name="connsiteY4026" fmla="*/ 94059 h 6817915"/>
              <a:gd name="connsiteX4027" fmla="*/ 1819994 w 7219081"/>
              <a:gd name="connsiteY4027" fmla="*/ 92075 h 6817915"/>
              <a:gd name="connsiteX4028" fmla="*/ 1823566 w 7219081"/>
              <a:gd name="connsiteY4028" fmla="*/ 90487 h 6817915"/>
              <a:gd name="connsiteX4029" fmla="*/ 1827931 w 7219081"/>
              <a:gd name="connsiteY4029" fmla="*/ 88900 h 6817915"/>
              <a:gd name="connsiteX4030" fmla="*/ 1831900 w 7219081"/>
              <a:gd name="connsiteY4030" fmla="*/ 87709 h 6817915"/>
              <a:gd name="connsiteX4031" fmla="*/ 1837456 w 7219081"/>
              <a:gd name="connsiteY4031" fmla="*/ 87312 h 6817915"/>
              <a:gd name="connsiteX4032" fmla="*/ 1842616 w 7219081"/>
              <a:gd name="connsiteY4032" fmla="*/ 87312 h 6817915"/>
              <a:gd name="connsiteX4033" fmla="*/ 1848569 w 7219081"/>
              <a:gd name="connsiteY4033" fmla="*/ 87709 h 6817915"/>
              <a:gd name="connsiteX4034" fmla="*/ 1876350 w 7219081"/>
              <a:gd name="connsiteY4034" fmla="*/ 87312 h 6817915"/>
              <a:gd name="connsiteX4035" fmla="*/ 1893812 w 7219081"/>
              <a:gd name="connsiteY4035" fmla="*/ 74216 h 6817915"/>
              <a:gd name="connsiteX4036" fmla="*/ 1896987 w 7219081"/>
              <a:gd name="connsiteY4036" fmla="*/ 69056 h 6817915"/>
              <a:gd name="connsiteX4037" fmla="*/ 1900559 w 7219081"/>
              <a:gd name="connsiteY4037" fmla="*/ 64294 h 6817915"/>
              <a:gd name="connsiteX4038" fmla="*/ 1904131 w 7219081"/>
              <a:gd name="connsiteY4038" fmla="*/ 60325 h 6817915"/>
              <a:gd name="connsiteX4039" fmla="*/ 1907703 w 7219081"/>
              <a:gd name="connsiteY4039" fmla="*/ 56753 h 6817915"/>
              <a:gd name="connsiteX4040" fmla="*/ 1911672 w 7219081"/>
              <a:gd name="connsiteY4040" fmla="*/ 54372 h 6817915"/>
              <a:gd name="connsiteX4041" fmla="*/ 1915244 w 7219081"/>
              <a:gd name="connsiteY4041" fmla="*/ 52784 h 6817915"/>
              <a:gd name="connsiteX4042" fmla="*/ 1918816 w 7219081"/>
              <a:gd name="connsiteY4042" fmla="*/ 51197 h 6817915"/>
              <a:gd name="connsiteX4043" fmla="*/ 1922784 w 7219081"/>
              <a:gd name="connsiteY4043" fmla="*/ 50403 h 6817915"/>
              <a:gd name="connsiteX4044" fmla="*/ 1926356 w 7219081"/>
              <a:gd name="connsiteY4044" fmla="*/ 50403 h 6817915"/>
              <a:gd name="connsiteX4045" fmla="*/ 1929928 w 7219081"/>
              <a:gd name="connsiteY4045" fmla="*/ 51594 h 6817915"/>
              <a:gd name="connsiteX4046" fmla="*/ 1933500 w 7219081"/>
              <a:gd name="connsiteY4046" fmla="*/ 53181 h 6817915"/>
              <a:gd name="connsiteX4047" fmla="*/ 1936675 w 7219081"/>
              <a:gd name="connsiteY4047" fmla="*/ 55959 h 6817915"/>
              <a:gd name="connsiteX4048" fmla="*/ 1940644 w 7219081"/>
              <a:gd name="connsiteY4048" fmla="*/ 59134 h 6817915"/>
              <a:gd name="connsiteX4049" fmla="*/ 1944216 w 7219081"/>
              <a:gd name="connsiteY4049" fmla="*/ 63103 h 6817915"/>
              <a:gd name="connsiteX4050" fmla="*/ 1947787 w 7219081"/>
              <a:gd name="connsiteY4050" fmla="*/ 68262 h 6817915"/>
              <a:gd name="connsiteX4051" fmla="*/ 1951359 w 7219081"/>
              <a:gd name="connsiteY4051" fmla="*/ 74216 h 6817915"/>
              <a:gd name="connsiteX4052" fmla="*/ 1952947 w 7219081"/>
              <a:gd name="connsiteY4052" fmla="*/ 86122 h 6817915"/>
              <a:gd name="connsiteX4053" fmla="*/ 1995809 w 7219081"/>
              <a:gd name="connsiteY4053" fmla="*/ 84534 h 6817915"/>
              <a:gd name="connsiteX4054" fmla="*/ 2010494 w 7219081"/>
              <a:gd name="connsiteY4054" fmla="*/ 88900 h 6817915"/>
              <a:gd name="connsiteX4055" fmla="*/ 2030337 w 7219081"/>
              <a:gd name="connsiteY4055" fmla="*/ 65087 h 6817915"/>
              <a:gd name="connsiteX4056" fmla="*/ 2030337 w 7219081"/>
              <a:gd name="connsiteY4056" fmla="*/ 61912 h 6817915"/>
              <a:gd name="connsiteX4057" fmla="*/ 2030337 w 7219081"/>
              <a:gd name="connsiteY4057" fmla="*/ 58340 h 6817915"/>
              <a:gd name="connsiteX4058" fmla="*/ 2031925 w 7219081"/>
              <a:gd name="connsiteY4058" fmla="*/ 53181 h 6817915"/>
              <a:gd name="connsiteX4059" fmla="*/ 2034703 w 7219081"/>
              <a:gd name="connsiteY4059" fmla="*/ 48419 h 6817915"/>
              <a:gd name="connsiteX4060" fmla="*/ 2038275 w 7219081"/>
              <a:gd name="connsiteY4060" fmla="*/ 44847 h 6817915"/>
              <a:gd name="connsiteX4061" fmla="*/ 2042641 w 7219081"/>
              <a:gd name="connsiteY4061" fmla="*/ 41672 h 6817915"/>
              <a:gd name="connsiteX4062" fmla="*/ 2052166 w 7219081"/>
              <a:gd name="connsiteY4062" fmla="*/ 38497 h 6817915"/>
              <a:gd name="connsiteX4063" fmla="*/ 2061691 w 7219081"/>
              <a:gd name="connsiteY4063" fmla="*/ 35719 h 6817915"/>
              <a:gd name="connsiteX4064" fmla="*/ 2070819 w 7219081"/>
              <a:gd name="connsiteY4064" fmla="*/ 33734 h 6817915"/>
              <a:gd name="connsiteX4065" fmla="*/ 2081137 w 7219081"/>
              <a:gd name="connsiteY4065" fmla="*/ 32147 h 6817915"/>
              <a:gd name="connsiteX4066" fmla="*/ 2100584 w 7219081"/>
              <a:gd name="connsiteY4066" fmla="*/ 28972 h 6817915"/>
              <a:gd name="connsiteX4067" fmla="*/ 2110109 w 7219081"/>
              <a:gd name="connsiteY4067" fmla="*/ 26987 h 6817915"/>
              <a:gd name="connsiteX4068" fmla="*/ 2120031 w 7219081"/>
              <a:gd name="connsiteY4068" fmla="*/ 24209 h 6817915"/>
              <a:gd name="connsiteX4069" fmla="*/ 2194247 w 7219081"/>
              <a:gd name="connsiteY4069" fmla="*/ 21431 h 6817915"/>
              <a:gd name="connsiteX4070" fmla="*/ 2197819 w 7219081"/>
              <a:gd name="connsiteY4070" fmla="*/ 29369 h 6817915"/>
              <a:gd name="connsiteX4071" fmla="*/ 2200994 w 7219081"/>
              <a:gd name="connsiteY4071" fmla="*/ 38497 h 6817915"/>
              <a:gd name="connsiteX4072" fmla="*/ 2202978 w 7219081"/>
              <a:gd name="connsiteY4072" fmla="*/ 48419 h 6817915"/>
              <a:gd name="connsiteX4073" fmla="*/ 2203772 w 7219081"/>
              <a:gd name="connsiteY4073" fmla="*/ 53181 h 6817915"/>
              <a:gd name="connsiteX4074" fmla="*/ 2204169 w 7219081"/>
              <a:gd name="connsiteY4074" fmla="*/ 57944 h 6817915"/>
              <a:gd name="connsiteX4075" fmla="*/ 2210122 w 7219081"/>
              <a:gd name="connsiteY4075" fmla="*/ 57944 h 6817915"/>
              <a:gd name="connsiteX4076" fmla="*/ 2215281 w 7219081"/>
              <a:gd name="connsiteY4076" fmla="*/ 57547 h 6817915"/>
              <a:gd name="connsiteX4077" fmla="*/ 2220441 w 7219081"/>
              <a:gd name="connsiteY4077" fmla="*/ 56356 h 6817915"/>
              <a:gd name="connsiteX4078" fmla="*/ 2225600 w 7219081"/>
              <a:gd name="connsiteY4078" fmla="*/ 54372 h 6817915"/>
              <a:gd name="connsiteX4079" fmla="*/ 2230362 w 7219081"/>
              <a:gd name="connsiteY4079" fmla="*/ 51991 h 6817915"/>
              <a:gd name="connsiteX4080" fmla="*/ 2235125 w 7219081"/>
              <a:gd name="connsiteY4080" fmla="*/ 50006 h 6817915"/>
              <a:gd name="connsiteX4081" fmla="*/ 2243459 w 7219081"/>
              <a:gd name="connsiteY4081" fmla="*/ 44053 h 6817915"/>
              <a:gd name="connsiteX4082" fmla="*/ 2252191 w 7219081"/>
              <a:gd name="connsiteY4082" fmla="*/ 37306 h 6817915"/>
              <a:gd name="connsiteX4083" fmla="*/ 2260128 w 7219081"/>
              <a:gd name="connsiteY4083" fmla="*/ 30956 h 6817915"/>
              <a:gd name="connsiteX4084" fmla="*/ 2268462 w 7219081"/>
              <a:gd name="connsiteY4084" fmla="*/ 24209 h 6817915"/>
              <a:gd name="connsiteX4085" fmla="*/ 2277194 w 7219081"/>
              <a:gd name="connsiteY4085" fmla="*/ 18256 h 6817915"/>
              <a:gd name="connsiteX4086" fmla="*/ 2331169 w 7219081"/>
              <a:gd name="connsiteY4086" fmla="*/ 16669 h 6817915"/>
              <a:gd name="connsiteX4087" fmla="*/ 2332756 w 7219081"/>
              <a:gd name="connsiteY4087" fmla="*/ 21431 h 6817915"/>
              <a:gd name="connsiteX4088" fmla="*/ 2333550 w 7219081"/>
              <a:gd name="connsiteY4088" fmla="*/ 27384 h 6817915"/>
              <a:gd name="connsiteX4089" fmla="*/ 2334344 w 7219081"/>
              <a:gd name="connsiteY4089" fmla="*/ 34925 h 6817915"/>
              <a:gd name="connsiteX4090" fmla="*/ 2334344 w 7219081"/>
              <a:gd name="connsiteY4090" fmla="*/ 43259 h 6817915"/>
              <a:gd name="connsiteX4091" fmla="*/ 2338709 w 7219081"/>
              <a:gd name="connsiteY4091" fmla="*/ 41672 h 6817915"/>
              <a:gd name="connsiteX4092" fmla="*/ 2343472 w 7219081"/>
              <a:gd name="connsiteY4092" fmla="*/ 40481 h 6817915"/>
              <a:gd name="connsiteX4093" fmla="*/ 2347837 w 7219081"/>
              <a:gd name="connsiteY4093" fmla="*/ 40084 h 6817915"/>
              <a:gd name="connsiteX4094" fmla="*/ 2352203 w 7219081"/>
              <a:gd name="connsiteY4094" fmla="*/ 40084 h 6817915"/>
              <a:gd name="connsiteX4095" fmla="*/ 2355378 w 7219081"/>
              <a:gd name="connsiteY4095" fmla="*/ 40084 h 6817915"/>
              <a:gd name="connsiteX4096" fmla="*/ 2358950 w 7219081"/>
              <a:gd name="connsiteY4096" fmla="*/ 40481 h 6817915"/>
              <a:gd name="connsiteX4097" fmla="*/ 2361331 w 7219081"/>
              <a:gd name="connsiteY4097" fmla="*/ 41672 h 6817915"/>
              <a:gd name="connsiteX4098" fmla="*/ 2364109 w 7219081"/>
              <a:gd name="connsiteY4098" fmla="*/ 43259 h 6817915"/>
              <a:gd name="connsiteX4099" fmla="*/ 2366887 w 7219081"/>
              <a:gd name="connsiteY4099" fmla="*/ 44847 h 6817915"/>
              <a:gd name="connsiteX4100" fmla="*/ 2369269 w 7219081"/>
              <a:gd name="connsiteY4100" fmla="*/ 46434 h 6817915"/>
              <a:gd name="connsiteX4101" fmla="*/ 2373237 w 7219081"/>
              <a:gd name="connsiteY4101" fmla="*/ 51197 h 6817915"/>
              <a:gd name="connsiteX4102" fmla="*/ 2376809 w 7219081"/>
              <a:gd name="connsiteY4102" fmla="*/ 56356 h 6817915"/>
              <a:gd name="connsiteX4103" fmla="*/ 2379587 w 7219081"/>
              <a:gd name="connsiteY4103" fmla="*/ 61912 h 6817915"/>
              <a:gd name="connsiteX4104" fmla="*/ 2384747 w 7219081"/>
              <a:gd name="connsiteY4104" fmla="*/ 74216 h 6817915"/>
              <a:gd name="connsiteX4105" fmla="*/ 2387128 w 7219081"/>
              <a:gd name="connsiteY4105" fmla="*/ 80566 h 6817915"/>
              <a:gd name="connsiteX4106" fmla="*/ 2390303 w 7219081"/>
              <a:gd name="connsiteY4106" fmla="*/ 86122 h 6817915"/>
              <a:gd name="connsiteX4107" fmla="*/ 2393478 w 7219081"/>
              <a:gd name="connsiteY4107" fmla="*/ 91678 h 6817915"/>
              <a:gd name="connsiteX4108" fmla="*/ 2397447 w 7219081"/>
              <a:gd name="connsiteY4108" fmla="*/ 96440 h 6817915"/>
              <a:gd name="connsiteX4109" fmla="*/ 2399828 w 7219081"/>
              <a:gd name="connsiteY4109" fmla="*/ 98425 h 6817915"/>
              <a:gd name="connsiteX4110" fmla="*/ 2402209 w 7219081"/>
              <a:gd name="connsiteY4110" fmla="*/ 100012 h 6817915"/>
              <a:gd name="connsiteX4111" fmla="*/ 2404591 w 7219081"/>
              <a:gd name="connsiteY4111" fmla="*/ 101203 h 6817915"/>
              <a:gd name="connsiteX4112" fmla="*/ 2407766 w 7219081"/>
              <a:gd name="connsiteY4112" fmla="*/ 101997 h 6817915"/>
              <a:gd name="connsiteX4113" fmla="*/ 2422053 w 7219081"/>
              <a:gd name="connsiteY4113" fmla="*/ 91678 h 6817915"/>
              <a:gd name="connsiteX4114" fmla="*/ 2428006 w 7219081"/>
              <a:gd name="connsiteY4114" fmla="*/ 87312 h 6817915"/>
              <a:gd name="connsiteX4115" fmla="*/ 2432372 w 7219081"/>
              <a:gd name="connsiteY4115" fmla="*/ 83741 h 6817915"/>
              <a:gd name="connsiteX4116" fmla="*/ 2437134 w 7219081"/>
              <a:gd name="connsiteY4116" fmla="*/ 81756 h 6817915"/>
              <a:gd name="connsiteX4117" fmla="*/ 2441103 w 7219081"/>
              <a:gd name="connsiteY4117" fmla="*/ 80169 h 6817915"/>
              <a:gd name="connsiteX4118" fmla="*/ 2444675 w 7219081"/>
              <a:gd name="connsiteY4118" fmla="*/ 79375 h 6817915"/>
              <a:gd name="connsiteX4119" fmla="*/ 2447850 w 7219081"/>
              <a:gd name="connsiteY4119" fmla="*/ 80169 h 6817915"/>
              <a:gd name="connsiteX4120" fmla="*/ 2451025 w 7219081"/>
              <a:gd name="connsiteY4120" fmla="*/ 81756 h 6817915"/>
              <a:gd name="connsiteX4121" fmla="*/ 2454200 w 7219081"/>
              <a:gd name="connsiteY4121" fmla="*/ 84137 h 6817915"/>
              <a:gd name="connsiteX4122" fmla="*/ 2457375 w 7219081"/>
              <a:gd name="connsiteY4122" fmla="*/ 87709 h 6817915"/>
              <a:gd name="connsiteX4123" fmla="*/ 2460550 w 7219081"/>
              <a:gd name="connsiteY4123" fmla="*/ 92472 h 6817915"/>
              <a:gd name="connsiteX4124" fmla="*/ 2467694 w 7219081"/>
              <a:gd name="connsiteY4124" fmla="*/ 105966 h 6817915"/>
              <a:gd name="connsiteX4125" fmla="*/ 2477219 w 7219081"/>
              <a:gd name="connsiteY4125" fmla="*/ 123031 h 6817915"/>
              <a:gd name="connsiteX4126" fmla="*/ 2480791 w 7219081"/>
              <a:gd name="connsiteY4126" fmla="*/ 128984 h 6817915"/>
              <a:gd name="connsiteX4127" fmla="*/ 2484759 w 7219081"/>
              <a:gd name="connsiteY4127" fmla="*/ 132953 h 6817915"/>
              <a:gd name="connsiteX4128" fmla="*/ 2488728 w 7219081"/>
              <a:gd name="connsiteY4128" fmla="*/ 136128 h 6817915"/>
              <a:gd name="connsiteX4129" fmla="*/ 2492697 w 7219081"/>
              <a:gd name="connsiteY4129" fmla="*/ 137715 h 6817915"/>
              <a:gd name="connsiteX4130" fmla="*/ 2496269 w 7219081"/>
              <a:gd name="connsiteY4130" fmla="*/ 138906 h 6817915"/>
              <a:gd name="connsiteX4131" fmla="*/ 2499841 w 7219081"/>
              <a:gd name="connsiteY4131" fmla="*/ 138906 h 6817915"/>
              <a:gd name="connsiteX4132" fmla="*/ 2503809 w 7219081"/>
              <a:gd name="connsiteY4132" fmla="*/ 137715 h 6817915"/>
              <a:gd name="connsiteX4133" fmla="*/ 2507381 w 7219081"/>
              <a:gd name="connsiteY4133" fmla="*/ 136128 h 6817915"/>
              <a:gd name="connsiteX4134" fmla="*/ 2510556 w 7219081"/>
              <a:gd name="connsiteY4134" fmla="*/ 134540 h 6817915"/>
              <a:gd name="connsiteX4135" fmla="*/ 2513731 w 7219081"/>
              <a:gd name="connsiteY4135" fmla="*/ 132159 h 6817915"/>
              <a:gd name="connsiteX4136" fmla="*/ 2516906 w 7219081"/>
              <a:gd name="connsiteY4136" fmla="*/ 128984 h 6817915"/>
              <a:gd name="connsiteX4137" fmla="*/ 2518891 w 7219081"/>
              <a:gd name="connsiteY4137" fmla="*/ 126206 h 6817915"/>
              <a:gd name="connsiteX4138" fmla="*/ 2520875 w 7219081"/>
              <a:gd name="connsiteY4138" fmla="*/ 123031 h 6817915"/>
              <a:gd name="connsiteX4139" fmla="*/ 2523256 w 7219081"/>
              <a:gd name="connsiteY4139" fmla="*/ 119856 h 6817915"/>
              <a:gd name="connsiteX4140" fmla="*/ 2524050 w 7219081"/>
              <a:gd name="connsiteY4140" fmla="*/ 117475 h 6817915"/>
              <a:gd name="connsiteX4141" fmla="*/ 2524844 w 7219081"/>
              <a:gd name="connsiteY4141" fmla="*/ 114697 h 6817915"/>
              <a:gd name="connsiteX4142" fmla="*/ 2526431 w 7219081"/>
              <a:gd name="connsiteY4142" fmla="*/ 107553 h 6817915"/>
              <a:gd name="connsiteX4143" fmla="*/ 2528416 w 7219081"/>
              <a:gd name="connsiteY4143" fmla="*/ 101203 h 6817915"/>
              <a:gd name="connsiteX4144" fmla="*/ 2530797 w 7219081"/>
              <a:gd name="connsiteY4144" fmla="*/ 95647 h 6817915"/>
              <a:gd name="connsiteX4145" fmla="*/ 2533575 w 7219081"/>
              <a:gd name="connsiteY4145" fmla="*/ 91678 h 6817915"/>
              <a:gd name="connsiteX4146" fmla="*/ 2536353 w 7219081"/>
              <a:gd name="connsiteY4146" fmla="*/ 88503 h 6817915"/>
              <a:gd name="connsiteX4147" fmla="*/ 2539528 w 7219081"/>
              <a:gd name="connsiteY4147" fmla="*/ 85725 h 6817915"/>
              <a:gd name="connsiteX4148" fmla="*/ 2543100 w 7219081"/>
              <a:gd name="connsiteY4148" fmla="*/ 84137 h 6817915"/>
              <a:gd name="connsiteX4149" fmla="*/ 2546672 w 7219081"/>
              <a:gd name="connsiteY4149" fmla="*/ 82550 h 6817915"/>
              <a:gd name="connsiteX4150" fmla="*/ 2551037 w 7219081"/>
              <a:gd name="connsiteY4150" fmla="*/ 82153 h 6817915"/>
              <a:gd name="connsiteX4151" fmla="*/ 2555006 w 7219081"/>
              <a:gd name="connsiteY4151" fmla="*/ 82153 h 6817915"/>
              <a:gd name="connsiteX4152" fmla="*/ 2559372 w 7219081"/>
              <a:gd name="connsiteY4152" fmla="*/ 82550 h 6817915"/>
              <a:gd name="connsiteX4153" fmla="*/ 2563737 w 7219081"/>
              <a:gd name="connsiteY4153" fmla="*/ 83344 h 6817915"/>
              <a:gd name="connsiteX4154" fmla="*/ 2573262 w 7219081"/>
              <a:gd name="connsiteY4154" fmla="*/ 85328 h 6817915"/>
              <a:gd name="connsiteX4155" fmla="*/ 2583184 w 7219081"/>
              <a:gd name="connsiteY4155" fmla="*/ 87709 h 6817915"/>
              <a:gd name="connsiteX4156" fmla="*/ 2611362 w 7219081"/>
              <a:gd name="connsiteY4156" fmla="*/ 88900 h 6817915"/>
              <a:gd name="connsiteX4157" fmla="*/ 2615331 w 7219081"/>
              <a:gd name="connsiteY4157" fmla="*/ 89297 h 6817915"/>
              <a:gd name="connsiteX4158" fmla="*/ 2617712 w 7219081"/>
              <a:gd name="connsiteY4158" fmla="*/ 90884 h 6817915"/>
              <a:gd name="connsiteX4159" fmla="*/ 2620491 w 7219081"/>
              <a:gd name="connsiteY4159" fmla="*/ 93662 h 6817915"/>
              <a:gd name="connsiteX4160" fmla="*/ 2622078 w 7219081"/>
              <a:gd name="connsiteY4160" fmla="*/ 96440 h 6817915"/>
              <a:gd name="connsiteX4161" fmla="*/ 2623666 w 7219081"/>
              <a:gd name="connsiteY4161" fmla="*/ 100012 h 6817915"/>
              <a:gd name="connsiteX4162" fmla="*/ 2625253 w 7219081"/>
              <a:gd name="connsiteY4162" fmla="*/ 103584 h 6817915"/>
              <a:gd name="connsiteX4163" fmla="*/ 2627634 w 7219081"/>
              <a:gd name="connsiteY4163" fmla="*/ 111522 h 6817915"/>
              <a:gd name="connsiteX4164" fmla="*/ 2629222 w 7219081"/>
              <a:gd name="connsiteY4164" fmla="*/ 115094 h 6817915"/>
              <a:gd name="connsiteX4165" fmla="*/ 2630809 w 7219081"/>
              <a:gd name="connsiteY4165" fmla="*/ 118269 h 6817915"/>
              <a:gd name="connsiteX4166" fmla="*/ 2633191 w 7219081"/>
              <a:gd name="connsiteY4166" fmla="*/ 120650 h 6817915"/>
              <a:gd name="connsiteX4167" fmla="*/ 2636366 w 7219081"/>
              <a:gd name="connsiteY4167" fmla="*/ 122634 h 6817915"/>
              <a:gd name="connsiteX4168" fmla="*/ 2639541 w 7219081"/>
              <a:gd name="connsiteY4168" fmla="*/ 123031 h 6817915"/>
              <a:gd name="connsiteX4169" fmla="*/ 2643509 w 7219081"/>
              <a:gd name="connsiteY4169" fmla="*/ 122237 h 6817915"/>
              <a:gd name="connsiteX4170" fmla="*/ 2648669 w 7219081"/>
              <a:gd name="connsiteY4170" fmla="*/ 119856 h 6817915"/>
              <a:gd name="connsiteX4171" fmla="*/ 2654622 w 7219081"/>
              <a:gd name="connsiteY4171" fmla="*/ 116681 h 6817915"/>
              <a:gd name="connsiteX4172" fmla="*/ 2655019 w 7219081"/>
              <a:gd name="connsiteY4172" fmla="*/ 116681 h 6817915"/>
              <a:gd name="connsiteX4173" fmla="*/ 2668909 w 7219081"/>
              <a:gd name="connsiteY4173" fmla="*/ 87312 h 6817915"/>
              <a:gd name="connsiteX4174" fmla="*/ 2658987 w 7219081"/>
              <a:gd name="connsiteY4174" fmla="*/ 62706 h 6817915"/>
              <a:gd name="connsiteX4175" fmla="*/ 2658194 w 7219081"/>
              <a:gd name="connsiteY4175" fmla="*/ 41672 h 6817915"/>
              <a:gd name="connsiteX4176" fmla="*/ 2657797 w 7219081"/>
              <a:gd name="connsiteY4176" fmla="*/ 37306 h 6817915"/>
              <a:gd name="connsiteX4177" fmla="*/ 2657400 w 7219081"/>
              <a:gd name="connsiteY4177" fmla="*/ 33734 h 6817915"/>
              <a:gd name="connsiteX4178" fmla="*/ 2657400 w 7219081"/>
              <a:gd name="connsiteY4178" fmla="*/ 30162 h 6817915"/>
              <a:gd name="connsiteX4179" fmla="*/ 2657797 w 7219081"/>
              <a:gd name="connsiteY4179" fmla="*/ 27384 h 6817915"/>
              <a:gd name="connsiteX4180" fmla="*/ 2658987 w 7219081"/>
              <a:gd name="connsiteY4180" fmla="*/ 24209 h 6817915"/>
              <a:gd name="connsiteX4181" fmla="*/ 2659781 w 7219081"/>
              <a:gd name="connsiteY4181" fmla="*/ 22225 h 6817915"/>
              <a:gd name="connsiteX4182" fmla="*/ 2661369 w 7219081"/>
              <a:gd name="connsiteY4182" fmla="*/ 19844 h 6817915"/>
              <a:gd name="connsiteX4183" fmla="*/ 2662956 w 7219081"/>
              <a:gd name="connsiteY4183" fmla="*/ 18256 h 6817915"/>
              <a:gd name="connsiteX4184" fmla="*/ 2665337 w 7219081"/>
              <a:gd name="connsiteY4184" fmla="*/ 16669 h 6817915"/>
              <a:gd name="connsiteX4185" fmla="*/ 2667322 w 7219081"/>
              <a:gd name="connsiteY4185" fmla="*/ 15875 h 6817915"/>
              <a:gd name="connsiteX4186" fmla="*/ 2670100 w 7219081"/>
              <a:gd name="connsiteY4186" fmla="*/ 15081 h 6817915"/>
              <a:gd name="connsiteX4187" fmla="*/ 2672481 w 7219081"/>
              <a:gd name="connsiteY4187" fmla="*/ 14684 h 6817915"/>
              <a:gd name="connsiteX4188" fmla="*/ 2679228 w 7219081"/>
              <a:gd name="connsiteY4188" fmla="*/ 14287 h 6817915"/>
              <a:gd name="connsiteX4189" fmla="*/ 2686372 w 7219081"/>
              <a:gd name="connsiteY4189" fmla="*/ 14684 h 6817915"/>
              <a:gd name="connsiteX4190" fmla="*/ 2700262 w 7219081"/>
              <a:gd name="connsiteY4190" fmla="*/ 16272 h 6817915"/>
              <a:gd name="connsiteX4191" fmla="*/ 2712962 w 7219081"/>
              <a:gd name="connsiteY4191" fmla="*/ 18256 h 6817915"/>
              <a:gd name="connsiteX4192" fmla="*/ 2724075 w 7219081"/>
              <a:gd name="connsiteY4192" fmla="*/ 21431 h 6817915"/>
              <a:gd name="connsiteX4193" fmla="*/ 2733997 w 7219081"/>
              <a:gd name="connsiteY4193" fmla="*/ 24606 h 6817915"/>
              <a:gd name="connsiteX4194" fmla="*/ 2738362 w 7219081"/>
              <a:gd name="connsiteY4194" fmla="*/ 26987 h 6817915"/>
              <a:gd name="connsiteX4195" fmla="*/ 2742728 w 7219081"/>
              <a:gd name="connsiteY4195" fmla="*/ 28972 h 6817915"/>
              <a:gd name="connsiteX4196" fmla="*/ 2746300 w 7219081"/>
              <a:gd name="connsiteY4196" fmla="*/ 31750 h 6817915"/>
              <a:gd name="connsiteX4197" fmla="*/ 2749475 w 7219081"/>
              <a:gd name="connsiteY4197" fmla="*/ 34131 h 6817915"/>
              <a:gd name="connsiteX4198" fmla="*/ 2751856 w 7219081"/>
              <a:gd name="connsiteY4198" fmla="*/ 36909 h 6817915"/>
              <a:gd name="connsiteX4199" fmla="*/ 2754634 w 7219081"/>
              <a:gd name="connsiteY4199" fmla="*/ 39291 h 6817915"/>
              <a:gd name="connsiteX4200" fmla="*/ 2756619 w 7219081"/>
              <a:gd name="connsiteY4200" fmla="*/ 42466 h 6817915"/>
              <a:gd name="connsiteX4201" fmla="*/ 2759000 w 7219081"/>
              <a:gd name="connsiteY4201" fmla="*/ 46434 h 6817915"/>
              <a:gd name="connsiteX4202" fmla="*/ 2760587 w 7219081"/>
              <a:gd name="connsiteY4202" fmla="*/ 49609 h 6817915"/>
              <a:gd name="connsiteX4203" fmla="*/ 2761381 w 7219081"/>
              <a:gd name="connsiteY4203" fmla="*/ 53578 h 6817915"/>
              <a:gd name="connsiteX4204" fmla="*/ 2762572 w 7219081"/>
              <a:gd name="connsiteY4204" fmla="*/ 57547 h 6817915"/>
              <a:gd name="connsiteX4205" fmla="*/ 2762969 w 7219081"/>
              <a:gd name="connsiteY4205" fmla="*/ 61516 h 6817915"/>
              <a:gd name="connsiteX4206" fmla="*/ 2762969 w 7219081"/>
              <a:gd name="connsiteY4206" fmla="*/ 66278 h 6817915"/>
              <a:gd name="connsiteX4207" fmla="*/ 2762969 w 7219081"/>
              <a:gd name="connsiteY4207" fmla="*/ 71041 h 6817915"/>
              <a:gd name="connsiteX4208" fmla="*/ 2762175 w 7219081"/>
              <a:gd name="connsiteY4208" fmla="*/ 80962 h 6817915"/>
              <a:gd name="connsiteX4209" fmla="*/ 2759794 w 7219081"/>
              <a:gd name="connsiteY4209" fmla="*/ 92075 h 6817915"/>
              <a:gd name="connsiteX4210" fmla="*/ 2756222 w 7219081"/>
              <a:gd name="connsiteY4210" fmla="*/ 104378 h 6817915"/>
              <a:gd name="connsiteX4211" fmla="*/ 2751062 w 7219081"/>
              <a:gd name="connsiteY4211" fmla="*/ 117475 h 6817915"/>
              <a:gd name="connsiteX4212" fmla="*/ 2745109 w 7219081"/>
              <a:gd name="connsiteY4212" fmla="*/ 132159 h 6817915"/>
              <a:gd name="connsiteX4213" fmla="*/ 2745506 w 7219081"/>
              <a:gd name="connsiteY4213" fmla="*/ 138906 h 6817915"/>
              <a:gd name="connsiteX4214" fmla="*/ 2746300 w 7219081"/>
              <a:gd name="connsiteY4214" fmla="*/ 146447 h 6817915"/>
              <a:gd name="connsiteX4215" fmla="*/ 2774081 w 7219081"/>
              <a:gd name="connsiteY4215" fmla="*/ 146844 h 6817915"/>
              <a:gd name="connsiteX4216" fmla="*/ 2773684 w 7219081"/>
              <a:gd name="connsiteY4216" fmla="*/ 142478 h 6817915"/>
              <a:gd name="connsiteX4217" fmla="*/ 2774081 w 7219081"/>
              <a:gd name="connsiteY4217" fmla="*/ 138906 h 6817915"/>
              <a:gd name="connsiteX4218" fmla="*/ 2774478 w 7219081"/>
              <a:gd name="connsiteY4218" fmla="*/ 135731 h 6817915"/>
              <a:gd name="connsiteX4219" fmla="*/ 2776066 w 7219081"/>
              <a:gd name="connsiteY4219" fmla="*/ 132556 h 6817915"/>
              <a:gd name="connsiteX4220" fmla="*/ 2777653 w 7219081"/>
              <a:gd name="connsiteY4220" fmla="*/ 129381 h 6817915"/>
              <a:gd name="connsiteX4221" fmla="*/ 2780034 w 7219081"/>
              <a:gd name="connsiteY4221" fmla="*/ 127000 h 6817915"/>
              <a:gd name="connsiteX4222" fmla="*/ 2784003 w 7219081"/>
              <a:gd name="connsiteY4222" fmla="*/ 122237 h 6817915"/>
              <a:gd name="connsiteX4223" fmla="*/ 2794719 w 7219081"/>
              <a:gd name="connsiteY4223" fmla="*/ 113109 h 6817915"/>
              <a:gd name="connsiteX4224" fmla="*/ 2799481 w 7219081"/>
              <a:gd name="connsiteY4224" fmla="*/ 108347 h 6817915"/>
              <a:gd name="connsiteX4225" fmla="*/ 2801466 w 7219081"/>
              <a:gd name="connsiteY4225" fmla="*/ 105966 h 6817915"/>
              <a:gd name="connsiteX4226" fmla="*/ 2803450 w 7219081"/>
              <a:gd name="connsiteY4226" fmla="*/ 103187 h 6817915"/>
              <a:gd name="connsiteX4227" fmla="*/ 2832422 w 7219081"/>
              <a:gd name="connsiteY4227" fmla="*/ 73025 h 6817915"/>
              <a:gd name="connsiteX4228" fmla="*/ 2831628 w 7219081"/>
              <a:gd name="connsiteY4228" fmla="*/ 69850 h 6817915"/>
              <a:gd name="connsiteX4229" fmla="*/ 2830437 w 7219081"/>
              <a:gd name="connsiteY4229" fmla="*/ 66675 h 6817915"/>
              <a:gd name="connsiteX4230" fmla="*/ 2828850 w 7219081"/>
              <a:gd name="connsiteY4230" fmla="*/ 64294 h 6817915"/>
              <a:gd name="connsiteX4231" fmla="*/ 2826866 w 7219081"/>
              <a:gd name="connsiteY4231" fmla="*/ 61119 h 6817915"/>
              <a:gd name="connsiteX4232" fmla="*/ 2817341 w 7219081"/>
              <a:gd name="connsiteY4232" fmla="*/ 50403 h 6817915"/>
              <a:gd name="connsiteX4233" fmla="*/ 2815356 w 7219081"/>
              <a:gd name="connsiteY4233" fmla="*/ 47228 h 6817915"/>
              <a:gd name="connsiteX4234" fmla="*/ 2813769 w 7219081"/>
              <a:gd name="connsiteY4234" fmla="*/ 44847 h 6817915"/>
              <a:gd name="connsiteX4235" fmla="*/ 2812578 w 7219081"/>
              <a:gd name="connsiteY4235" fmla="*/ 41672 h 6817915"/>
              <a:gd name="connsiteX4236" fmla="*/ 2812181 w 7219081"/>
              <a:gd name="connsiteY4236" fmla="*/ 38894 h 6817915"/>
              <a:gd name="connsiteX4237" fmla="*/ 2812181 w 7219081"/>
              <a:gd name="connsiteY4237" fmla="*/ 35719 h 6817915"/>
              <a:gd name="connsiteX4238" fmla="*/ 2812975 w 7219081"/>
              <a:gd name="connsiteY4238" fmla="*/ 32544 h 6817915"/>
              <a:gd name="connsiteX4239" fmla="*/ 2815356 w 7219081"/>
              <a:gd name="connsiteY4239" fmla="*/ 28972 h 6817915"/>
              <a:gd name="connsiteX4240" fmla="*/ 2818928 w 7219081"/>
              <a:gd name="connsiteY4240" fmla="*/ 25400 h 6817915"/>
              <a:gd name="connsiteX4241" fmla="*/ 2822500 w 7219081"/>
              <a:gd name="connsiteY4241" fmla="*/ 22225 h 6817915"/>
              <a:gd name="connsiteX4242" fmla="*/ 2827262 w 7219081"/>
              <a:gd name="connsiteY4242" fmla="*/ 19050 h 6817915"/>
              <a:gd name="connsiteX4243" fmla="*/ 2831628 w 7219081"/>
              <a:gd name="connsiteY4243" fmla="*/ 16669 h 6817915"/>
              <a:gd name="connsiteX4244" fmla="*/ 2835597 w 7219081"/>
              <a:gd name="connsiteY4244" fmla="*/ 15081 h 6817915"/>
              <a:gd name="connsiteX4245" fmla="*/ 2840359 w 7219081"/>
              <a:gd name="connsiteY4245" fmla="*/ 14287 h 6817915"/>
              <a:gd name="connsiteX4246" fmla="*/ 2844725 w 7219081"/>
              <a:gd name="connsiteY4246" fmla="*/ 14287 h 6817915"/>
              <a:gd name="connsiteX4247" fmla="*/ 2849487 w 7219081"/>
              <a:gd name="connsiteY4247" fmla="*/ 14287 h 6817915"/>
              <a:gd name="connsiteX4248" fmla="*/ 2853456 w 7219081"/>
              <a:gd name="connsiteY4248" fmla="*/ 14684 h 6817915"/>
              <a:gd name="connsiteX4249" fmla="*/ 2858219 w 7219081"/>
              <a:gd name="connsiteY4249" fmla="*/ 15875 h 6817915"/>
              <a:gd name="connsiteX4250" fmla="*/ 2862981 w 7219081"/>
              <a:gd name="connsiteY4250" fmla="*/ 16669 h 6817915"/>
              <a:gd name="connsiteX4251" fmla="*/ 2872109 w 7219081"/>
              <a:gd name="connsiteY4251" fmla="*/ 19844 h 6817915"/>
              <a:gd name="connsiteX4252" fmla="*/ 2881634 w 7219081"/>
              <a:gd name="connsiteY4252" fmla="*/ 23812 h 6817915"/>
              <a:gd name="connsiteX4253" fmla="*/ 2890366 w 7219081"/>
              <a:gd name="connsiteY4253" fmla="*/ 27781 h 6817915"/>
              <a:gd name="connsiteX4254" fmla="*/ 2891953 w 7219081"/>
              <a:gd name="connsiteY4254" fmla="*/ 22225 h 6817915"/>
              <a:gd name="connsiteX4255" fmla="*/ 2893937 w 7219081"/>
              <a:gd name="connsiteY4255" fmla="*/ 17462 h 6817915"/>
              <a:gd name="connsiteX4256" fmla="*/ 2895525 w 7219081"/>
              <a:gd name="connsiteY4256" fmla="*/ 13097 h 6817915"/>
              <a:gd name="connsiteX4257" fmla="*/ 2898303 w 7219081"/>
              <a:gd name="connsiteY4257" fmla="*/ 9128 h 6817915"/>
              <a:gd name="connsiteX4258" fmla="*/ 2900287 w 7219081"/>
              <a:gd name="connsiteY4258" fmla="*/ 6350 h 6817915"/>
              <a:gd name="connsiteX4259" fmla="*/ 2903066 w 7219081"/>
              <a:gd name="connsiteY4259" fmla="*/ 3572 h 6817915"/>
              <a:gd name="connsiteX4260" fmla="*/ 2905844 w 7219081"/>
              <a:gd name="connsiteY4260" fmla="*/ 1587 h 6817915"/>
              <a:gd name="connsiteX4261" fmla="*/ 2909019 w 7219081"/>
              <a:gd name="connsiteY4261" fmla="*/ 397 h 681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Lst>
            <a:rect l="l" t="t" r="r" b="b"/>
            <a:pathLst>
              <a:path w="7219081" h="6817915">
                <a:moveTo>
                  <a:pt x="2795910" y="6607174"/>
                </a:moveTo>
                <a:lnTo>
                  <a:pt x="2802260" y="6608273"/>
                </a:lnTo>
                <a:lnTo>
                  <a:pt x="2809404" y="6609372"/>
                </a:lnTo>
                <a:lnTo>
                  <a:pt x="2816548" y="6611571"/>
                </a:lnTo>
                <a:lnTo>
                  <a:pt x="2824882" y="6614135"/>
                </a:lnTo>
                <a:lnTo>
                  <a:pt x="2816548" y="6617066"/>
                </a:lnTo>
                <a:lnTo>
                  <a:pt x="2809404" y="6619630"/>
                </a:lnTo>
                <a:lnTo>
                  <a:pt x="2802260" y="6621096"/>
                </a:lnTo>
                <a:lnTo>
                  <a:pt x="2795910" y="6621462"/>
                </a:lnTo>
                <a:lnTo>
                  <a:pt x="2789957" y="6621096"/>
                </a:lnTo>
                <a:lnTo>
                  <a:pt x="2784004" y="6619997"/>
                </a:lnTo>
                <a:lnTo>
                  <a:pt x="2778051" y="6617432"/>
                </a:lnTo>
                <a:lnTo>
                  <a:pt x="2772494" y="6614501"/>
                </a:lnTo>
                <a:lnTo>
                  <a:pt x="2778051" y="6611204"/>
                </a:lnTo>
                <a:lnTo>
                  <a:pt x="2784004" y="6609372"/>
                </a:lnTo>
                <a:lnTo>
                  <a:pt x="2789957" y="6607907"/>
                </a:lnTo>
                <a:close/>
                <a:moveTo>
                  <a:pt x="5152702" y="5870574"/>
                </a:moveTo>
                <a:lnTo>
                  <a:pt x="5154696" y="5870574"/>
                </a:lnTo>
                <a:lnTo>
                  <a:pt x="5159483" y="5870574"/>
                </a:lnTo>
                <a:lnTo>
                  <a:pt x="5164270" y="5870967"/>
                </a:lnTo>
                <a:lnTo>
                  <a:pt x="5169057" y="5873324"/>
                </a:lnTo>
                <a:lnTo>
                  <a:pt x="5173844" y="5875288"/>
                </a:lnTo>
                <a:lnTo>
                  <a:pt x="5182620" y="5880787"/>
                </a:lnTo>
                <a:lnTo>
                  <a:pt x="5192194" y="5886678"/>
                </a:lnTo>
                <a:lnTo>
                  <a:pt x="5196981" y="5888642"/>
                </a:lnTo>
                <a:lnTo>
                  <a:pt x="5201369" y="5890213"/>
                </a:lnTo>
                <a:lnTo>
                  <a:pt x="5200172" y="5908674"/>
                </a:lnTo>
                <a:lnTo>
                  <a:pt x="5123581" y="5902390"/>
                </a:lnTo>
                <a:lnTo>
                  <a:pt x="5129166" y="5892570"/>
                </a:lnTo>
                <a:lnTo>
                  <a:pt x="5134352" y="5884714"/>
                </a:lnTo>
                <a:lnTo>
                  <a:pt x="5139936" y="5878430"/>
                </a:lnTo>
                <a:lnTo>
                  <a:pt x="5144723" y="5874109"/>
                </a:lnTo>
                <a:lnTo>
                  <a:pt x="5147117" y="5872538"/>
                </a:lnTo>
                <a:lnTo>
                  <a:pt x="5149909" y="5871753"/>
                </a:lnTo>
                <a:close/>
                <a:moveTo>
                  <a:pt x="6496246" y="1747838"/>
                </a:moveTo>
                <a:lnTo>
                  <a:pt x="6505073" y="1747838"/>
                </a:lnTo>
                <a:lnTo>
                  <a:pt x="6513900" y="1748589"/>
                </a:lnTo>
                <a:lnTo>
                  <a:pt x="6523530" y="1750846"/>
                </a:lnTo>
                <a:lnTo>
                  <a:pt x="6533561" y="1754230"/>
                </a:lnTo>
                <a:lnTo>
                  <a:pt x="6544394" y="1759493"/>
                </a:lnTo>
                <a:lnTo>
                  <a:pt x="6531956" y="1760246"/>
                </a:lnTo>
                <a:lnTo>
                  <a:pt x="6520721" y="1760998"/>
                </a:lnTo>
                <a:lnTo>
                  <a:pt x="6511091" y="1761749"/>
                </a:lnTo>
                <a:lnTo>
                  <a:pt x="6502264" y="1762126"/>
                </a:lnTo>
                <a:lnTo>
                  <a:pt x="6493838" y="1761749"/>
                </a:lnTo>
                <a:lnTo>
                  <a:pt x="6489826" y="1760998"/>
                </a:lnTo>
                <a:lnTo>
                  <a:pt x="6485814" y="1760621"/>
                </a:lnTo>
                <a:lnTo>
                  <a:pt x="6482202" y="1759118"/>
                </a:lnTo>
                <a:lnTo>
                  <a:pt x="6478992" y="1757614"/>
                </a:lnTo>
                <a:lnTo>
                  <a:pt x="6474980" y="1756110"/>
                </a:lnTo>
                <a:lnTo>
                  <a:pt x="6471369" y="1753477"/>
                </a:lnTo>
                <a:lnTo>
                  <a:pt x="6479795" y="1750846"/>
                </a:lnTo>
                <a:lnTo>
                  <a:pt x="6487820" y="1748589"/>
                </a:lnTo>
                <a:close/>
                <a:moveTo>
                  <a:pt x="4163144" y="1185863"/>
                </a:moveTo>
                <a:lnTo>
                  <a:pt x="4150444" y="1189038"/>
                </a:lnTo>
                <a:lnTo>
                  <a:pt x="4151238" y="1188509"/>
                </a:lnTo>
                <a:close/>
                <a:moveTo>
                  <a:pt x="3857349" y="1087438"/>
                </a:moveTo>
                <a:lnTo>
                  <a:pt x="3867816" y="1088187"/>
                </a:lnTo>
                <a:lnTo>
                  <a:pt x="3877880" y="1088937"/>
                </a:lnTo>
                <a:lnTo>
                  <a:pt x="3888347" y="1091186"/>
                </a:lnTo>
                <a:lnTo>
                  <a:pt x="3899619" y="1093435"/>
                </a:lnTo>
                <a:lnTo>
                  <a:pt x="3894788" y="1098683"/>
                </a:lnTo>
                <a:lnTo>
                  <a:pt x="3889555" y="1102431"/>
                </a:lnTo>
                <a:lnTo>
                  <a:pt x="3884724" y="1105805"/>
                </a:lnTo>
                <a:lnTo>
                  <a:pt x="3879893" y="1108803"/>
                </a:lnTo>
                <a:lnTo>
                  <a:pt x="3875062" y="1111427"/>
                </a:lnTo>
                <a:lnTo>
                  <a:pt x="3870231" y="1112926"/>
                </a:lnTo>
                <a:lnTo>
                  <a:pt x="3864998" y="1114051"/>
                </a:lnTo>
                <a:lnTo>
                  <a:pt x="3860167" y="1114426"/>
                </a:lnTo>
                <a:lnTo>
                  <a:pt x="3854933" y="1114426"/>
                </a:lnTo>
                <a:lnTo>
                  <a:pt x="3850102" y="1114051"/>
                </a:lnTo>
                <a:lnTo>
                  <a:pt x="3844869" y="1112926"/>
                </a:lnTo>
                <a:lnTo>
                  <a:pt x="3839233" y="1111427"/>
                </a:lnTo>
                <a:lnTo>
                  <a:pt x="3833597" y="1109928"/>
                </a:lnTo>
                <a:lnTo>
                  <a:pt x="3827558" y="1107304"/>
                </a:lnTo>
                <a:lnTo>
                  <a:pt x="3815481" y="1102056"/>
                </a:lnTo>
                <a:lnTo>
                  <a:pt x="3821117" y="1098683"/>
                </a:lnTo>
                <a:lnTo>
                  <a:pt x="3826753" y="1095684"/>
                </a:lnTo>
                <a:lnTo>
                  <a:pt x="3831987" y="1093060"/>
                </a:lnTo>
                <a:lnTo>
                  <a:pt x="3837220" y="1091561"/>
                </a:lnTo>
                <a:lnTo>
                  <a:pt x="3842051" y="1090062"/>
                </a:lnTo>
                <a:lnTo>
                  <a:pt x="3847284" y="1088937"/>
                </a:lnTo>
                <a:lnTo>
                  <a:pt x="3852920" y="1088187"/>
                </a:lnTo>
                <a:close/>
                <a:moveTo>
                  <a:pt x="3959547" y="1076325"/>
                </a:moveTo>
                <a:lnTo>
                  <a:pt x="3963119" y="1076325"/>
                </a:lnTo>
                <a:lnTo>
                  <a:pt x="3966691" y="1076325"/>
                </a:lnTo>
                <a:lnTo>
                  <a:pt x="3970659" y="1077101"/>
                </a:lnTo>
                <a:lnTo>
                  <a:pt x="3973834" y="1078653"/>
                </a:lnTo>
                <a:lnTo>
                  <a:pt x="3976613" y="1080981"/>
                </a:lnTo>
                <a:lnTo>
                  <a:pt x="3979391" y="1083310"/>
                </a:lnTo>
                <a:lnTo>
                  <a:pt x="3981375" y="1087190"/>
                </a:lnTo>
                <a:lnTo>
                  <a:pt x="3983756" y="1091071"/>
                </a:lnTo>
                <a:lnTo>
                  <a:pt x="3985344" y="1096504"/>
                </a:lnTo>
                <a:lnTo>
                  <a:pt x="3980978" y="1099996"/>
                </a:lnTo>
                <a:lnTo>
                  <a:pt x="3976613" y="1104653"/>
                </a:lnTo>
                <a:lnTo>
                  <a:pt x="3972247" y="1108145"/>
                </a:lnTo>
                <a:lnTo>
                  <a:pt x="3969469" y="1109697"/>
                </a:lnTo>
                <a:lnTo>
                  <a:pt x="3966294" y="1110862"/>
                </a:lnTo>
                <a:lnTo>
                  <a:pt x="3961531" y="1111250"/>
                </a:lnTo>
                <a:lnTo>
                  <a:pt x="3957166" y="1110862"/>
                </a:lnTo>
                <a:lnTo>
                  <a:pt x="3953197" y="1109697"/>
                </a:lnTo>
                <a:lnTo>
                  <a:pt x="3949625" y="1107757"/>
                </a:lnTo>
                <a:lnTo>
                  <a:pt x="3946847" y="1104653"/>
                </a:lnTo>
                <a:lnTo>
                  <a:pt x="3944862" y="1100772"/>
                </a:lnTo>
                <a:lnTo>
                  <a:pt x="3943275" y="1096891"/>
                </a:lnTo>
                <a:lnTo>
                  <a:pt x="3942481" y="1091847"/>
                </a:lnTo>
                <a:lnTo>
                  <a:pt x="3943275" y="1087966"/>
                </a:lnTo>
                <a:lnTo>
                  <a:pt x="3944862" y="1084862"/>
                </a:lnTo>
                <a:lnTo>
                  <a:pt x="3946847" y="1081757"/>
                </a:lnTo>
                <a:lnTo>
                  <a:pt x="3949625" y="1079817"/>
                </a:lnTo>
                <a:lnTo>
                  <a:pt x="3952006" y="1078265"/>
                </a:lnTo>
                <a:lnTo>
                  <a:pt x="3955578" y="1076713"/>
                </a:lnTo>
                <a:close/>
                <a:moveTo>
                  <a:pt x="2912194" y="0"/>
                </a:moveTo>
                <a:lnTo>
                  <a:pt x="2914972" y="0"/>
                </a:lnTo>
                <a:lnTo>
                  <a:pt x="2918941" y="1191"/>
                </a:lnTo>
                <a:lnTo>
                  <a:pt x="2922512" y="1984"/>
                </a:lnTo>
                <a:lnTo>
                  <a:pt x="2926084" y="4366"/>
                </a:lnTo>
                <a:lnTo>
                  <a:pt x="2930053" y="6747"/>
                </a:lnTo>
                <a:lnTo>
                  <a:pt x="2934816" y="9922"/>
                </a:lnTo>
                <a:lnTo>
                  <a:pt x="2938784" y="14287"/>
                </a:lnTo>
                <a:lnTo>
                  <a:pt x="2945134" y="19447"/>
                </a:lnTo>
                <a:lnTo>
                  <a:pt x="2951484" y="23019"/>
                </a:lnTo>
                <a:lnTo>
                  <a:pt x="2957834" y="25400"/>
                </a:lnTo>
                <a:lnTo>
                  <a:pt x="2964184" y="26987"/>
                </a:lnTo>
                <a:lnTo>
                  <a:pt x="2970931" y="26987"/>
                </a:lnTo>
                <a:lnTo>
                  <a:pt x="2977281" y="26194"/>
                </a:lnTo>
                <a:lnTo>
                  <a:pt x="2983631" y="25400"/>
                </a:lnTo>
                <a:lnTo>
                  <a:pt x="2989981" y="23019"/>
                </a:lnTo>
                <a:lnTo>
                  <a:pt x="3002681" y="19050"/>
                </a:lnTo>
                <a:lnTo>
                  <a:pt x="3014984" y="14684"/>
                </a:lnTo>
                <a:lnTo>
                  <a:pt x="3021334" y="12700"/>
                </a:lnTo>
                <a:lnTo>
                  <a:pt x="3027684" y="11509"/>
                </a:lnTo>
                <a:lnTo>
                  <a:pt x="3034034" y="11112"/>
                </a:lnTo>
                <a:lnTo>
                  <a:pt x="3040384" y="11509"/>
                </a:lnTo>
                <a:lnTo>
                  <a:pt x="3043162" y="11509"/>
                </a:lnTo>
                <a:lnTo>
                  <a:pt x="3046337" y="11112"/>
                </a:lnTo>
                <a:lnTo>
                  <a:pt x="3051497" y="9922"/>
                </a:lnTo>
                <a:lnTo>
                  <a:pt x="3057450" y="7937"/>
                </a:lnTo>
                <a:lnTo>
                  <a:pt x="3062609" y="6747"/>
                </a:lnTo>
                <a:lnTo>
                  <a:pt x="3064991" y="6350"/>
                </a:lnTo>
                <a:lnTo>
                  <a:pt x="3068166" y="5953"/>
                </a:lnTo>
                <a:lnTo>
                  <a:pt x="3070944" y="6350"/>
                </a:lnTo>
                <a:lnTo>
                  <a:pt x="3073722" y="6747"/>
                </a:lnTo>
                <a:lnTo>
                  <a:pt x="3076103" y="8334"/>
                </a:lnTo>
                <a:lnTo>
                  <a:pt x="3078484" y="10716"/>
                </a:lnTo>
                <a:lnTo>
                  <a:pt x="3080866" y="13097"/>
                </a:lnTo>
                <a:lnTo>
                  <a:pt x="3082850" y="16669"/>
                </a:lnTo>
                <a:lnTo>
                  <a:pt x="3086025" y="15875"/>
                </a:lnTo>
                <a:lnTo>
                  <a:pt x="3089200" y="15081"/>
                </a:lnTo>
                <a:lnTo>
                  <a:pt x="3095550" y="15081"/>
                </a:lnTo>
                <a:lnTo>
                  <a:pt x="3101106" y="15875"/>
                </a:lnTo>
                <a:lnTo>
                  <a:pt x="3106266" y="17859"/>
                </a:lnTo>
                <a:lnTo>
                  <a:pt x="3111425" y="19844"/>
                </a:lnTo>
                <a:lnTo>
                  <a:pt x="3116584" y="23019"/>
                </a:lnTo>
                <a:lnTo>
                  <a:pt x="3126109" y="29369"/>
                </a:lnTo>
                <a:lnTo>
                  <a:pt x="3130872" y="27384"/>
                </a:lnTo>
                <a:lnTo>
                  <a:pt x="3135634" y="25797"/>
                </a:lnTo>
                <a:lnTo>
                  <a:pt x="3140000" y="24606"/>
                </a:lnTo>
                <a:lnTo>
                  <a:pt x="3143969" y="24209"/>
                </a:lnTo>
                <a:lnTo>
                  <a:pt x="3147937" y="23812"/>
                </a:lnTo>
                <a:lnTo>
                  <a:pt x="3151509" y="23812"/>
                </a:lnTo>
                <a:lnTo>
                  <a:pt x="3155081" y="24209"/>
                </a:lnTo>
                <a:lnTo>
                  <a:pt x="3158653" y="24606"/>
                </a:lnTo>
                <a:lnTo>
                  <a:pt x="3165797" y="26987"/>
                </a:lnTo>
                <a:lnTo>
                  <a:pt x="3172147" y="30162"/>
                </a:lnTo>
                <a:lnTo>
                  <a:pt x="3177703" y="33734"/>
                </a:lnTo>
                <a:lnTo>
                  <a:pt x="3183656" y="37703"/>
                </a:lnTo>
                <a:lnTo>
                  <a:pt x="3194769" y="48022"/>
                </a:lnTo>
                <a:lnTo>
                  <a:pt x="3205484" y="57944"/>
                </a:lnTo>
                <a:lnTo>
                  <a:pt x="3211041" y="62706"/>
                </a:lnTo>
                <a:lnTo>
                  <a:pt x="3217391" y="66675"/>
                </a:lnTo>
                <a:lnTo>
                  <a:pt x="3222947" y="69850"/>
                </a:lnTo>
                <a:lnTo>
                  <a:pt x="3229694" y="72628"/>
                </a:lnTo>
                <a:lnTo>
                  <a:pt x="3235647" y="73025"/>
                </a:lnTo>
                <a:lnTo>
                  <a:pt x="3241997" y="73819"/>
                </a:lnTo>
                <a:lnTo>
                  <a:pt x="3247950" y="73819"/>
                </a:lnTo>
                <a:lnTo>
                  <a:pt x="3253903" y="74216"/>
                </a:lnTo>
                <a:lnTo>
                  <a:pt x="3259459" y="75803"/>
                </a:lnTo>
                <a:lnTo>
                  <a:pt x="3262634" y="76994"/>
                </a:lnTo>
                <a:lnTo>
                  <a:pt x="3265016" y="78581"/>
                </a:lnTo>
                <a:lnTo>
                  <a:pt x="3267397" y="80169"/>
                </a:lnTo>
                <a:lnTo>
                  <a:pt x="3269778" y="82153"/>
                </a:lnTo>
                <a:lnTo>
                  <a:pt x="3272159" y="84534"/>
                </a:lnTo>
                <a:lnTo>
                  <a:pt x="3274144" y="87709"/>
                </a:lnTo>
                <a:lnTo>
                  <a:pt x="3281287" y="90884"/>
                </a:lnTo>
                <a:lnTo>
                  <a:pt x="3288828" y="94059"/>
                </a:lnTo>
                <a:lnTo>
                  <a:pt x="3295178" y="98028"/>
                </a:lnTo>
                <a:lnTo>
                  <a:pt x="3300734" y="101600"/>
                </a:lnTo>
                <a:lnTo>
                  <a:pt x="3306687" y="105966"/>
                </a:lnTo>
                <a:lnTo>
                  <a:pt x="3311450" y="110331"/>
                </a:lnTo>
                <a:lnTo>
                  <a:pt x="3315816" y="115887"/>
                </a:lnTo>
                <a:lnTo>
                  <a:pt x="3319387" y="121047"/>
                </a:lnTo>
                <a:lnTo>
                  <a:pt x="3322959" y="127000"/>
                </a:lnTo>
                <a:lnTo>
                  <a:pt x="3325737" y="132953"/>
                </a:lnTo>
                <a:lnTo>
                  <a:pt x="3327722" y="139303"/>
                </a:lnTo>
                <a:lnTo>
                  <a:pt x="3329706" y="145653"/>
                </a:lnTo>
                <a:lnTo>
                  <a:pt x="3330897" y="153194"/>
                </a:lnTo>
                <a:lnTo>
                  <a:pt x="3332087" y="160337"/>
                </a:lnTo>
                <a:lnTo>
                  <a:pt x="3332484" y="167878"/>
                </a:lnTo>
                <a:lnTo>
                  <a:pt x="3332484" y="175815"/>
                </a:lnTo>
                <a:lnTo>
                  <a:pt x="3346772" y="175815"/>
                </a:lnTo>
                <a:lnTo>
                  <a:pt x="3348756" y="161925"/>
                </a:lnTo>
                <a:lnTo>
                  <a:pt x="3349947" y="155178"/>
                </a:lnTo>
                <a:lnTo>
                  <a:pt x="3351534" y="149622"/>
                </a:lnTo>
                <a:lnTo>
                  <a:pt x="3353519" y="143669"/>
                </a:lnTo>
                <a:lnTo>
                  <a:pt x="3355503" y="138509"/>
                </a:lnTo>
                <a:lnTo>
                  <a:pt x="3358281" y="134144"/>
                </a:lnTo>
                <a:lnTo>
                  <a:pt x="3361059" y="130572"/>
                </a:lnTo>
                <a:lnTo>
                  <a:pt x="3364234" y="127794"/>
                </a:lnTo>
                <a:lnTo>
                  <a:pt x="3368203" y="126206"/>
                </a:lnTo>
                <a:lnTo>
                  <a:pt x="3370584" y="126206"/>
                </a:lnTo>
                <a:lnTo>
                  <a:pt x="3372569" y="126206"/>
                </a:lnTo>
                <a:lnTo>
                  <a:pt x="3377331" y="127397"/>
                </a:lnTo>
                <a:lnTo>
                  <a:pt x="3382491" y="129381"/>
                </a:lnTo>
                <a:lnTo>
                  <a:pt x="3388841" y="132953"/>
                </a:lnTo>
                <a:lnTo>
                  <a:pt x="3395587" y="138906"/>
                </a:lnTo>
                <a:lnTo>
                  <a:pt x="3403128" y="146447"/>
                </a:lnTo>
                <a:lnTo>
                  <a:pt x="3406700" y="150019"/>
                </a:lnTo>
                <a:lnTo>
                  <a:pt x="3410272" y="152003"/>
                </a:lnTo>
                <a:lnTo>
                  <a:pt x="3414241" y="153591"/>
                </a:lnTo>
                <a:lnTo>
                  <a:pt x="3417416" y="154384"/>
                </a:lnTo>
                <a:lnTo>
                  <a:pt x="3420591" y="153591"/>
                </a:lnTo>
                <a:lnTo>
                  <a:pt x="3423369" y="153194"/>
                </a:lnTo>
                <a:lnTo>
                  <a:pt x="3426147" y="151606"/>
                </a:lnTo>
                <a:lnTo>
                  <a:pt x="3428925" y="150019"/>
                </a:lnTo>
                <a:lnTo>
                  <a:pt x="3434084" y="146844"/>
                </a:lnTo>
                <a:lnTo>
                  <a:pt x="3436862" y="145256"/>
                </a:lnTo>
                <a:lnTo>
                  <a:pt x="3439244" y="144066"/>
                </a:lnTo>
                <a:lnTo>
                  <a:pt x="3442022" y="143669"/>
                </a:lnTo>
                <a:lnTo>
                  <a:pt x="3444403" y="143669"/>
                </a:lnTo>
                <a:lnTo>
                  <a:pt x="3447181" y="144859"/>
                </a:lnTo>
                <a:lnTo>
                  <a:pt x="3449959" y="146447"/>
                </a:lnTo>
                <a:lnTo>
                  <a:pt x="3464247" y="146844"/>
                </a:lnTo>
                <a:lnTo>
                  <a:pt x="3470200" y="139303"/>
                </a:lnTo>
                <a:lnTo>
                  <a:pt x="3473375" y="135731"/>
                </a:lnTo>
                <a:lnTo>
                  <a:pt x="3476550" y="132556"/>
                </a:lnTo>
                <a:lnTo>
                  <a:pt x="3482900" y="121047"/>
                </a:lnTo>
                <a:lnTo>
                  <a:pt x="3489250" y="108744"/>
                </a:lnTo>
                <a:lnTo>
                  <a:pt x="3492425" y="103584"/>
                </a:lnTo>
                <a:lnTo>
                  <a:pt x="3495600" y="98425"/>
                </a:lnTo>
                <a:lnTo>
                  <a:pt x="3499172" y="94059"/>
                </a:lnTo>
                <a:lnTo>
                  <a:pt x="3503141" y="90487"/>
                </a:lnTo>
                <a:lnTo>
                  <a:pt x="3505125" y="89297"/>
                </a:lnTo>
                <a:lnTo>
                  <a:pt x="3507109" y="88503"/>
                </a:lnTo>
                <a:lnTo>
                  <a:pt x="3509491" y="87709"/>
                </a:lnTo>
                <a:lnTo>
                  <a:pt x="3511872" y="87312"/>
                </a:lnTo>
                <a:lnTo>
                  <a:pt x="3514253" y="87312"/>
                </a:lnTo>
                <a:lnTo>
                  <a:pt x="3516634" y="87709"/>
                </a:lnTo>
                <a:lnTo>
                  <a:pt x="3519412" y="88900"/>
                </a:lnTo>
                <a:lnTo>
                  <a:pt x="3522587" y="90091"/>
                </a:lnTo>
                <a:lnTo>
                  <a:pt x="3524969" y="92075"/>
                </a:lnTo>
                <a:lnTo>
                  <a:pt x="3528144" y="94853"/>
                </a:lnTo>
                <a:lnTo>
                  <a:pt x="3535287" y="101203"/>
                </a:lnTo>
                <a:lnTo>
                  <a:pt x="3542431" y="109537"/>
                </a:lnTo>
                <a:lnTo>
                  <a:pt x="3550766" y="121047"/>
                </a:lnTo>
                <a:lnTo>
                  <a:pt x="3551956" y="123031"/>
                </a:lnTo>
                <a:lnTo>
                  <a:pt x="3553544" y="125412"/>
                </a:lnTo>
                <a:lnTo>
                  <a:pt x="3555131" y="127000"/>
                </a:lnTo>
                <a:lnTo>
                  <a:pt x="3556719" y="128587"/>
                </a:lnTo>
                <a:lnTo>
                  <a:pt x="3560291" y="130175"/>
                </a:lnTo>
                <a:lnTo>
                  <a:pt x="3564656" y="130969"/>
                </a:lnTo>
                <a:lnTo>
                  <a:pt x="3568625" y="131762"/>
                </a:lnTo>
                <a:lnTo>
                  <a:pt x="3572991" y="131762"/>
                </a:lnTo>
                <a:lnTo>
                  <a:pt x="3577356" y="131762"/>
                </a:lnTo>
                <a:lnTo>
                  <a:pt x="3581325" y="132159"/>
                </a:lnTo>
                <a:lnTo>
                  <a:pt x="3684512" y="130572"/>
                </a:lnTo>
                <a:lnTo>
                  <a:pt x="3686496" y="127000"/>
                </a:lnTo>
                <a:lnTo>
                  <a:pt x="3687290" y="125412"/>
                </a:lnTo>
                <a:lnTo>
                  <a:pt x="3687290" y="123825"/>
                </a:lnTo>
                <a:lnTo>
                  <a:pt x="3680544" y="94853"/>
                </a:lnTo>
                <a:lnTo>
                  <a:pt x="3677766" y="82550"/>
                </a:lnTo>
                <a:lnTo>
                  <a:pt x="3676178" y="72628"/>
                </a:lnTo>
                <a:lnTo>
                  <a:pt x="3675781" y="64294"/>
                </a:lnTo>
                <a:lnTo>
                  <a:pt x="3676178" y="60325"/>
                </a:lnTo>
                <a:lnTo>
                  <a:pt x="3676575" y="56753"/>
                </a:lnTo>
                <a:lnTo>
                  <a:pt x="3677368" y="54372"/>
                </a:lnTo>
                <a:lnTo>
                  <a:pt x="3678162" y="51594"/>
                </a:lnTo>
                <a:lnTo>
                  <a:pt x="3679750" y="48816"/>
                </a:lnTo>
                <a:lnTo>
                  <a:pt x="3681337" y="46831"/>
                </a:lnTo>
                <a:lnTo>
                  <a:pt x="3683718" y="45244"/>
                </a:lnTo>
                <a:lnTo>
                  <a:pt x="3686100" y="43656"/>
                </a:lnTo>
                <a:lnTo>
                  <a:pt x="3688878" y="42466"/>
                </a:lnTo>
                <a:lnTo>
                  <a:pt x="3692450" y="41672"/>
                </a:lnTo>
                <a:lnTo>
                  <a:pt x="3700387" y="40481"/>
                </a:lnTo>
                <a:lnTo>
                  <a:pt x="3709912" y="40084"/>
                </a:lnTo>
                <a:lnTo>
                  <a:pt x="3721818" y="40481"/>
                </a:lnTo>
                <a:lnTo>
                  <a:pt x="3735709" y="41672"/>
                </a:lnTo>
                <a:lnTo>
                  <a:pt x="3770237" y="44847"/>
                </a:lnTo>
                <a:lnTo>
                  <a:pt x="3784525" y="46434"/>
                </a:lnTo>
                <a:lnTo>
                  <a:pt x="3799209" y="47228"/>
                </a:lnTo>
                <a:lnTo>
                  <a:pt x="3813496" y="48022"/>
                </a:lnTo>
                <a:lnTo>
                  <a:pt x="3820244" y="48022"/>
                </a:lnTo>
                <a:lnTo>
                  <a:pt x="3827784" y="48022"/>
                </a:lnTo>
                <a:lnTo>
                  <a:pt x="3834531" y="46831"/>
                </a:lnTo>
                <a:lnTo>
                  <a:pt x="3841278" y="45641"/>
                </a:lnTo>
                <a:lnTo>
                  <a:pt x="3848422" y="44053"/>
                </a:lnTo>
                <a:lnTo>
                  <a:pt x="3854772" y="42069"/>
                </a:lnTo>
                <a:lnTo>
                  <a:pt x="3861518" y="40084"/>
                </a:lnTo>
                <a:lnTo>
                  <a:pt x="3867868" y="36909"/>
                </a:lnTo>
                <a:lnTo>
                  <a:pt x="3874615" y="32544"/>
                </a:lnTo>
                <a:lnTo>
                  <a:pt x="3880965" y="28575"/>
                </a:lnTo>
                <a:lnTo>
                  <a:pt x="3884934" y="24209"/>
                </a:lnTo>
                <a:lnTo>
                  <a:pt x="3889300" y="19447"/>
                </a:lnTo>
                <a:lnTo>
                  <a:pt x="3892872" y="14287"/>
                </a:lnTo>
                <a:lnTo>
                  <a:pt x="3897237" y="9922"/>
                </a:lnTo>
                <a:lnTo>
                  <a:pt x="3899222" y="8334"/>
                </a:lnTo>
                <a:lnTo>
                  <a:pt x="3901603" y="6747"/>
                </a:lnTo>
                <a:lnTo>
                  <a:pt x="3903984" y="6350"/>
                </a:lnTo>
                <a:lnTo>
                  <a:pt x="3906762" y="5953"/>
                </a:lnTo>
                <a:lnTo>
                  <a:pt x="3909937" y="6350"/>
                </a:lnTo>
                <a:lnTo>
                  <a:pt x="3913112" y="7541"/>
                </a:lnTo>
                <a:lnTo>
                  <a:pt x="3916287" y="9128"/>
                </a:lnTo>
                <a:lnTo>
                  <a:pt x="3919859" y="11509"/>
                </a:lnTo>
                <a:lnTo>
                  <a:pt x="3925812" y="16669"/>
                </a:lnTo>
                <a:lnTo>
                  <a:pt x="3930178" y="22225"/>
                </a:lnTo>
                <a:lnTo>
                  <a:pt x="3934544" y="27781"/>
                </a:lnTo>
                <a:lnTo>
                  <a:pt x="3938115" y="34131"/>
                </a:lnTo>
                <a:lnTo>
                  <a:pt x="3941290" y="40481"/>
                </a:lnTo>
                <a:lnTo>
                  <a:pt x="3943672" y="47228"/>
                </a:lnTo>
                <a:lnTo>
                  <a:pt x="3944068" y="54769"/>
                </a:lnTo>
                <a:lnTo>
                  <a:pt x="3944068" y="61912"/>
                </a:lnTo>
                <a:lnTo>
                  <a:pt x="3943672" y="66675"/>
                </a:lnTo>
                <a:lnTo>
                  <a:pt x="3942481" y="69850"/>
                </a:lnTo>
                <a:lnTo>
                  <a:pt x="3940894" y="73025"/>
                </a:lnTo>
                <a:lnTo>
                  <a:pt x="3938909" y="75406"/>
                </a:lnTo>
                <a:lnTo>
                  <a:pt x="3936528" y="76994"/>
                </a:lnTo>
                <a:lnTo>
                  <a:pt x="3934147" y="78581"/>
                </a:lnTo>
                <a:lnTo>
                  <a:pt x="3931368" y="79375"/>
                </a:lnTo>
                <a:lnTo>
                  <a:pt x="3928194" y="80169"/>
                </a:lnTo>
                <a:lnTo>
                  <a:pt x="3922637" y="80566"/>
                </a:lnTo>
                <a:lnTo>
                  <a:pt x="3915494" y="80566"/>
                </a:lnTo>
                <a:lnTo>
                  <a:pt x="3909937" y="80962"/>
                </a:lnTo>
                <a:lnTo>
                  <a:pt x="3906762" y="81756"/>
                </a:lnTo>
                <a:lnTo>
                  <a:pt x="3903984" y="82550"/>
                </a:lnTo>
                <a:lnTo>
                  <a:pt x="3890490" y="88503"/>
                </a:lnTo>
                <a:lnTo>
                  <a:pt x="3890490" y="92075"/>
                </a:lnTo>
                <a:lnTo>
                  <a:pt x="3890490" y="95647"/>
                </a:lnTo>
                <a:lnTo>
                  <a:pt x="3889300" y="99615"/>
                </a:lnTo>
                <a:lnTo>
                  <a:pt x="3888109" y="102791"/>
                </a:lnTo>
                <a:lnTo>
                  <a:pt x="3886125" y="105172"/>
                </a:lnTo>
                <a:lnTo>
                  <a:pt x="3884537" y="107950"/>
                </a:lnTo>
                <a:lnTo>
                  <a:pt x="3879775" y="113109"/>
                </a:lnTo>
                <a:lnTo>
                  <a:pt x="3869853" y="122237"/>
                </a:lnTo>
                <a:lnTo>
                  <a:pt x="3864694" y="127000"/>
                </a:lnTo>
                <a:lnTo>
                  <a:pt x="3862312" y="129381"/>
                </a:lnTo>
                <a:lnTo>
                  <a:pt x="3860725" y="132159"/>
                </a:lnTo>
                <a:lnTo>
                  <a:pt x="3860328" y="161925"/>
                </a:lnTo>
                <a:lnTo>
                  <a:pt x="3859931" y="162719"/>
                </a:lnTo>
                <a:lnTo>
                  <a:pt x="3859137" y="163512"/>
                </a:lnTo>
                <a:lnTo>
                  <a:pt x="3860328" y="162719"/>
                </a:lnTo>
                <a:lnTo>
                  <a:pt x="3860328" y="161925"/>
                </a:lnTo>
                <a:lnTo>
                  <a:pt x="3868265" y="157162"/>
                </a:lnTo>
                <a:lnTo>
                  <a:pt x="3876600" y="152003"/>
                </a:lnTo>
                <a:lnTo>
                  <a:pt x="3880172" y="150019"/>
                </a:lnTo>
                <a:lnTo>
                  <a:pt x="3884140" y="148431"/>
                </a:lnTo>
                <a:lnTo>
                  <a:pt x="3888109" y="148034"/>
                </a:lnTo>
                <a:lnTo>
                  <a:pt x="3891284" y="148034"/>
                </a:lnTo>
                <a:lnTo>
                  <a:pt x="3902397" y="149622"/>
                </a:lnTo>
                <a:lnTo>
                  <a:pt x="3912318" y="150019"/>
                </a:lnTo>
                <a:lnTo>
                  <a:pt x="3921447" y="149622"/>
                </a:lnTo>
                <a:lnTo>
                  <a:pt x="3929384" y="147241"/>
                </a:lnTo>
                <a:lnTo>
                  <a:pt x="3936131" y="144859"/>
                </a:lnTo>
                <a:lnTo>
                  <a:pt x="3942481" y="140890"/>
                </a:lnTo>
                <a:lnTo>
                  <a:pt x="3947640" y="136128"/>
                </a:lnTo>
                <a:lnTo>
                  <a:pt x="3952403" y="130969"/>
                </a:lnTo>
                <a:lnTo>
                  <a:pt x="3956768" y="125412"/>
                </a:lnTo>
                <a:lnTo>
                  <a:pt x="3960340" y="118269"/>
                </a:lnTo>
                <a:lnTo>
                  <a:pt x="3963912" y="111522"/>
                </a:lnTo>
                <a:lnTo>
                  <a:pt x="3966690" y="104378"/>
                </a:lnTo>
                <a:lnTo>
                  <a:pt x="3972644" y="88900"/>
                </a:lnTo>
                <a:lnTo>
                  <a:pt x="3977009" y="73025"/>
                </a:lnTo>
                <a:lnTo>
                  <a:pt x="3980978" y="69453"/>
                </a:lnTo>
                <a:lnTo>
                  <a:pt x="3984550" y="65881"/>
                </a:lnTo>
                <a:lnTo>
                  <a:pt x="3988915" y="62706"/>
                </a:lnTo>
                <a:lnTo>
                  <a:pt x="3992884" y="60325"/>
                </a:lnTo>
                <a:lnTo>
                  <a:pt x="3997250" y="59531"/>
                </a:lnTo>
                <a:lnTo>
                  <a:pt x="3999631" y="59531"/>
                </a:lnTo>
                <a:lnTo>
                  <a:pt x="4002012" y="59531"/>
                </a:lnTo>
                <a:lnTo>
                  <a:pt x="4004394" y="59928"/>
                </a:lnTo>
                <a:lnTo>
                  <a:pt x="4006775" y="60325"/>
                </a:lnTo>
                <a:lnTo>
                  <a:pt x="4009156" y="61912"/>
                </a:lnTo>
                <a:lnTo>
                  <a:pt x="4011934" y="63500"/>
                </a:lnTo>
                <a:lnTo>
                  <a:pt x="4013918" y="65087"/>
                </a:lnTo>
                <a:lnTo>
                  <a:pt x="4016300" y="67469"/>
                </a:lnTo>
                <a:lnTo>
                  <a:pt x="4017094" y="69056"/>
                </a:lnTo>
                <a:lnTo>
                  <a:pt x="4018284" y="70644"/>
                </a:lnTo>
                <a:lnTo>
                  <a:pt x="4018284" y="72628"/>
                </a:lnTo>
                <a:lnTo>
                  <a:pt x="4018681" y="74216"/>
                </a:lnTo>
                <a:lnTo>
                  <a:pt x="4017887" y="77787"/>
                </a:lnTo>
                <a:lnTo>
                  <a:pt x="4016300" y="80962"/>
                </a:lnTo>
                <a:lnTo>
                  <a:pt x="4013522" y="84534"/>
                </a:lnTo>
                <a:lnTo>
                  <a:pt x="4007568" y="90884"/>
                </a:lnTo>
                <a:lnTo>
                  <a:pt x="4003997" y="98028"/>
                </a:lnTo>
                <a:lnTo>
                  <a:pt x="4001218" y="104378"/>
                </a:lnTo>
                <a:lnTo>
                  <a:pt x="4000425" y="109537"/>
                </a:lnTo>
                <a:lnTo>
                  <a:pt x="3999631" y="115094"/>
                </a:lnTo>
                <a:lnTo>
                  <a:pt x="4000425" y="119856"/>
                </a:lnTo>
                <a:lnTo>
                  <a:pt x="4001218" y="124619"/>
                </a:lnTo>
                <a:lnTo>
                  <a:pt x="4003600" y="128984"/>
                </a:lnTo>
                <a:lnTo>
                  <a:pt x="4005981" y="132556"/>
                </a:lnTo>
                <a:lnTo>
                  <a:pt x="4009156" y="136128"/>
                </a:lnTo>
                <a:lnTo>
                  <a:pt x="4012331" y="140097"/>
                </a:lnTo>
                <a:lnTo>
                  <a:pt x="4021062" y="146844"/>
                </a:lnTo>
                <a:lnTo>
                  <a:pt x="4029397" y="153591"/>
                </a:lnTo>
                <a:lnTo>
                  <a:pt x="4037334" y="160337"/>
                </a:lnTo>
                <a:lnTo>
                  <a:pt x="4034953" y="162719"/>
                </a:lnTo>
                <a:lnTo>
                  <a:pt x="4036144" y="162719"/>
                </a:lnTo>
                <a:lnTo>
                  <a:pt x="4037334" y="160337"/>
                </a:lnTo>
                <a:lnTo>
                  <a:pt x="4042494" y="158750"/>
                </a:lnTo>
                <a:lnTo>
                  <a:pt x="4047653" y="157162"/>
                </a:lnTo>
                <a:lnTo>
                  <a:pt x="4057575" y="152797"/>
                </a:lnTo>
                <a:lnTo>
                  <a:pt x="4068290" y="148431"/>
                </a:lnTo>
                <a:lnTo>
                  <a:pt x="4073450" y="146844"/>
                </a:lnTo>
                <a:lnTo>
                  <a:pt x="4078609" y="145653"/>
                </a:lnTo>
                <a:lnTo>
                  <a:pt x="4083372" y="145256"/>
                </a:lnTo>
                <a:lnTo>
                  <a:pt x="4088134" y="145653"/>
                </a:lnTo>
                <a:lnTo>
                  <a:pt x="4092500" y="147241"/>
                </a:lnTo>
                <a:lnTo>
                  <a:pt x="4096468" y="150019"/>
                </a:lnTo>
                <a:lnTo>
                  <a:pt x="4100834" y="154384"/>
                </a:lnTo>
                <a:lnTo>
                  <a:pt x="4104406" y="159544"/>
                </a:lnTo>
                <a:lnTo>
                  <a:pt x="4107581" y="166687"/>
                </a:lnTo>
                <a:lnTo>
                  <a:pt x="4110756" y="175815"/>
                </a:lnTo>
                <a:lnTo>
                  <a:pt x="4109168" y="185737"/>
                </a:lnTo>
                <a:lnTo>
                  <a:pt x="4106787" y="195659"/>
                </a:lnTo>
                <a:lnTo>
                  <a:pt x="4104009" y="205581"/>
                </a:lnTo>
                <a:lnTo>
                  <a:pt x="4100834" y="215106"/>
                </a:lnTo>
                <a:lnTo>
                  <a:pt x="4096468" y="224631"/>
                </a:lnTo>
                <a:lnTo>
                  <a:pt x="4092103" y="233759"/>
                </a:lnTo>
                <a:lnTo>
                  <a:pt x="4087340" y="242491"/>
                </a:lnTo>
                <a:lnTo>
                  <a:pt x="4081387" y="251619"/>
                </a:lnTo>
                <a:lnTo>
                  <a:pt x="4076228" y="258365"/>
                </a:lnTo>
                <a:lnTo>
                  <a:pt x="4071068" y="265112"/>
                </a:lnTo>
                <a:lnTo>
                  <a:pt x="4065512" y="271066"/>
                </a:lnTo>
                <a:lnTo>
                  <a:pt x="4059956" y="276225"/>
                </a:lnTo>
                <a:lnTo>
                  <a:pt x="4054003" y="280591"/>
                </a:lnTo>
                <a:lnTo>
                  <a:pt x="4048050" y="284559"/>
                </a:lnTo>
                <a:lnTo>
                  <a:pt x="4042494" y="287734"/>
                </a:lnTo>
                <a:lnTo>
                  <a:pt x="4036144" y="290909"/>
                </a:lnTo>
                <a:lnTo>
                  <a:pt x="4029794" y="293687"/>
                </a:lnTo>
                <a:lnTo>
                  <a:pt x="4023444" y="295672"/>
                </a:lnTo>
                <a:lnTo>
                  <a:pt x="4016697" y="297259"/>
                </a:lnTo>
                <a:lnTo>
                  <a:pt x="4010347" y="298450"/>
                </a:lnTo>
                <a:lnTo>
                  <a:pt x="3996853" y="300434"/>
                </a:lnTo>
                <a:lnTo>
                  <a:pt x="3982565" y="301228"/>
                </a:lnTo>
                <a:lnTo>
                  <a:pt x="3968675" y="301228"/>
                </a:lnTo>
                <a:lnTo>
                  <a:pt x="3954387" y="300434"/>
                </a:lnTo>
                <a:lnTo>
                  <a:pt x="3926209" y="300037"/>
                </a:lnTo>
                <a:lnTo>
                  <a:pt x="3911922" y="300434"/>
                </a:lnTo>
                <a:lnTo>
                  <a:pt x="3898428" y="301625"/>
                </a:lnTo>
                <a:lnTo>
                  <a:pt x="3891284" y="302419"/>
                </a:lnTo>
                <a:lnTo>
                  <a:pt x="3884934" y="303609"/>
                </a:lnTo>
                <a:lnTo>
                  <a:pt x="3878187" y="305197"/>
                </a:lnTo>
                <a:lnTo>
                  <a:pt x="3871837" y="307181"/>
                </a:lnTo>
                <a:lnTo>
                  <a:pt x="3863106" y="309959"/>
                </a:lnTo>
                <a:lnTo>
                  <a:pt x="3853581" y="313134"/>
                </a:lnTo>
                <a:lnTo>
                  <a:pt x="3843659" y="315119"/>
                </a:lnTo>
                <a:lnTo>
                  <a:pt x="3832944" y="317500"/>
                </a:lnTo>
                <a:lnTo>
                  <a:pt x="3827784" y="317500"/>
                </a:lnTo>
                <a:lnTo>
                  <a:pt x="3822625" y="317897"/>
                </a:lnTo>
                <a:lnTo>
                  <a:pt x="3816672" y="317500"/>
                </a:lnTo>
                <a:lnTo>
                  <a:pt x="3811512" y="316706"/>
                </a:lnTo>
                <a:lnTo>
                  <a:pt x="3805559" y="315912"/>
                </a:lnTo>
                <a:lnTo>
                  <a:pt x="3800400" y="313531"/>
                </a:lnTo>
                <a:lnTo>
                  <a:pt x="3794446" y="311547"/>
                </a:lnTo>
                <a:lnTo>
                  <a:pt x="3789287" y="308769"/>
                </a:lnTo>
                <a:lnTo>
                  <a:pt x="3796828" y="320675"/>
                </a:lnTo>
                <a:lnTo>
                  <a:pt x="3800400" y="325834"/>
                </a:lnTo>
                <a:lnTo>
                  <a:pt x="3803972" y="330597"/>
                </a:lnTo>
                <a:lnTo>
                  <a:pt x="3807544" y="334565"/>
                </a:lnTo>
                <a:lnTo>
                  <a:pt x="3811909" y="338931"/>
                </a:lnTo>
                <a:lnTo>
                  <a:pt x="3816672" y="342106"/>
                </a:lnTo>
                <a:lnTo>
                  <a:pt x="3821037" y="345678"/>
                </a:lnTo>
                <a:lnTo>
                  <a:pt x="3826196" y="348456"/>
                </a:lnTo>
                <a:lnTo>
                  <a:pt x="3831356" y="350837"/>
                </a:lnTo>
                <a:lnTo>
                  <a:pt x="3836516" y="353219"/>
                </a:lnTo>
                <a:lnTo>
                  <a:pt x="3842865" y="354806"/>
                </a:lnTo>
                <a:lnTo>
                  <a:pt x="3849215" y="356394"/>
                </a:lnTo>
                <a:lnTo>
                  <a:pt x="3855962" y="357187"/>
                </a:lnTo>
                <a:lnTo>
                  <a:pt x="3863503" y="358378"/>
                </a:lnTo>
                <a:lnTo>
                  <a:pt x="3871440" y="359569"/>
                </a:lnTo>
                <a:lnTo>
                  <a:pt x="3889300" y="359966"/>
                </a:lnTo>
                <a:lnTo>
                  <a:pt x="3907159" y="359569"/>
                </a:lnTo>
                <a:lnTo>
                  <a:pt x="3925018" y="358378"/>
                </a:lnTo>
                <a:lnTo>
                  <a:pt x="3942481" y="356791"/>
                </a:lnTo>
                <a:lnTo>
                  <a:pt x="3978200" y="352028"/>
                </a:lnTo>
                <a:lnTo>
                  <a:pt x="4014712" y="347265"/>
                </a:lnTo>
                <a:lnTo>
                  <a:pt x="4032572" y="345281"/>
                </a:lnTo>
                <a:lnTo>
                  <a:pt x="4050431" y="343694"/>
                </a:lnTo>
                <a:lnTo>
                  <a:pt x="4068687" y="343297"/>
                </a:lnTo>
                <a:lnTo>
                  <a:pt x="4087340" y="343694"/>
                </a:lnTo>
                <a:lnTo>
                  <a:pt x="4096072" y="344090"/>
                </a:lnTo>
                <a:lnTo>
                  <a:pt x="4105597" y="345281"/>
                </a:lnTo>
                <a:lnTo>
                  <a:pt x="4114725" y="346869"/>
                </a:lnTo>
                <a:lnTo>
                  <a:pt x="4123853" y="348456"/>
                </a:lnTo>
                <a:lnTo>
                  <a:pt x="4132981" y="350440"/>
                </a:lnTo>
                <a:lnTo>
                  <a:pt x="4142506" y="353219"/>
                </a:lnTo>
                <a:lnTo>
                  <a:pt x="4152031" y="356394"/>
                </a:lnTo>
                <a:lnTo>
                  <a:pt x="4161556" y="359569"/>
                </a:lnTo>
                <a:lnTo>
                  <a:pt x="4151237" y="368300"/>
                </a:lnTo>
                <a:lnTo>
                  <a:pt x="4141315" y="377428"/>
                </a:lnTo>
                <a:lnTo>
                  <a:pt x="4130997" y="385762"/>
                </a:lnTo>
                <a:lnTo>
                  <a:pt x="4121472" y="395287"/>
                </a:lnTo>
                <a:lnTo>
                  <a:pt x="4116312" y="400050"/>
                </a:lnTo>
                <a:lnTo>
                  <a:pt x="4111947" y="405606"/>
                </a:lnTo>
                <a:lnTo>
                  <a:pt x="4107581" y="411559"/>
                </a:lnTo>
                <a:lnTo>
                  <a:pt x="4103612" y="417909"/>
                </a:lnTo>
                <a:lnTo>
                  <a:pt x="4100437" y="425053"/>
                </a:lnTo>
                <a:lnTo>
                  <a:pt x="4097262" y="432991"/>
                </a:lnTo>
                <a:lnTo>
                  <a:pt x="4094484" y="441722"/>
                </a:lnTo>
                <a:lnTo>
                  <a:pt x="4092500" y="450850"/>
                </a:lnTo>
                <a:lnTo>
                  <a:pt x="4087737" y="440531"/>
                </a:lnTo>
                <a:lnTo>
                  <a:pt x="4082975" y="431006"/>
                </a:lnTo>
                <a:lnTo>
                  <a:pt x="4078212" y="422672"/>
                </a:lnTo>
                <a:lnTo>
                  <a:pt x="4073053" y="415925"/>
                </a:lnTo>
                <a:lnTo>
                  <a:pt x="4068290" y="409972"/>
                </a:lnTo>
                <a:lnTo>
                  <a:pt x="4063131" y="405606"/>
                </a:lnTo>
                <a:lnTo>
                  <a:pt x="4058368" y="402034"/>
                </a:lnTo>
                <a:lnTo>
                  <a:pt x="4052812" y="400050"/>
                </a:lnTo>
                <a:lnTo>
                  <a:pt x="4047256" y="398859"/>
                </a:lnTo>
                <a:lnTo>
                  <a:pt x="4042097" y="398462"/>
                </a:lnTo>
                <a:lnTo>
                  <a:pt x="4036144" y="399256"/>
                </a:lnTo>
                <a:lnTo>
                  <a:pt x="4030984" y="401637"/>
                </a:lnTo>
                <a:lnTo>
                  <a:pt x="4025031" y="404812"/>
                </a:lnTo>
                <a:lnTo>
                  <a:pt x="4018681" y="408384"/>
                </a:lnTo>
                <a:lnTo>
                  <a:pt x="4013125" y="413544"/>
                </a:lnTo>
                <a:lnTo>
                  <a:pt x="4006775" y="419497"/>
                </a:lnTo>
                <a:lnTo>
                  <a:pt x="4037334" y="466725"/>
                </a:lnTo>
                <a:lnTo>
                  <a:pt x="4039715" y="468312"/>
                </a:lnTo>
                <a:lnTo>
                  <a:pt x="4042890" y="469900"/>
                </a:lnTo>
                <a:lnTo>
                  <a:pt x="4045668" y="471090"/>
                </a:lnTo>
                <a:lnTo>
                  <a:pt x="4048844" y="471487"/>
                </a:lnTo>
                <a:lnTo>
                  <a:pt x="4071862" y="479425"/>
                </a:lnTo>
                <a:lnTo>
                  <a:pt x="4095278" y="486965"/>
                </a:lnTo>
                <a:lnTo>
                  <a:pt x="4118297" y="493315"/>
                </a:lnTo>
                <a:lnTo>
                  <a:pt x="4129806" y="496094"/>
                </a:lnTo>
                <a:lnTo>
                  <a:pt x="4141315" y="498475"/>
                </a:lnTo>
                <a:lnTo>
                  <a:pt x="4152825" y="500856"/>
                </a:lnTo>
                <a:lnTo>
                  <a:pt x="4165128" y="502444"/>
                </a:lnTo>
                <a:lnTo>
                  <a:pt x="4177034" y="503634"/>
                </a:lnTo>
                <a:lnTo>
                  <a:pt x="4189337" y="504825"/>
                </a:lnTo>
                <a:lnTo>
                  <a:pt x="4201244" y="504825"/>
                </a:lnTo>
                <a:lnTo>
                  <a:pt x="4213547" y="504825"/>
                </a:lnTo>
                <a:lnTo>
                  <a:pt x="4225453" y="503634"/>
                </a:lnTo>
                <a:lnTo>
                  <a:pt x="4238153" y="502047"/>
                </a:lnTo>
                <a:lnTo>
                  <a:pt x="4240534" y="501650"/>
                </a:lnTo>
                <a:lnTo>
                  <a:pt x="4242915" y="502047"/>
                </a:lnTo>
                <a:lnTo>
                  <a:pt x="4244503" y="502444"/>
                </a:lnTo>
                <a:lnTo>
                  <a:pt x="4246487" y="503634"/>
                </a:lnTo>
                <a:lnTo>
                  <a:pt x="4249662" y="505619"/>
                </a:lnTo>
                <a:lnTo>
                  <a:pt x="4252044" y="509587"/>
                </a:lnTo>
                <a:lnTo>
                  <a:pt x="4254028" y="513556"/>
                </a:lnTo>
                <a:lnTo>
                  <a:pt x="4255615" y="518319"/>
                </a:lnTo>
                <a:lnTo>
                  <a:pt x="4258394" y="527447"/>
                </a:lnTo>
                <a:lnTo>
                  <a:pt x="4347294" y="530622"/>
                </a:lnTo>
                <a:lnTo>
                  <a:pt x="4346103" y="529431"/>
                </a:lnTo>
                <a:lnTo>
                  <a:pt x="4350468" y="519906"/>
                </a:lnTo>
                <a:lnTo>
                  <a:pt x="4354437" y="509984"/>
                </a:lnTo>
                <a:lnTo>
                  <a:pt x="4356818" y="505619"/>
                </a:lnTo>
                <a:lnTo>
                  <a:pt x="4358803" y="502047"/>
                </a:lnTo>
                <a:lnTo>
                  <a:pt x="4360787" y="499269"/>
                </a:lnTo>
                <a:lnTo>
                  <a:pt x="4361184" y="498872"/>
                </a:lnTo>
                <a:lnTo>
                  <a:pt x="4362375" y="498872"/>
                </a:lnTo>
                <a:lnTo>
                  <a:pt x="4376265" y="498872"/>
                </a:lnTo>
                <a:lnTo>
                  <a:pt x="4389759" y="498475"/>
                </a:lnTo>
                <a:lnTo>
                  <a:pt x="4403650" y="497284"/>
                </a:lnTo>
                <a:lnTo>
                  <a:pt x="4417144" y="495300"/>
                </a:lnTo>
                <a:lnTo>
                  <a:pt x="4444925" y="490934"/>
                </a:lnTo>
                <a:lnTo>
                  <a:pt x="4458815" y="488950"/>
                </a:lnTo>
                <a:lnTo>
                  <a:pt x="4472309" y="487362"/>
                </a:lnTo>
                <a:lnTo>
                  <a:pt x="4486200" y="485775"/>
                </a:lnTo>
                <a:lnTo>
                  <a:pt x="4499694" y="485378"/>
                </a:lnTo>
                <a:lnTo>
                  <a:pt x="4513584" y="485775"/>
                </a:lnTo>
                <a:lnTo>
                  <a:pt x="4520331" y="486172"/>
                </a:lnTo>
                <a:lnTo>
                  <a:pt x="4527078" y="487362"/>
                </a:lnTo>
                <a:lnTo>
                  <a:pt x="4533428" y="488553"/>
                </a:lnTo>
                <a:lnTo>
                  <a:pt x="4540175" y="490140"/>
                </a:lnTo>
                <a:lnTo>
                  <a:pt x="4547318" y="492125"/>
                </a:lnTo>
                <a:lnTo>
                  <a:pt x="4554065" y="494109"/>
                </a:lnTo>
                <a:lnTo>
                  <a:pt x="4560415" y="497284"/>
                </a:lnTo>
                <a:lnTo>
                  <a:pt x="4567162" y="500459"/>
                </a:lnTo>
                <a:lnTo>
                  <a:pt x="4573909" y="504031"/>
                </a:lnTo>
                <a:lnTo>
                  <a:pt x="4580259" y="508397"/>
                </a:lnTo>
                <a:lnTo>
                  <a:pt x="4586212" y="509587"/>
                </a:lnTo>
                <a:lnTo>
                  <a:pt x="4591372" y="509587"/>
                </a:lnTo>
                <a:lnTo>
                  <a:pt x="4597325" y="508794"/>
                </a:lnTo>
                <a:lnTo>
                  <a:pt x="4602484" y="508000"/>
                </a:lnTo>
                <a:lnTo>
                  <a:pt x="4607644" y="506412"/>
                </a:lnTo>
                <a:lnTo>
                  <a:pt x="4612803" y="504031"/>
                </a:lnTo>
                <a:lnTo>
                  <a:pt x="4623122" y="500062"/>
                </a:lnTo>
                <a:lnTo>
                  <a:pt x="4633440" y="496094"/>
                </a:lnTo>
                <a:lnTo>
                  <a:pt x="4638600" y="495300"/>
                </a:lnTo>
                <a:lnTo>
                  <a:pt x="4644553" y="494109"/>
                </a:lnTo>
                <a:lnTo>
                  <a:pt x="4649712" y="493712"/>
                </a:lnTo>
                <a:lnTo>
                  <a:pt x="4654872" y="493712"/>
                </a:lnTo>
                <a:lnTo>
                  <a:pt x="4660825" y="494903"/>
                </a:lnTo>
                <a:lnTo>
                  <a:pt x="4666778" y="496887"/>
                </a:lnTo>
                <a:lnTo>
                  <a:pt x="4670350" y="504031"/>
                </a:lnTo>
                <a:lnTo>
                  <a:pt x="4670747" y="503634"/>
                </a:lnTo>
                <a:lnTo>
                  <a:pt x="4666778" y="496887"/>
                </a:lnTo>
                <a:lnTo>
                  <a:pt x="4672334" y="493712"/>
                </a:lnTo>
                <a:lnTo>
                  <a:pt x="4678684" y="490934"/>
                </a:lnTo>
                <a:lnTo>
                  <a:pt x="4685034" y="488950"/>
                </a:lnTo>
                <a:lnTo>
                  <a:pt x="4691384" y="487362"/>
                </a:lnTo>
                <a:lnTo>
                  <a:pt x="4697734" y="485775"/>
                </a:lnTo>
                <a:lnTo>
                  <a:pt x="4704084" y="485378"/>
                </a:lnTo>
                <a:lnTo>
                  <a:pt x="4717181" y="484187"/>
                </a:lnTo>
                <a:lnTo>
                  <a:pt x="4742978" y="483790"/>
                </a:lnTo>
                <a:lnTo>
                  <a:pt x="4756075" y="482997"/>
                </a:lnTo>
                <a:lnTo>
                  <a:pt x="4768775" y="481409"/>
                </a:lnTo>
                <a:lnTo>
                  <a:pt x="4857675" y="467915"/>
                </a:lnTo>
                <a:lnTo>
                  <a:pt x="4863628" y="465137"/>
                </a:lnTo>
                <a:lnTo>
                  <a:pt x="4868787" y="464344"/>
                </a:lnTo>
                <a:lnTo>
                  <a:pt x="4874344" y="463153"/>
                </a:lnTo>
                <a:lnTo>
                  <a:pt x="4880297" y="462756"/>
                </a:lnTo>
                <a:lnTo>
                  <a:pt x="4886250" y="463153"/>
                </a:lnTo>
                <a:lnTo>
                  <a:pt x="4891409" y="463550"/>
                </a:lnTo>
                <a:lnTo>
                  <a:pt x="4902918" y="465137"/>
                </a:lnTo>
                <a:lnTo>
                  <a:pt x="4914031" y="467915"/>
                </a:lnTo>
                <a:lnTo>
                  <a:pt x="4925144" y="469503"/>
                </a:lnTo>
                <a:lnTo>
                  <a:pt x="4930700" y="469900"/>
                </a:lnTo>
                <a:lnTo>
                  <a:pt x="4936653" y="469900"/>
                </a:lnTo>
                <a:lnTo>
                  <a:pt x="4941812" y="469503"/>
                </a:lnTo>
                <a:lnTo>
                  <a:pt x="4947765" y="468312"/>
                </a:lnTo>
                <a:lnTo>
                  <a:pt x="4952925" y="464740"/>
                </a:lnTo>
                <a:lnTo>
                  <a:pt x="4958084" y="461962"/>
                </a:lnTo>
                <a:lnTo>
                  <a:pt x="4963640" y="459581"/>
                </a:lnTo>
                <a:lnTo>
                  <a:pt x="4969197" y="457994"/>
                </a:lnTo>
                <a:lnTo>
                  <a:pt x="4974356" y="456406"/>
                </a:lnTo>
                <a:lnTo>
                  <a:pt x="4980309" y="455215"/>
                </a:lnTo>
                <a:lnTo>
                  <a:pt x="4991422" y="454025"/>
                </a:lnTo>
                <a:lnTo>
                  <a:pt x="5002931" y="454025"/>
                </a:lnTo>
                <a:lnTo>
                  <a:pt x="5014837" y="454025"/>
                </a:lnTo>
                <a:lnTo>
                  <a:pt x="5027140" y="454025"/>
                </a:lnTo>
                <a:lnTo>
                  <a:pt x="5039047" y="453628"/>
                </a:lnTo>
                <a:lnTo>
                  <a:pt x="4949750" y="473472"/>
                </a:lnTo>
                <a:lnTo>
                  <a:pt x="4951337" y="477837"/>
                </a:lnTo>
                <a:lnTo>
                  <a:pt x="4949750" y="481409"/>
                </a:lnTo>
                <a:lnTo>
                  <a:pt x="4948162" y="484584"/>
                </a:lnTo>
                <a:lnTo>
                  <a:pt x="4946178" y="487759"/>
                </a:lnTo>
                <a:lnTo>
                  <a:pt x="4943400" y="490537"/>
                </a:lnTo>
                <a:lnTo>
                  <a:pt x="4938637" y="496094"/>
                </a:lnTo>
                <a:lnTo>
                  <a:pt x="4936256" y="498872"/>
                </a:lnTo>
                <a:lnTo>
                  <a:pt x="4933875" y="502047"/>
                </a:lnTo>
                <a:lnTo>
                  <a:pt x="4926731" y="506412"/>
                </a:lnTo>
                <a:lnTo>
                  <a:pt x="4919190" y="510381"/>
                </a:lnTo>
                <a:lnTo>
                  <a:pt x="4912047" y="514747"/>
                </a:lnTo>
                <a:lnTo>
                  <a:pt x="4904506" y="517922"/>
                </a:lnTo>
                <a:lnTo>
                  <a:pt x="4889822" y="524272"/>
                </a:lnTo>
                <a:lnTo>
                  <a:pt x="4874344" y="529034"/>
                </a:lnTo>
                <a:lnTo>
                  <a:pt x="4859262" y="532606"/>
                </a:lnTo>
                <a:lnTo>
                  <a:pt x="4843387" y="535781"/>
                </a:lnTo>
                <a:lnTo>
                  <a:pt x="4827512" y="537765"/>
                </a:lnTo>
                <a:lnTo>
                  <a:pt x="4812034" y="539353"/>
                </a:lnTo>
                <a:lnTo>
                  <a:pt x="4796159" y="540544"/>
                </a:lnTo>
                <a:lnTo>
                  <a:pt x="4780284" y="540940"/>
                </a:lnTo>
                <a:lnTo>
                  <a:pt x="4748137" y="542131"/>
                </a:lnTo>
                <a:lnTo>
                  <a:pt x="4716784" y="543322"/>
                </a:lnTo>
                <a:lnTo>
                  <a:pt x="4700909" y="544115"/>
                </a:lnTo>
                <a:lnTo>
                  <a:pt x="4685034" y="545703"/>
                </a:lnTo>
                <a:lnTo>
                  <a:pt x="4681462" y="538956"/>
                </a:lnTo>
                <a:lnTo>
                  <a:pt x="4680668" y="538956"/>
                </a:lnTo>
                <a:lnTo>
                  <a:pt x="4685034" y="545703"/>
                </a:lnTo>
                <a:lnTo>
                  <a:pt x="4677097" y="546894"/>
                </a:lnTo>
                <a:lnTo>
                  <a:pt x="4669159" y="547687"/>
                </a:lnTo>
                <a:lnTo>
                  <a:pt x="4654078" y="551656"/>
                </a:lnTo>
                <a:lnTo>
                  <a:pt x="4623122" y="558403"/>
                </a:lnTo>
                <a:lnTo>
                  <a:pt x="4607644" y="561578"/>
                </a:lnTo>
                <a:lnTo>
                  <a:pt x="4599706" y="562769"/>
                </a:lnTo>
                <a:lnTo>
                  <a:pt x="4591768" y="563562"/>
                </a:lnTo>
                <a:lnTo>
                  <a:pt x="4583831" y="564356"/>
                </a:lnTo>
                <a:lnTo>
                  <a:pt x="4576290" y="564356"/>
                </a:lnTo>
                <a:lnTo>
                  <a:pt x="4568353" y="563562"/>
                </a:lnTo>
                <a:lnTo>
                  <a:pt x="4560415" y="561975"/>
                </a:lnTo>
                <a:lnTo>
                  <a:pt x="4554065" y="561181"/>
                </a:lnTo>
                <a:lnTo>
                  <a:pt x="4547318" y="559594"/>
                </a:lnTo>
                <a:lnTo>
                  <a:pt x="4494534" y="562769"/>
                </a:lnTo>
                <a:lnTo>
                  <a:pt x="4491756" y="566737"/>
                </a:lnTo>
                <a:lnTo>
                  <a:pt x="4488581" y="569515"/>
                </a:lnTo>
                <a:lnTo>
                  <a:pt x="4485009" y="571500"/>
                </a:lnTo>
                <a:lnTo>
                  <a:pt x="4481437" y="572690"/>
                </a:lnTo>
                <a:lnTo>
                  <a:pt x="4477072" y="573087"/>
                </a:lnTo>
                <a:lnTo>
                  <a:pt x="4473103" y="573087"/>
                </a:lnTo>
                <a:lnTo>
                  <a:pt x="4468737" y="573087"/>
                </a:lnTo>
                <a:lnTo>
                  <a:pt x="4464372" y="573484"/>
                </a:lnTo>
                <a:lnTo>
                  <a:pt x="4461990" y="585390"/>
                </a:lnTo>
                <a:lnTo>
                  <a:pt x="4451275" y="592931"/>
                </a:lnTo>
                <a:lnTo>
                  <a:pt x="4446115" y="596106"/>
                </a:lnTo>
                <a:lnTo>
                  <a:pt x="4440956" y="599281"/>
                </a:lnTo>
                <a:lnTo>
                  <a:pt x="4435400" y="601662"/>
                </a:lnTo>
                <a:lnTo>
                  <a:pt x="4431034" y="603250"/>
                </a:lnTo>
                <a:lnTo>
                  <a:pt x="4426272" y="604044"/>
                </a:lnTo>
                <a:lnTo>
                  <a:pt x="4421509" y="604837"/>
                </a:lnTo>
                <a:lnTo>
                  <a:pt x="4416747" y="604044"/>
                </a:lnTo>
                <a:lnTo>
                  <a:pt x="4412381" y="602456"/>
                </a:lnTo>
                <a:lnTo>
                  <a:pt x="4407618" y="600472"/>
                </a:lnTo>
                <a:lnTo>
                  <a:pt x="4404047" y="597297"/>
                </a:lnTo>
                <a:lnTo>
                  <a:pt x="4399681" y="592534"/>
                </a:lnTo>
                <a:lnTo>
                  <a:pt x="4396109" y="587375"/>
                </a:lnTo>
                <a:lnTo>
                  <a:pt x="4392934" y="580628"/>
                </a:lnTo>
                <a:lnTo>
                  <a:pt x="4389362" y="572690"/>
                </a:lnTo>
                <a:lnTo>
                  <a:pt x="4384600" y="576659"/>
                </a:lnTo>
                <a:lnTo>
                  <a:pt x="4379837" y="581025"/>
                </a:lnTo>
                <a:lnTo>
                  <a:pt x="4374678" y="584200"/>
                </a:lnTo>
                <a:lnTo>
                  <a:pt x="4369915" y="587375"/>
                </a:lnTo>
                <a:lnTo>
                  <a:pt x="4364359" y="590153"/>
                </a:lnTo>
                <a:lnTo>
                  <a:pt x="4359200" y="592534"/>
                </a:lnTo>
                <a:lnTo>
                  <a:pt x="4349278" y="596900"/>
                </a:lnTo>
                <a:lnTo>
                  <a:pt x="4338165" y="599281"/>
                </a:lnTo>
                <a:lnTo>
                  <a:pt x="4327847" y="601662"/>
                </a:lnTo>
                <a:lnTo>
                  <a:pt x="4316734" y="602456"/>
                </a:lnTo>
                <a:lnTo>
                  <a:pt x="4305622" y="603250"/>
                </a:lnTo>
                <a:lnTo>
                  <a:pt x="4294509" y="603647"/>
                </a:lnTo>
                <a:lnTo>
                  <a:pt x="4283397" y="603250"/>
                </a:lnTo>
                <a:lnTo>
                  <a:pt x="4260775" y="602059"/>
                </a:lnTo>
                <a:lnTo>
                  <a:pt x="4238947" y="601662"/>
                </a:lnTo>
                <a:lnTo>
                  <a:pt x="4227834" y="601662"/>
                </a:lnTo>
                <a:lnTo>
                  <a:pt x="4216722" y="602456"/>
                </a:lnTo>
                <a:lnTo>
                  <a:pt x="4208387" y="603250"/>
                </a:lnTo>
                <a:lnTo>
                  <a:pt x="4199656" y="603250"/>
                </a:lnTo>
                <a:lnTo>
                  <a:pt x="4190925" y="603647"/>
                </a:lnTo>
                <a:lnTo>
                  <a:pt x="4182590" y="605234"/>
                </a:lnTo>
                <a:lnTo>
                  <a:pt x="4178622" y="606425"/>
                </a:lnTo>
                <a:lnTo>
                  <a:pt x="4175050" y="607219"/>
                </a:lnTo>
                <a:lnTo>
                  <a:pt x="4171875" y="609600"/>
                </a:lnTo>
                <a:lnTo>
                  <a:pt x="4169097" y="611584"/>
                </a:lnTo>
                <a:lnTo>
                  <a:pt x="4167112" y="614362"/>
                </a:lnTo>
                <a:lnTo>
                  <a:pt x="4165128" y="617140"/>
                </a:lnTo>
                <a:lnTo>
                  <a:pt x="4163937" y="621506"/>
                </a:lnTo>
                <a:lnTo>
                  <a:pt x="4163540" y="625872"/>
                </a:lnTo>
                <a:lnTo>
                  <a:pt x="4163937" y="631031"/>
                </a:lnTo>
                <a:lnTo>
                  <a:pt x="4165128" y="635794"/>
                </a:lnTo>
                <a:lnTo>
                  <a:pt x="4166715" y="638969"/>
                </a:lnTo>
                <a:lnTo>
                  <a:pt x="4168700" y="640953"/>
                </a:lnTo>
                <a:lnTo>
                  <a:pt x="4171875" y="642937"/>
                </a:lnTo>
                <a:lnTo>
                  <a:pt x="4175050" y="644128"/>
                </a:lnTo>
                <a:lnTo>
                  <a:pt x="4178622" y="644525"/>
                </a:lnTo>
                <a:lnTo>
                  <a:pt x="4182987" y="644525"/>
                </a:lnTo>
                <a:lnTo>
                  <a:pt x="4191322" y="644525"/>
                </a:lnTo>
                <a:lnTo>
                  <a:pt x="4199656" y="644525"/>
                </a:lnTo>
                <a:lnTo>
                  <a:pt x="4204022" y="644525"/>
                </a:lnTo>
                <a:lnTo>
                  <a:pt x="4208387" y="645319"/>
                </a:lnTo>
                <a:lnTo>
                  <a:pt x="4211959" y="646112"/>
                </a:lnTo>
                <a:lnTo>
                  <a:pt x="4215134" y="648494"/>
                </a:lnTo>
                <a:lnTo>
                  <a:pt x="4221881" y="645319"/>
                </a:lnTo>
                <a:lnTo>
                  <a:pt x="4229422" y="642144"/>
                </a:lnTo>
                <a:lnTo>
                  <a:pt x="4243312" y="637381"/>
                </a:lnTo>
                <a:lnTo>
                  <a:pt x="4257600" y="634206"/>
                </a:lnTo>
                <a:lnTo>
                  <a:pt x="4272284" y="631428"/>
                </a:lnTo>
                <a:lnTo>
                  <a:pt x="4287365" y="629444"/>
                </a:lnTo>
                <a:lnTo>
                  <a:pt x="4301256" y="628253"/>
                </a:lnTo>
                <a:lnTo>
                  <a:pt x="4315940" y="628253"/>
                </a:lnTo>
                <a:lnTo>
                  <a:pt x="4331022" y="628253"/>
                </a:lnTo>
                <a:lnTo>
                  <a:pt x="4360390" y="629444"/>
                </a:lnTo>
                <a:lnTo>
                  <a:pt x="4389759" y="631428"/>
                </a:lnTo>
                <a:lnTo>
                  <a:pt x="4404444" y="632222"/>
                </a:lnTo>
                <a:lnTo>
                  <a:pt x="4419128" y="632222"/>
                </a:lnTo>
                <a:lnTo>
                  <a:pt x="4433415" y="632222"/>
                </a:lnTo>
                <a:lnTo>
                  <a:pt x="4448100" y="631428"/>
                </a:lnTo>
                <a:lnTo>
                  <a:pt x="4452465" y="626665"/>
                </a:lnTo>
                <a:lnTo>
                  <a:pt x="4457228" y="623094"/>
                </a:lnTo>
                <a:lnTo>
                  <a:pt x="4461197" y="620315"/>
                </a:lnTo>
                <a:lnTo>
                  <a:pt x="4465959" y="617934"/>
                </a:lnTo>
                <a:lnTo>
                  <a:pt x="4470722" y="616347"/>
                </a:lnTo>
                <a:lnTo>
                  <a:pt x="4475484" y="615156"/>
                </a:lnTo>
                <a:lnTo>
                  <a:pt x="4480247" y="614759"/>
                </a:lnTo>
                <a:lnTo>
                  <a:pt x="4485009" y="614759"/>
                </a:lnTo>
                <a:lnTo>
                  <a:pt x="4495725" y="615156"/>
                </a:lnTo>
                <a:lnTo>
                  <a:pt x="4505647" y="616744"/>
                </a:lnTo>
                <a:lnTo>
                  <a:pt x="4515568" y="618331"/>
                </a:lnTo>
                <a:lnTo>
                  <a:pt x="4525490" y="619522"/>
                </a:lnTo>
                <a:lnTo>
                  <a:pt x="4571528" y="617934"/>
                </a:lnTo>
                <a:lnTo>
                  <a:pt x="4594547" y="617140"/>
                </a:lnTo>
                <a:lnTo>
                  <a:pt x="4617168" y="617140"/>
                </a:lnTo>
                <a:lnTo>
                  <a:pt x="4621931" y="617934"/>
                </a:lnTo>
                <a:lnTo>
                  <a:pt x="4626297" y="618331"/>
                </a:lnTo>
                <a:lnTo>
                  <a:pt x="4629868" y="619919"/>
                </a:lnTo>
                <a:lnTo>
                  <a:pt x="4633044" y="621903"/>
                </a:lnTo>
                <a:lnTo>
                  <a:pt x="4634631" y="623490"/>
                </a:lnTo>
                <a:lnTo>
                  <a:pt x="4635028" y="625078"/>
                </a:lnTo>
                <a:lnTo>
                  <a:pt x="4635425" y="626665"/>
                </a:lnTo>
                <a:lnTo>
                  <a:pt x="4636218" y="629047"/>
                </a:lnTo>
                <a:lnTo>
                  <a:pt x="4636218" y="631031"/>
                </a:lnTo>
                <a:lnTo>
                  <a:pt x="4635425" y="633015"/>
                </a:lnTo>
                <a:lnTo>
                  <a:pt x="4634631" y="635794"/>
                </a:lnTo>
                <a:lnTo>
                  <a:pt x="4633440" y="638572"/>
                </a:lnTo>
                <a:lnTo>
                  <a:pt x="4631853" y="639762"/>
                </a:lnTo>
                <a:lnTo>
                  <a:pt x="4629075" y="641350"/>
                </a:lnTo>
                <a:lnTo>
                  <a:pt x="4626694" y="642144"/>
                </a:lnTo>
                <a:lnTo>
                  <a:pt x="4623518" y="642937"/>
                </a:lnTo>
                <a:lnTo>
                  <a:pt x="4615978" y="644128"/>
                </a:lnTo>
                <a:lnTo>
                  <a:pt x="4609231" y="645319"/>
                </a:lnTo>
                <a:lnTo>
                  <a:pt x="4493344" y="663972"/>
                </a:lnTo>
                <a:lnTo>
                  <a:pt x="4487787" y="668337"/>
                </a:lnTo>
                <a:lnTo>
                  <a:pt x="4481437" y="671512"/>
                </a:lnTo>
                <a:lnTo>
                  <a:pt x="4475087" y="673497"/>
                </a:lnTo>
                <a:lnTo>
                  <a:pt x="4468737" y="675084"/>
                </a:lnTo>
                <a:lnTo>
                  <a:pt x="4461990" y="675878"/>
                </a:lnTo>
                <a:lnTo>
                  <a:pt x="4455244" y="676275"/>
                </a:lnTo>
                <a:lnTo>
                  <a:pt x="4440956" y="675878"/>
                </a:lnTo>
                <a:lnTo>
                  <a:pt x="4427065" y="675084"/>
                </a:lnTo>
                <a:lnTo>
                  <a:pt x="4420318" y="675878"/>
                </a:lnTo>
                <a:lnTo>
                  <a:pt x="4413572" y="676275"/>
                </a:lnTo>
                <a:lnTo>
                  <a:pt x="4407222" y="677862"/>
                </a:lnTo>
                <a:lnTo>
                  <a:pt x="4400872" y="679847"/>
                </a:lnTo>
                <a:lnTo>
                  <a:pt x="4394522" y="683815"/>
                </a:lnTo>
                <a:lnTo>
                  <a:pt x="4388568" y="688181"/>
                </a:lnTo>
                <a:lnTo>
                  <a:pt x="4383409" y="692944"/>
                </a:lnTo>
                <a:lnTo>
                  <a:pt x="4378647" y="697309"/>
                </a:lnTo>
                <a:lnTo>
                  <a:pt x="4373090" y="700881"/>
                </a:lnTo>
                <a:lnTo>
                  <a:pt x="4367534" y="703659"/>
                </a:lnTo>
                <a:lnTo>
                  <a:pt x="4362375" y="705247"/>
                </a:lnTo>
                <a:lnTo>
                  <a:pt x="4356818" y="706437"/>
                </a:lnTo>
                <a:lnTo>
                  <a:pt x="4350865" y="706834"/>
                </a:lnTo>
                <a:lnTo>
                  <a:pt x="4344912" y="707231"/>
                </a:lnTo>
                <a:lnTo>
                  <a:pt x="4333006" y="706437"/>
                </a:lnTo>
                <a:lnTo>
                  <a:pt x="4321497" y="705247"/>
                </a:lnTo>
                <a:lnTo>
                  <a:pt x="4309194" y="703659"/>
                </a:lnTo>
                <a:lnTo>
                  <a:pt x="4297287" y="703262"/>
                </a:lnTo>
                <a:lnTo>
                  <a:pt x="4304034" y="700484"/>
                </a:lnTo>
                <a:lnTo>
                  <a:pt x="4300859" y="701675"/>
                </a:lnTo>
                <a:lnTo>
                  <a:pt x="4297287" y="703262"/>
                </a:lnTo>
                <a:lnTo>
                  <a:pt x="4291731" y="700881"/>
                </a:lnTo>
                <a:lnTo>
                  <a:pt x="4286572" y="704056"/>
                </a:lnTo>
                <a:lnTo>
                  <a:pt x="4249662" y="738981"/>
                </a:lnTo>
                <a:lnTo>
                  <a:pt x="4255218" y="740965"/>
                </a:lnTo>
                <a:lnTo>
                  <a:pt x="4260378" y="741362"/>
                </a:lnTo>
                <a:lnTo>
                  <a:pt x="4265934" y="741362"/>
                </a:lnTo>
                <a:lnTo>
                  <a:pt x="4271490" y="740569"/>
                </a:lnTo>
                <a:lnTo>
                  <a:pt x="4283000" y="737790"/>
                </a:lnTo>
                <a:lnTo>
                  <a:pt x="4293318" y="735409"/>
                </a:lnTo>
                <a:lnTo>
                  <a:pt x="4298875" y="734219"/>
                </a:lnTo>
                <a:lnTo>
                  <a:pt x="4304034" y="733822"/>
                </a:lnTo>
                <a:lnTo>
                  <a:pt x="4308797" y="733822"/>
                </a:lnTo>
                <a:lnTo>
                  <a:pt x="4312765" y="734615"/>
                </a:lnTo>
                <a:lnTo>
                  <a:pt x="4315147" y="735806"/>
                </a:lnTo>
                <a:lnTo>
                  <a:pt x="4316734" y="737394"/>
                </a:lnTo>
                <a:lnTo>
                  <a:pt x="4318718" y="738981"/>
                </a:lnTo>
                <a:lnTo>
                  <a:pt x="4320306" y="740965"/>
                </a:lnTo>
                <a:lnTo>
                  <a:pt x="4321894" y="742950"/>
                </a:lnTo>
                <a:lnTo>
                  <a:pt x="4323481" y="745728"/>
                </a:lnTo>
                <a:lnTo>
                  <a:pt x="4325465" y="753269"/>
                </a:lnTo>
                <a:lnTo>
                  <a:pt x="4326656" y="758428"/>
                </a:lnTo>
                <a:lnTo>
                  <a:pt x="4327053" y="763587"/>
                </a:lnTo>
                <a:lnTo>
                  <a:pt x="4327053" y="767953"/>
                </a:lnTo>
                <a:lnTo>
                  <a:pt x="4326259" y="771922"/>
                </a:lnTo>
                <a:lnTo>
                  <a:pt x="4324672" y="775890"/>
                </a:lnTo>
                <a:lnTo>
                  <a:pt x="4322290" y="779065"/>
                </a:lnTo>
                <a:lnTo>
                  <a:pt x="4319909" y="781447"/>
                </a:lnTo>
                <a:lnTo>
                  <a:pt x="4316734" y="784225"/>
                </a:lnTo>
                <a:lnTo>
                  <a:pt x="4312765" y="785812"/>
                </a:lnTo>
                <a:lnTo>
                  <a:pt x="4309194" y="787400"/>
                </a:lnTo>
                <a:lnTo>
                  <a:pt x="4305225" y="788194"/>
                </a:lnTo>
                <a:lnTo>
                  <a:pt x="4300462" y="788987"/>
                </a:lnTo>
                <a:lnTo>
                  <a:pt x="4294906" y="788987"/>
                </a:lnTo>
                <a:lnTo>
                  <a:pt x="4290144" y="788987"/>
                </a:lnTo>
                <a:lnTo>
                  <a:pt x="4284984" y="787797"/>
                </a:lnTo>
                <a:lnTo>
                  <a:pt x="4279825" y="786606"/>
                </a:lnTo>
                <a:lnTo>
                  <a:pt x="4279428" y="786606"/>
                </a:lnTo>
                <a:lnTo>
                  <a:pt x="4228628" y="797322"/>
                </a:lnTo>
                <a:lnTo>
                  <a:pt x="4226644" y="791369"/>
                </a:lnTo>
                <a:lnTo>
                  <a:pt x="4225453" y="791369"/>
                </a:lnTo>
                <a:lnTo>
                  <a:pt x="4228628" y="797322"/>
                </a:lnTo>
                <a:lnTo>
                  <a:pt x="4231406" y="803275"/>
                </a:lnTo>
                <a:lnTo>
                  <a:pt x="4234184" y="808434"/>
                </a:lnTo>
                <a:lnTo>
                  <a:pt x="4237359" y="813197"/>
                </a:lnTo>
                <a:lnTo>
                  <a:pt x="4240534" y="817165"/>
                </a:lnTo>
                <a:lnTo>
                  <a:pt x="4243312" y="821531"/>
                </a:lnTo>
                <a:lnTo>
                  <a:pt x="4247281" y="825103"/>
                </a:lnTo>
                <a:lnTo>
                  <a:pt x="4250853" y="828278"/>
                </a:lnTo>
                <a:lnTo>
                  <a:pt x="4254425" y="831453"/>
                </a:lnTo>
                <a:lnTo>
                  <a:pt x="4258790" y="834231"/>
                </a:lnTo>
                <a:lnTo>
                  <a:pt x="4263156" y="836215"/>
                </a:lnTo>
                <a:lnTo>
                  <a:pt x="4271887" y="840581"/>
                </a:lnTo>
                <a:lnTo>
                  <a:pt x="4281412" y="844153"/>
                </a:lnTo>
                <a:lnTo>
                  <a:pt x="4291334" y="846137"/>
                </a:lnTo>
                <a:lnTo>
                  <a:pt x="4302050" y="848915"/>
                </a:lnTo>
                <a:lnTo>
                  <a:pt x="4312765" y="850503"/>
                </a:lnTo>
                <a:lnTo>
                  <a:pt x="4336181" y="853678"/>
                </a:lnTo>
                <a:lnTo>
                  <a:pt x="4347690" y="855662"/>
                </a:lnTo>
                <a:lnTo>
                  <a:pt x="4359994" y="857647"/>
                </a:lnTo>
                <a:lnTo>
                  <a:pt x="4372297" y="860425"/>
                </a:lnTo>
                <a:lnTo>
                  <a:pt x="4384997" y="863997"/>
                </a:lnTo>
                <a:lnTo>
                  <a:pt x="4367534" y="871537"/>
                </a:lnTo>
                <a:lnTo>
                  <a:pt x="4351262" y="877490"/>
                </a:lnTo>
                <a:lnTo>
                  <a:pt x="4334594" y="882650"/>
                </a:lnTo>
                <a:lnTo>
                  <a:pt x="4318718" y="886618"/>
                </a:lnTo>
                <a:lnTo>
                  <a:pt x="4302844" y="889793"/>
                </a:lnTo>
                <a:lnTo>
                  <a:pt x="4287365" y="892175"/>
                </a:lnTo>
                <a:lnTo>
                  <a:pt x="4271887" y="892968"/>
                </a:lnTo>
                <a:lnTo>
                  <a:pt x="4256806" y="894159"/>
                </a:lnTo>
                <a:lnTo>
                  <a:pt x="4241725" y="894159"/>
                </a:lnTo>
                <a:lnTo>
                  <a:pt x="4226644" y="893762"/>
                </a:lnTo>
                <a:lnTo>
                  <a:pt x="4212356" y="892572"/>
                </a:lnTo>
                <a:lnTo>
                  <a:pt x="4197672" y="890984"/>
                </a:lnTo>
                <a:lnTo>
                  <a:pt x="4182987" y="889000"/>
                </a:lnTo>
                <a:lnTo>
                  <a:pt x="4168700" y="886222"/>
                </a:lnTo>
                <a:lnTo>
                  <a:pt x="4139728" y="881062"/>
                </a:lnTo>
                <a:lnTo>
                  <a:pt x="4137347" y="879475"/>
                </a:lnTo>
                <a:lnTo>
                  <a:pt x="4134965" y="879078"/>
                </a:lnTo>
                <a:lnTo>
                  <a:pt x="4132981" y="878284"/>
                </a:lnTo>
                <a:lnTo>
                  <a:pt x="4130203" y="878284"/>
                </a:lnTo>
                <a:lnTo>
                  <a:pt x="4128218" y="878284"/>
                </a:lnTo>
                <a:lnTo>
                  <a:pt x="4126234" y="879475"/>
                </a:lnTo>
                <a:lnTo>
                  <a:pt x="4121472" y="881856"/>
                </a:lnTo>
                <a:lnTo>
                  <a:pt x="4116709" y="885031"/>
                </a:lnTo>
                <a:lnTo>
                  <a:pt x="4111947" y="889397"/>
                </a:lnTo>
                <a:lnTo>
                  <a:pt x="4102818" y="897731"/>
                </a:lnTo>
                <a:lnTo>
                  <a:pt x="4098056" y="901700"/>
                </a:lnTo>
                <a:lnTo>
                  <a:pt x="4093690" y="904081"/>
                </a:lnTo>
                <a:lnTo>
                  <a:pt x="4091309" y="905272"/>
                </a:lnTo>
                <a:lnTo>
                  <a:pt x="4088928" y="905669"/>
                </a:lnTo>
                <a:lnTo>
                  <a:pt x="4086547" y="905669"/>
                </a:lnTo>
                <a:lnTo>
                  <a:pt x="4084165" y="905272"/>
                </a:lnTo>
                <a:lnTo>
                  <a:pt x="4081784" y="904875"/>
                </a:lnTo>
                <a:lnTo>
                  <a:pt x="4079800" y="903287"/>
                </a:lnTo>
                <a:lnTo>
                  <a:pt x="4077022" y="900906"/>
                </a:lnTo>
                <a:lnTo>
                  <a:pt x="4075037" y="898922"/>
                </a:lnTo>
                <a:lnTo>
                  <a:pt x="4073053" y="895350"/>
                </a:lnTo>
                <a:lnTo>
                  <a:pt x="4070275" y="891381"/>
                </a:lnTo>
                <a:lnTo>
                  <a:pt x="4068290" y="886618"/>
                </a:lnTo>
                <a:lnTo>
                  <a:pt x="4065512" y="881062"/>
                </a:lnTo>
                <a:lnTo>
                  <a:pt x="4037334" y="866378"/>
                </a:lnTo>
                <a:lnTo>
                  <a:pt x="4028206" y="867172"/>
                </a:lnTo>
                <a:lnTo>
                  <a:pt x="4019872" y="869553"/>
                </a:lnTo>
                <a:lnTo>
                  <a:pt x="4015506" y="871140"/>
                </a:lnTo>
                <a:lnTo>
                  <a:pt x="4011934" y="872728"/>
                </a:lnTo>
                <a:lnTo>
                  <a:pt x="4008759" y="874712"/>
                </a:lnTo>
                <a:lnTo>
                  <a:pt x="4005584" y="876697"/>
                </a:lnTo>
                <a:lnTo>
                  <a:pt x="4002806" y="879078"/>
                </a:lnTo>
                <a:lnTo>
                  <a:pt x="4000425" y="881856"/>
                </a:lnTo>
                <a:lnTo>
                  <a:pt x="3998440" y="884634"/>
                </a:lnTo>
                <a:lnTo>
                  <a:pt x="3997250" y="888206"/>
                </a:lnTo>
                <a:lnTo>
                  <a:pt x="3995662" y="892175"/>
                </a:lnTo>
                <a:lnTo>
                  <a:pt x="3995265" y="895747"/>
                </a:lnTo>
                <a:lnTo>
                  <a:pt x="3995265" y="900509"/>
                </a:lnTo>
                <a:lnTo>
                  <a:pt x="3995662" y="905272"/>
                </a:lnTo>
                <a:lnTo>
                  <a:pt x="3997250" y="916384"/>
                </a:lnTo>
                <a:lnTo>
                  <a:pt x="3997250" y="926306"/>
                </a:lnTo>
                <a:lnTo>
                  <a:pt x="3995662" y="935037"/>
                </a:lnTo>
                <a:lnTo>
                  <a:pt x="3993678" y="942975"/>
                </a:lnTo>
                <a:lnTo>
                  <a:pt x="3990503" y="950515"/>
                </a:lnTo>
                <a:lnTo>
                  <a:pt x="3986137" y="956865"/>
                </a:lnTo>
                <a:lnTo>
                  <a:pt x="3981375" y="962422"/>
                </a:lnTo>
                <a:lnTo>
                  <a:pt x="3976215" y="967978"/>
                </a:lnTo>
                <a:lnTo>
                  <a:pt x="3969865" y="972740"/>
                </a:lnTo>
                <a:lnTo>
                  <a:pt x="3963118" y="976709"/>
                </a:lnTo>
                <a:lnTo>
                  <a:pt x="3955975" y="980281"/>
                </a:lnTo>
                <a:lnTo>
                  <a:pt x="3948831" y="984250"/>
                </a:lnTo>
                <a:lnTo>
                  <a:pt x="3934147" y="990997"/>
                </a:lnTo>
                <a:lnTo>
                  <a:pt x="3918668" y="997744"/>
                </a:lnTo>
                <a:lnTo>
                  <a:pt x="3860725" y="984250"/>
                </a:lnTo>
                <a:lnTo>
                  <a:pt x="3853581" y="985837"/>
                </a:lnTo>
                <a:lnTo>
                  <a:pt x="3846834" y="987822"/>
                </a:lnTo>
                <a:lnTo>
                  <a:pt x="3839690" y="989806"/>
                </a:lnTo>
                <a:lnTo>
                  <a:pt x="3833340" y="992584"/>
                </a:lnTo>
                <a:lnTo>
                  <a:pt x="3819846" y="998537"/>
                </a:lnTo>
                <a:lnTo>
                  <a:pt x="3806353" y="1004490"/>
                </a:lnTo>
                <a:lnTo>
                  <a:pt x="3792462" y="1010047"/>
                </a:lnTo>
                <a:lnTo>
                  <a:pt x="3784922" y="1012031"/>
                </a:lnTo>
                <a:lnTo>
                  <a:pt x="3777778" y="1014015"/>
                </a:lnTo>
                <a:lnTo>
                  <a:pt x="3769840" y="1015603"/>
                </a:lnTo>
                <a:lnTo>
                  <a:pt x="3761506" y="1016794"/>
                </a:lnTo>
                <a:lnTo>
                  <a:pt x="3753172" y="1016794"/>
                </a:lnTo>
                <a:lnTo>
                  <a:pt x="3744044" y="1016397"/>
                </a:lnTo>
                <a:lnTo>
                  <a:pt x="3748409" y="1022747"/>
                </a:lnTo>
                <a:lnTo>
                  <a:pt x="3753172" y="1027906"/>
                </a:lnTo>
                <a:lnTo>
                  <a:pt x="3757140" y="1031875"/>
                </a:lnTo>
                <a:lnTo>
                  <a:pt x="3761903" y="1035050"/>
                </a:lnTo>
                <a:lnTo>
                  <a:pt x="3766268" y="1037828"/>
                </a:lnTo>
                <a:lnTo>
                  <a:pt x="3771031" y="1039812"/>
                </a:lnTo>
                <a:lnTo>
                  <a:pt x="3775794" y="1041003"/>
                </a:lnTo>
                <a:lnTo>
                  <a:pt x="3780556" y="1041400"/>
                </a:lnTo>
                <a:lnTo>
                  <a:pt x="3784922" y="1042194"/>
                </a:lnTo>
                <a:lnTo>
                  <a:pt x="3789684" y="1042194"/>
                </a:lnTo>
                <a:lnTo>
                  <a:pt x="3799209" y="1042194"/>
                </a:lnTo>
                <a:lnTo>
                  <a:pt x="3808337" y="1041400"/>
                </a:lnTo>
                <a:lnTo>
                  <a:pt x="3812306" y="1042194"/>
                </a:lnTo>
                <a:lnTo>
                  <a:pt x="3816672" y="1042590"/>
                </a:lnTo>
                <a:lnTo>
                  <a:pt x="3815084" y="1057672"/>
                </a:lnTo>
                <a:lnTo>
                  <a:pt x="3813894" y="1065213"/>
                </a:lnTo>
                <a:lnTo>
                  <a:pt x="3813100" y="1072753"/>
                </a:lnTo>
                <a:lnTo>
                  <a:pt x="3810718" y="1079897"/>
                </a:lnTo>
                <a:lnTo>
                  <a:pt x="3808734" y="1086644"/>
                </a:lnTo>
                <a:lnTo>
                  <a:pt x="3806353" y="1092597"/>
                </a:lnTo>
                <a:lnTo>
                  <a:pt x="3803575" y="1098550"/>
                </a:lnTo>
                <a:lnTo>
                  <a:pt x="3800003" y="1103709"/>
                </a:lnTo>
                <a:lnTo>
                  <a:pt x="3795240" y="1107678"/>
                </a:lnTo>
                <a:lnTo>
                  <a:pt x="3790478" y="1111647"/>
                </a:lnTo>
                <a:lnTo>
                  <a:pt x="3784525" y="1114028"/>
                </a:lnTo>
                <a:lnTo>
                  <a:pt x="3778175" y="1115616"/>
                </a:lnTo>
                <a:lnTo>
                  <a:pt x="3770237" y="1115616"/>
                </a:lnTo>
                <a:lnTo>
                  <a:pt x="3762300" y="1115219"/>
                </a:lnTo>
                <a:lnTo>
                  <a:pt x="3753172" y="1113234"/>
                </a:lnTo>
                <a:lnTo>
                  <a:pt x="3742853" y="1110456"/>
                </a:lnTo>
                <a:lnTo>
                  <a:pt x="3732931" y="1108472"/>
                </a:lnTo>
                <a:lnTo>
                  <a:pt x="3723009" y="1106884"/>
                </a:lnTo>
                <a:lnTo>
                  <a:pt x="3713087" y="1105694"/>
                </a:lnTo>
                <a:lnTo>
                  <a:pt x="3703166" y="1105297"/>
                </a:lnTo>
                <a:lnTo>
                  <a:pt x="3692846" y="1105297"/>
                </a:lnTo>
                <a:lnTo>
                  <a:pt x="3683718" y="1105297"/>
                </a:lnTo>
                <a:lnTo>
                  <a:pt x="3673400" y="1105694"/>
                </a:lnTo>
                <a:lnTo>
                  <a:pt x="3654746" y="1107281"/>
                </a:lnTo>
                <a:lnTo>
                  <a:pt x="3635300" y="1110059"/>
                </a:lnTo>
                <a:lnTo>
                  <a:pt x="3596009" y="1115219"/>
                </a:lnTo>
                <a:lnTo>
                  <a:pt x="3592437" y="1116409"/>
                </a:lnTo>
                <a:lnTo>
                  <a:pt x="3588866" y="1117203"/>
                </a:lnTo>
                <a:lnTo>
                  <a:pt x="3581325" y="1118394"/>
                </a:lnTo>
                <a:lnTo>
                  <a:pt x="3573387" y="1118394"/>
                </a:lnTo>
                <a:lnTo>
                  <a:pt x="3565450" y="1117203"/>
                </a:lnTo>
                <a:lnTo>
                  <a:pt x="3549178" y="1115219"/>
                </a:lnTo>
                <a:lnTo>
                  <a:pt x="3541241" y="1114028"/>
                </a:lnTo>
                <a:lnTo>
                  <a:pt x="3533700" y="1113631"/>
                </a:lnTo>
                <a:lnTo>
                  <a:pt x="3525762" y="1113234"/>
                </a:lnTo>
                <a:lnTo>
                  <a:pt x="3517825" y="1113631"/>
                </a:lnTo>
                <a:lnTo>
                  <a:pt x="3510284" y="1115219"/>
                </a:lnTo>
                <a:lnTo>
                  <a:pt x="3506712" y="1116409"/>
                </a:lnTo>
                <a:lnTo>
                  <a:pt x="3503141" y="1117997"/>
                </a:lnTo>
                <a:lnTo>
                  <a:pt x="3499966" y="1119584"/>
                </a:lnTo>
                <a:lnTo>
                  <a:pt x="3496791" y="1121966"/>
                </a:lnTo>
                <a:lnTo>
                  <a:pt x="3492822" y="1124744"/>
                </a:lnTo>
                <a:lnTo>
                  <a:pt x="3490441" y="1127919"/>
                </a:lnTo>
                <a:lnTo>
                  <a:pt x="3487266" y="1131094"/>
                </a:lnTo>
                <a:lnTo>
                  <a:pt x="3484091" y="1135063"/>
                </a:lnTo>
                <a:lnTo>
                  <a:pt x="3481312" y="1139825"/>
                </a:lnTo>
                <a:lnTo>
                  <a:pt x="3478931" y="1145381"/>
                </a:lnTo>
                <a:lnTo>
                  <a:pt x="3537669" y="1189434"/>
                </a:lnTo>
                <a:lnTo>
                  <a:pt x="3542034" y="1183481"/>
                </a:lnTo>
                <a:lnTo>
                  <a:pt x="3546003" y="1178322"/>
                </a:lnTo>
                <a:lnTo>
                  <a:pt x="3550766" y="1173559"/>
                </a:lnTo>
                <a:lnTo>
                  <a:pt x="3555131" y="1169987"/>
                </a:lnTo>
                <a:lnTo>
                  <a:pt x="3559894" y="1166416"/>
                </a:lnTo>
                <a:lnTo>
                  <a:pt x="3564656" y="1163638"/>
                </a:lnTo>
                <a:lnTo>
                  <a:pt x="3569419" y="1160859"/>
                </a:lnTo>
                <a:lnTo>
                  <a:pt x="3574181" y="1158875"/>
                </a:lnTo>
                <a:lnTo>
                  <a:pt x="3578944" y="1157288"/>
                </a:lnTo>
                <a:lnTo>
                  <a:pt x="3584103" y="1156097"/>
                </a:lnTo>
                <a:lnTo>
                  <a:pt x="3588866" y="1155700"/>
                </a:lnTo>
                <a:lnTo>
                  <a:pt x="3594025" y="1155303"/>
                </a:lnTo>
                <a:lnTo>
                  <a:pt x="3604741" y="1154509"/>
                </a:lnTo>
                <a:lnTo>
                  <a:pt x="3615059" y="1155700"/>
                </a:lnTo>
                <a:lnTo>
                  <a:pt x="3625775" y="1156891"/>
                </a:lnTo>
                <a:lnTo>
                  <a:pt x="3636094" y="1158478"/>
                </a:lnTo>
                <a:lnTo>
                  <a:pt x="3647206" y="1159272"/>
                </a:lnTo>
                <a:lnTo>
                  <a:pt x="3657922" y="1160463"/>
                </a:lnTo>
                <a:lnTo>
                  <a:pt x="3668240" y="1160859"/>
                </a:lnTo>
                <a:lnTo>
                  <a:pt x="3678956" y="1160463"/>
                </a:lnTo>
                <a:lnTo>
                  <a:pt x="3684116" y="1160065"/>
                </a:lnTo>
                <a:lnTo>
                  <a:pt x="3689275" y="1158875"/>
                </a:lnTo>
                <a:lnTo>
                  <a:pt x="3694037" y="1157288"/>
                </a:lnTo>
                <a:lnTo>
                  <a:pt x="3699196" y="1155700"/>
                </a:lnTo>
                <a:lnTo>
                  <a:pt x="3698800" y="1160065"/>
                </a:lnTo>
                <a:lnTo>
                  <a:pt x="3698403" y="1163638"/>
                </a:lnTo>
                <a:lnTo>
                  <a:pt x="3696816" y="1166813"/>
                </a:lnTo>
                <a:lnTo>
                  <a:pt x="3695228" y="1169591"/>
                </a:lnTo>
                <a:lnTo>
                  <a:pt x="3692846" y="1171575"/>
                </a:lnTo>
                <a:lnTo>
                  <a:pt x="3690862" y="1173163"/>
                </a:lnTo>
                <a:lnTo>
                  <a:pt x="3685703" y="1176337"/>
                </a:lnTo>
                <a:lnTo>
                  <a:pt x="3680940" y="1178322"/>
                </a:lnTo>
                <a:lnTo>
                  <a:pt x="3676178" y="1181100"/>
                </a:lnTo>
                <a:lnTo>
                  <a:pt x="3674194" y="1182688"/>
                </a:lnTo>
                <a:lnTo>
                  <a:pt x="3672606" y="1184275"/>
                </a:lnTo>
                <a:lnTo>
                  <a:pt x="3671018" y="1186259"/>
                </a:lnTo>
                <a:lnTo>
                  <a:pt x="3670225" y="1189038"/>
                </a:lnTo>
                <a:lnTo>
                  <a:pt x="3675781" y="1188244"/>
                </a:lnTo>
                <a:lnTo>
                  <a:pt x="3681337" y="1187847"/>
                </a:lnTo>
                <a:lnTo>
                  <a:pt x="3687290" y="1187847"/>
                </a:lnTo>
                <a:lnTo>
                  <a:pt x="3692846" y="1188244"/>
                </a:lnTo>
                <a:lnTo>
                  <a:pt x="3703562" y="1190625"/>
                </a:lnTo>
                <a:lnTo>
                  <a:pt x="3714675" y="1193006"/>
                </a:lnTo>
                <a:lnTo>
                  <a:pt x="3736106" y="1198960"/>
                </a:lnTo>
                <a:lnTo>
                  <a:pt x="3747218" y="1201341"/>
                </a:lnTo>
                <a:lnTo>
                  <a:pt x="3758331" y="1203722"/>
                </a:lnTo>
                <a:lnTo>
                  <a:pt x="3763490" y="1198960"/>
                </a:lnTo>
                <a:lnTo>
                  <a:pt x="3769444" y="1194594"/>
                </a:lnTo>
                <a:lnTo>
                  <a:pt x="3775000" y="1191022"/>
                </a:lnTo>
                <a:lnTo>
                  <a:pt x="3781350" y="1187450"/>
                </a:lnTo>
                <a:lnTo>
                  <a:pt x="3787303" y="1184275"/>
                </a:lnTo>
                <a:lnTo>
                  <a:pt x="3793653" y="1181497"/>
                </a:lnTo>
                <a:lnTo>
                  <a:pt x="3800003" y="1179513"/>
                </a:lnTo>
                <a:lnTo>
                  <a:pt x="3806353" y="1177131"/>
                </a:lnTo>
                <a:lnTo>
                  <a:pt x="3813100" y="1175544"/>
                </a:lnTo>
                <a:lnTo>
                  <a:pt x="3819450" y="1174750"/>
                </a:lnTo>
                <a:lnTo>
                  <a:pt x="3826196" y="1173559"/>
                </a:lnTo>
                <a:lnTo>
                  <a:pt x="3832944" y="1173163"/>
                </a:lnTo>
                <a:lnTo>
                  <a:pt x="3847231" y="1173163"/>
                </a:lnTo>
                <a:lnTo>
                  <a:pt x="3861915" y="1173559"/>
                </a:lnTo>
                <a:lnTo>
                  <a:pt x="3880172" y="1175544"/>
                </a:lnTo>
                <a:lnTo>
                  <a:pt x="3898825" y="1177925"/>
                </a:lnTo>
                <a:lnTo>
                  <a:pt x="3935734" y="1182688"/>
                </a:lnTo>
                <a:lnTo>
                  <a:pt x="3972644" y="1187847"/>
                </a:lnTo>
                <a:lnTo>
                  <a:pt x="3991297" y="1189831"/>
                </a:lnTo>
                <a:lnTo>
                  <a:pt x="4009950" y="1192212"/>
                </a:lnTo>
                <a:lnTo>
                  <a:pt x="4028603" y="1193800"/>
                </a:lnTo>
                <a:lnTo>
                  <a:pt x="4047256" y="1194594"/>
                </a:lnTo>
                <a:lnTo>
                  <a:pt x="4066306" y="1195388"/>
                </a:lnTo>
                <a:lnTo>
                  <a:pt x="4085753" y="1195388"/>
                </a:lnTo>
                <a:lnTo>
                  <a:pt x="4104406" y="1194197"/>
                </a:lnTo>
                <a:lnTo>
                  <a:pt x="4123853" y="1192610"/>
                </a:lnTo>
                <a:lnTo>
                  <a:pt x="4143697" y="1189434"/>
                </a:lnTo>
                <a:lnTo>
                  <a:pt x="4150444" y="1188244"/>
                </a:lnTo>
                <a:lnTo>
                  <a:pt x="4142109" y="1190625"/>
                </a:lnTo>
                <a:lnTo>
                  <a:pt x="4133378" y="1194197"/>
                </a:lnTo>
                <a:lnTo>
                  <a:pt x="4129806" y="1196181"/>
                </a:lnTo>
                <a:lnTo>
                  <a:pt x="4126631" y="1198166"/>
                </a:lnTo>
                <a:lnTo>
                  <a:pt x="4123456" y="1200944"/>
                </a:lnTo>
                <a:lnTo>
                  <a:pt x="4121472" y="1203722"/>
                </a:lnTo>
                <a:lnTo>
                  <a:pt x="4117106" y="1208881"/>
                </a:lnTo>
                <a:lnTo>
                  <a:pt x="4113931" y="1214835"/>
                </a:lnTo>
                <a:lnTo>
                  <a:pt x="4111550" y="1220788"/>
                </a:lnTo>
                <a:lnTo>
                  <a:pt x="4110359" y="1227137"/>
                </a:lnTo>
                <a:lnTo>
                  <a:pt x="4109168" y="1234281"/>
                </a:lnTo>
                <a:lnTo>
                  <a:pt x="4109168" y="1241028"/>
                </a:lnTo>
                <a:lnTo>
                  <a:pt x="4109168" y="1248172"/>
                </a:lnTo>
                <a:lnTo>
                  <a:pt x="4109962" y="1263253"/>
                </a:lnTo>
                <a:lnTo>
                  <a:pt x="4110756" y="1277144"/>
                </a:lnTo>
                <a:lnTo>
                  <a:pt x="4242518" y="1291828"/>
                </a:lnTo>
                <a:lnTo>
                  <a:pt x="4247281" y="1288256"/>
                </a:lnTo>
                <a:lnTo>
                  <a:pt x="4252044" y="1285081"/>
                </a:lnTo>
                <a:lnTo>
                  <a:pt x="4256012" y="1281906"/>
                </a:lnTo>
                <a:lnTo>
                  <a:pt x="4260775" y="1279922"/>
                </a:lnTo>
                <a:lnTo>
                  <a:pt x="4265537" y="1277938"/>
                </a:lnTo>
                <a:lnTo>
                  <a:pt x="4270300" y="1276747"/>
                </a:lnTo>
                <a:lnTo>
                  <a:pt x="4274665" y="1275556"/>
                </a:lnTo>
                <a:lnTo>
                  <a:pt x="4279428" y="1275556"/>
                </a:lnTo>
                <a:lnTo>
                  <a:pt x="4284190" y="1276350"/>
                </a:lnTo>
                <a:lnTo>
                  <a:pt x="4288159" y="1276747"/>
                </a:lnTo>
                <a:lnTo>
                  <a:pt x="4292922" y="1277938"/>
                </a:lnTo>
                <a:lnTo>
                  <a:pt x="4297684" y="1279922"/>
                </a:lnTo>
                <a:lnTo>
                  <a:pt x="4302447" y="1281906"/>
                </a:lnTo>
                <a:lnTo>
                  <a:pt x="4306812" y="1285081"/>
                </a:lnTo>
                <a:lnTo>
                  <a:pt x="4311575" y="1288256"/>
                </a:lnTo>
                <a:lnTo>
                  <a:pt x="4315940" y="1291828"/>
                </a:lnTo>
                <a:lnTo>
                  <a:pt x="4323481" y="1292622"/>
                </a:lnTo>
                <a:lnTo>
                  <a:pt x="4331022" y="1294210"/>
                </a:lnTo>
                <a:lnTo>
                  <a:pt x="4336975" y="1296194"/>
                </a:lnTo>
                <a:lnTo>
                  <a:pt x="4342928" y="1299369"/>
                </a:lnTo>
                <a:lnTo>
                  <a:pt x="4348087" y="1303734"/>
                </a:lnTo>
                <a:lnTo>
                  <a:pt x="4352453" y="1308894"/>
                </a:lnTo>
                <a:lnTo>
                  <a:pt x="4356025" y="1314847"/>
                </a:lnTo>
                <a:lnTo>
                  <a:pt x="4359200" y="1321991"/>
                </a:lnTo>
                <a:lnTo>
                  <a:pt x="4373487" y="1320403"/>
                </a:lnTo>
                <a:lnTo>
                  <a:pt x="4376662" y="1317228"/>
                </a:lnTo>
                <a:lnTo>
                  <a:pt x="4380234" y="1314847"/>
                </a:lnTo>
                <a:lnTo>
                  <a:pt x="4383409" y="1312069"/>
                </a:lnTo>
                <a:lnTo>
                  <a:pt x="4386981" y="1310481"/>
                </a:lnTo>
                <a:lnTo>
                  <a:pt x="4390950" y="1308894"/>
                </a:lnTo>
                <a:lnTo>
                  <a:pt x="4394918" y="1307703"/>
                </a:lnTo>
                <a:lnTo>
                  <a:pt x="4402856" y="1306909"/>
                </a:lnTo>
                <a:lnTo>
                  <a:pt x="4410794" y="1306116"/>
                </a:lnTo>
                <a:lnTo>
                  <a:pt x="4418731" y="1306909"/>
                </a:lnTo>
                <a:lnTo>
                  <a:pt x="4427065" y="1306909"/>
                </a:lnTo>
                <a:lnTo>
                  <a:pt x="4435003" y="1306909"/>
                </a:lnTo>
                <a:lnTo>
                  <a:pt x="4442940" y="1306909"/>
                </a:lnTo>
                <a:lnTo>
                  <a:pt x="4450878" y="1306909"/>
                </a:lnTo>
                <a:lnTo>
                  <a:pt x="4458815" y="1307703"/>
                </a:lnTo>
                <a:lnTo>
                  <a:pt x="4466753" y="1309291"/>
                </a:lnTo>
                <a:lnTo>
                  <a:pt x="4469928" y="1310481"/>
                </a:lnTo>
                <a:lnTo>
                  <a:pt x="4473103" y="1312069"/>
                </a:lnTo>
                <a:lnTo>
                  <a:pt x="4476278" y="1313656"/>
                </a:lnTo>
                <a:lnTo>
                  <a:pt x="4478262" y="1316038"/>
                </a:lnTo>
                <a:lnTo>
                  <a:pt x="4480247" y="1318419"/>
                </a:lnTo>
                <a:lnTo>
                  <a:pt x="4481834" y="1321594"/>
                </a:lnTo>
                <a:lnTo>
                  <a:pt x="4483025" y="1324769"/>
                </a:lnTo>
                <a:lnTo>
                  <a:pt x="4483422" y="1328737"/>
                </a:lnTo>
                <a:lnTo>
                  <a:pt x="4483422" y="1334691"/>
                </a:lnTo>
                <a:lnTo>
                  <a:pt x="4482231" y="1339850"/>
                </a:lnTo>
                <a:lnTo>
                  <a:pt x="4481040" y="1343422"/>
                </a:lnTo>
                <a:lnTo>
                  <a:pt x="4478659" y="1346597"/>
                </a:lnTo>
                <a:lnTo>
                  <a:pt x="4476278" y="1348978"/>
                </a:lnTo>
                <a:lnTo>
                  <a:pt x="4473103" y="1349772"/>
                </a:lnTo>
                <a:lnTo>
                  <a:pt x="4469928" y="1350963"/>
                </a:lnTo>
                <a:lnTo>
                  <a:pt x="4465562" y="1350963"/>
                </a:lnTo>
                <a:lnTo>
                  <a:pt x="4457625" y="1350963"/>
                </a:lnTo>
                <a:lnTo>
                  <a:pt x="4449290" y="1349772"/>
                </a:lnTo>
                <a:lnTo>
                  <a:pt x="4440956" y="1349772"/>
                </a:lnTo>
                <a:lnTo>
                  <a:pt x="4436987" y="1349772"/>
                </a:lnTo>
                <a:lnTo>
                  <a:pt x="4433415" y="1350963"/>
                </a:lnTo>
                <a:lnTo>
                  <a:pt x="4429844" y="1354137"/>
                </a:lnTo>
                <a:lnTo>
                  <a:pt x="4425478" y="1356916"/>
                </a:lnTo>
                <a:lnTo>
                  <a:pt x="4421906" y="1358900"/>
                </a:lnTo>
                <a:lnTo>
                  <a:pt x="4417540" y="1360884"/>
                </a:lnTo>
                <a:lnTo>
                  <a:pt x="4413572" y="1362472"/>
                </a:lnTo>
                <a:lnTo>
                  <a:pt x="4408809" y="1364059"/>
                </a:lnTo>
                <a:lnTo>
                  <a:pt x="4399681" y="1365647"/>
                </a:lnTo>
                <a:lnTo>
                  <a:pt x="4390950" y="1366837"/>
                </a:lnTo>
                <a:lnTo>
                  <a:pt x="4381425" y="1366837"/>
                </a:lnTo>
                <a:lnTo>
                  <a:pt x="4361978" y="1367234"/>
                </a:lnTo>
                <a:lnTo>
                  <a:pt x="4352056" y="1367631"/>
                </a:lnTo>
                <a:lnTo>
                  <a:pt x="4341737" y="1368822"/>
                </a:lnTo>
                <a:lnTo>
                  <a:pt x="4331815" y="1370806"/>
                </a:lnTo>
                <a:lnTo>
                  <a:pt x="4327053" y="1371997"/>
                </a:lnTo>
                <a:lnTo>
                  <a:pt x="4322290" y="1373584"/>
                </a:lnTo>
                <a:lnTo>
                  <a:pt x="4317528" y="1375569"/>
                </a:lnTo>
                <a:lnTo>
                  <a:pt x="4312765" y="1378347"/>
                </a:lnTo>
                <a:lnTo>
                  <a:pt x="4308400" y="1381125"/>
                </a:lnTo>
                <a:lnTo>
                  <a:pt x="4304034" y="1384697"/>
                </a:lnTo>
                <a:lnTo>
                  <a:pt x="4299272" y="1388269"/>
                </a:lnTo>
                <a:lnTo>
                  <a:pt x="4294906" y="1392635"/>
                </a:lnTo>
                <a:lnTo>
                  <a:pt x="4290937" y="1397794"/>
                </a:lnTo>
                <a:lnTo>
                  <a:pt x="4286572" y="1402953"/>
                </a:lnTo>
                <a:lnTo>
                  <a:pt x="4302447" y="1404144"/>
                </a:lnTo>
                <a:lnTo>
                  <a:pt x="4318322" y="1405334"/>
                </a:lnTo>
                <a:lnTo>
                  <a:pt x="4333403" y="1407319"/>
                </a:lnTo>
                <a:lnTo>
                  <a:pt x="4348881" y="1410097"/>
                </a:lnTo>
                <a:lnTo>
                  <a:pt x="4363565" y="1412478"/>
                </a:lnTo>
                <a:lnTo>
                  <a:pt x="4378250" y="1415653"/>
                </a:lnTo>
                <a:lnTo>
                  <a:pt x="4407222" y="1423194"/>
                </a:lnTo>
                <a:lnTo>
                  <a:pt x="4436194" y="1431131"/>
                </a:lnTo>
                <a:lnTo>
                  <a:pt x="4464372" y="1438672"/>
                </a:lnTo>
                <a:lnTo>
                  <a:pt x="4492947" y="1446609"/>
                </a:lnTo>
                <a:lnTo>
                  <a:pt x="4521522" y="1453753"/>
                </a:lnTo>
                <a:lnTo>
                  <a:pt x="4525490" y="1450975"/>
                </a:lnTo>
                <a:lnTo>
                  <a:pt x="4529856" y="1448991"/>
                </a:lnTo>
                <a:lnTo>
                  <a:pt x="4542953" y="1440259"/>
                </a:lnTo>
                <a:lnTo>
                  <a:pt x="4555653" y="1431528"/>
                </a:lnTo>
                <a:lnTo>
                  <a:pt x="4562400" y="1427163"/>
                </a:lnTo>
                <a:lnTo>
                  <a:pt x="4568750" y="1423591"/>
                </a:lnTo>
                <a:lnTo>
                  <a:pt x="4575497" y="1420812"/>
                </a:lnTo>
                <a:lnTo>
                  <a:pt x="4582244" y="1418431"/>
                </a:lnTo>
                <a:lnTo>
                  <a:pt x="4589387" y="1416844"/>
                </a:lnTo>
                <a:lnTo>
                  <a:pt x="4596531" y="1416050"/>
                </a:lnTo>
                <a:lnTo>
                  <a:pt x="4604072" y="1417241"/>
                </a:lnTo>
                <a:lnTo>
                  <a:pt x="4607644" y="1417637"/>
                </a:lnTo>
                <a:lnTo>
                  <a:pt x="4611215" y="1418828"/>
                </a:lnTo>
                <a:lnTo>
                  <a:pt x="4615581" y="1420415"/>
                </a:lnTo>
                <a:lnTo>
                  <a:pt x="4619153" y="1422400"/>
                </a:lnTo>
                <a:lnTo>
                  <a:pt x="4623518" y="1424781"/>
                </a:lnTo>
                <a:lnTo>
                  <a:pt x="4627487" y="1427163"/>
                </a:lnTo>
                <a:lnTo>
                  <a:pt x="4636218" y="1434306"/>
                </a:lnTo>
                <a:lnTo>
                  <a:pt x="4644950" y="1443037"/>
                </a:lnTo>
                <a:lnTo>
                  <a:pt x="4649315" y="1446213"/>
                </a:lnTo>
                <a:lnTo>
                  <a:pt x="4653284" y="1448991"/>
                </a:lnTo>
                <a:lnTo>
                  <a:pt x="4658840" y="1450975"/>
                </a:lnTo>
                <a:lnTo>
                  <a:pt x="4664397" y="1452562"/>
                </a:lnTo>
                <a:lnTo>
                  <a:pt x="4676700" y="1455341"/>
                </a:lnTo>
                <a:lnTo>
                  <a:pt x="4690194" y="1457722"/>
                </a:lnTo>
                <a:lnTo>
                  <a:pt x="4704084" y="1460897"/>
                </a:lnTo>
                <a:lnTo>
                  <a:pt x="4710831" y="1462484"/>
                </a:lnTo>
                <a:lnTo>
                  <a:pt x="4717578" y="1465263"/>
                </a:lnTo>
                <a:lnTo>
                  <a:pt x="4723928" y="1468438"/>
                </a:lnTo>
                <a:lnTo>
                  <a:pt x="4729881" y="1472009"/>
                </a:lnTo>
                <a:lnTo>
                  <a:pt x="4735040" y="1476772"/>
                </a:lnTo>
                <a:lnTo>
                  <a:pt x="4740200" y="1482725"/>
                </a:lnTo>
                <a:lnTo>
                  <a:pt x="4777506" y="1481534"/>
                </a:lnTo>
                <a:lnTo>
                  <a:pt x="4800128" y="1497806"/>
                </a:lnTo>
                <a:lnTo>
                  <a:pt x="4823544" y="1512888"/>
                </a:lnTo>
                <a:lnTo>
                  <a:pt x="4815209" y="1517253"/>
                </a:lnTo>
                <a:lnTo>
                  <a:pt x="4806081" y="1520825"/>
                </a:lnTo>
                <a:lnTo>
                  <a:pt x="4796556" y="1524000"/>
                </a:lnTo>
                <a:lnTo>
                  <a:pt x="4787825" y="1526778"/>
                </a:lnTo>
                <a:lnTo>
                  <a:pt x="4769172" y="1531938"/>
                </a:lnTo>
                <a:lnTo>
                  <a:pt x="4750122" y="1536303"/>
                </a:lnTo>
                <a:lnTo>
                  <a:pt x="4731865" y="1540272"/>
                </a:lnTo>
                <a:lnTo>
                  <a:pt x="4712815" y="1544638"/>
                </a:lnTo>
                <a:lnTo>
                  <a:pt x="4694559" y="1549797"/>
                </a:lnTo>
                <a:lnTo>
                  <a:pt x="4685431" y="1552972"/>
                </a:lnTo>
                <a:lnTo>
                  <a:pt x="4676700" y="1556941"/>
                </a:lnTo>
                <a:lnTo>
                  <a:pt x="4673922" y="1556941"/>
                </a:lnTo>
                <a:lnTo>
                  <a:pt x="4673525" y="1559322"/>
                </a:lnTo>
                <a:lnTo>
                  <a:pt x="4673128" y="1561306"/>
                </a:lnTo>
                <a:lnTo>
                  <a:pt x="4671937" y="1563688"/>
                </a:lnTo>
                <a:lnTo>
                  <a:pt x="4670747" y="1565672"/>
                </a:lnTo>
                <a:lnTo>
                  <a:pt x="4667175" y="1570038"/>
                </a:lnTo>
                <a:lnTo>
                  <a:pt x="4663603" y="1573213"/>
                </a:lnTo>
                <a:lnTo>
                  <a:pt x="4659237" y="1576784"/>
                </a:lnTo>
                <a:lnTo>
                  <a:pt x="4655665" y="1580356"/>
                </a:lnTo>
                <a:lnTo>
                  <a:pt x="4652490" y="1583928"/>
                </a:lnTo>
                <a:lnTo>
                  <a:pt x="4651300" y="1586309"/>
                </a:lnTo>
                <a:lnTo>
                  <a:pt x="4650506" y="1588691"/>
                </a:lnTo>
                <a:lnTo>
                  <a:pt x="4651300" y="1587897"/>
                </a:lnTo>
                <a:lnTo>
                  <a:pt x="4651697" y="1585516"/>
                </a:lnTo>
                <a:lnTo>
                  <a:pt x="4657650" y="1581944"/>
                </a:lnTo>
                <a:lnTo>
                  <a:pt x="4663603" y="1578769"/>
                </a:lnTo>
                <a:lnTo>
                  <a:pt x="4669159" y="1577181"/>
                </a:lnTo>
                <a:lnTo>
                  <a:pt x="4675112" y="1576784"/>
                </a:lnTo>
                <a:lnTo>
                  <a:pt x="4680668" y="1577181"/>
                </a:lnTo>
                <a:lnTo>
                  <a:pt x="4686622" y="1578769"/>
                </a:lnTo>
                <a:lnTo>
                  <a:pt x="4691781" y="1581944"/>
                </a:lnTo>
                <a:lnTo>
                  <a:pt x="4697734" y="1585516"/>
                </a:lnTo>
                <a:lnTo>
                  <a:pt x="4707259" y="1579959"/>
                </a:lnTo>
                <a:lnTo>
                  <a:pt x="4712022" y="1577975"/>
                </a:lnTo>
                <a:lnTo>
                  <a:pt x="4715990" y="1575594"/>
                </a:lnTo>
                <a:lnTo>
                  <a:pt x="4720356" y="1574800"/>
                </a:lnTo>
                <a:lnTo>
                  <a:pt x="4724325" y="1573609"/>
                </a:lnTo>
                <a:lnTo>
                  <a:pt x="4728690" y="1573213"/>
                </a:lnTo>
                <a:lnTo>
                  <a:pt x="4732262" y="1573609"/>
                </a:lnTo>
                <a:lnTo>
                  <a:pt x="4736231" y="1574006"/>
                </a:lnTo>
                <a:lnTo>
                  <a:pt x="4739803" y="1575594"/>
                </a:lnTo>
                <a:lnTo>
                  <a:pt x="4742978" y="1577975"/>
                </a:lnTo>
                <a:lnTo>
                  <a:pt x="4746153" y="1581150"/>
                </a:lnTo>
                <a:lnTo>
                  <a:pt x="4749328" y="1584722"/>
                </a:lnTo>
                <a:lnTo>
                  <a:pt x="4751709" y="1589485"/>
                </a:lnTo>
                <a:lnTo>
                  <a:pt x="4754487" y="1594644"/>
                </a:lnTo>
                <a:lnTo>
                  <a:pt x="4756472" y="1600994"/>
                </a:lnTo>
                <a:lnTo>
                  <a:pt x="4800128" y="1586309"/>
                </a:lnTo>
                <a:lnTo>
                  <a:pt x="4807272" y="1582341"/>
                </a:lnTo>
                <a:lnTo>
                  <a:pt x="4814018" y="1579562"/>
                </a:lnTo>
                <a:lnTo>
                  <a:pt x="4821162" y="1576784"/>
                </a:lnTo>
                <a:lnTo>
                  <a:pt x="4828703" y="1574006"/>
                </a:lnTo>
                <a:lnTo>
                  <a:pt x="4836244" y="1572022"/>
                </a:lnTo>
                <a:lnTo>
                  <a:pt x="4843784" y="1570434"/>
                </a:lnTo>
                <a:lnTo>
                  <a:pt x="4851722" y="1568847"/>
                </a:lnTo>
                <a:lnTo>
                  <a:pt x="4859659" y="1567656"/>
                </a:lnTo>
                <a:lnTo>
                  <a:pt x="4875931" y="1566069"/>
                </a:lnTo>
                <a:lnTo>
                  <a:pt x="4892203" y="1566069"/>
                </a:lnTo>
                <a:lnTo>
                  <a:pt x="4909268" y="1567260"/>
                </a:lnTo>
                <a:lnTo>
                  <a:pt x="4925540" y="1569244"/>
                </a:lnTo>
                <a:lnTo>
                  <a:pt x="4954909" y="1581944"/>
                </a:lnTo>
                <a:lnTo>
                  <a:pt x="4969594" y="1588294"/>
                </a:lnTo>
                <a:lnTo>
                  <a:pt x="4984675" y="1593453"/>
                </a:lnTo>
                <a:lnTo>
                  <a:pt x="4999359" y="1599406"/>
                </a:lnTo>
                <a:lnTo>
                  <a:pt x="5014044" y="1604169"/>
                </a:lnTo>
                <a:lnTo>
                  <a:pt x="5028728" y="1608931"/>
                </a:lnTo>
                <a:lnTo>
                  <a:pt x="5043809" y="1612900"/>
                </a:lnTo>
                <a:lnTo>
                  <a:pt x="5060478" y="1616869"/>
                </a:lnTo>
                <a:lnTo>
                  <a:pt x="5077147" y="1620441"/>
                </a:lnTo>
                <a:lnTo>
                  <a:pt x="5093418" y="1623616"/>
                </a:lnTo>
                <a:lnTo>
                  <a:pt x="5110087" y="1626394"/>
                </a:lnTo>
                <a:lnTo>
                  <a:pt x="5127153" y="1627981"/>
                </a:lnTo>
                <a:lnTo>
                  <a:pt x="5143822" y="1629569"/>
                </a:lnTo>
                <a:lnTo>
                  <a:pt x="5161284" y="1629966"/>
                </a:lnTo>
                <a:lnTo>
                  <a:pt x="5178350" y="1629966"/>
                </a:lnTo>
                <a:lnTo>
                  <a:pt x="5192240" y="1629569"/>
                </a:lnTo>
                <a:lnTo>
                  <a:pt x="5206131" y="1628378"/>
                </a:lnTo>
                <a:lnTo>
                  <a:pt x="5220418" y="1627188"/>
                </a:lnTo>
                <a:lnTo>
                  <a:pt x="5233912" y="1625600"/>
                </a:lnTo>
                <a:lnTo>
                  <a:pt x="5248597" y="1623616"/>
                </a:lnTo>
                <a:lnTo>
                  <a:pt x="5262884" y="1620838"/>
                </a:lnTo>
                <a:lnTo>
                  <a:pt x="5277172" y="1617662"/>
                </a:lnTo>
                <a:lnTo>
                  <a:pt x="5291856" y="1613694"/>
                </a:lnTo>
                <a:lnTo>
                  <a:pt x="5303365" y="1610519"/>
                </a:lnTo>
                <a:lnTo>
                  <a:pt x="5314875" y="1606153"/>
                </a:lnTo>
                <a:lnTo>
                  <a:pt x="5337100" y="1606550"/>
                </a:lnTo>
                <a:lnTo>
                  <a:pt x="5358531" y="1608138"/>
                </a:lnTo>
                <a:lnTo>
                  <a:pt x="5380756" y="1610519"/>
                </a:lnTo>
                <a:lnTo>
                  <a:pt x="5391868" y="1612503"/>
                </a:lnTo>
                <a:lnTo>
                  <a:pt x="5402187" y="1614091"/>
                </a:lnTo>
                <a:lnTo>
                  <a:pt x="5420840" y="1617266"/>
                </a:lnTo>
                <a:lnTo>
                  <a:pt x="5429175" y="1618853"/>
                </a:lnTo>
                <a:lnTo>
                  <a:pt x="5437509" y="1621631"/>
                </a:lnTo>
                <a:lnTo>
                  <a:pt x="5441478" y="1623219"/>
                </a:lnTo>
                <a:lnTo>
                  <a:pt x="5444653" y="1625203"/>
                </a:lnTo>
                <a:lnTo>
                  <a:pt x="5448225" y="1627981"/>
                </a:lnTo>
                <a:lnTo>
                  <a:pt x="5450606" y="1630363"/>
                </a:lnTo>
                <a:lnTo>
                  <a:pt x="5453781" y="1633934"/>
                </a:lnTo>
                <a:lnTo>
                  <a:pt x="5456162" y="1637903"/>
                </a:lnTo>
                <a:lnTo>
                  <a:pt x="5458147" y="1642666"/>
                </a:lnTo>
                <a:lnTo>
                  <a:pt x="5459734" y="1647825"/>
                </a:lnTo>
                <a:lnTo>
                  <a:pt x="5464100" y="1650603"/>
                </a:lnTo>
                <a:lnTo>
                  <a:pt x="5467672" y="1652984"/>
                </a:lnTo>
                <a:lnTo>
                  <a:pt x="5475609" y="1657350"/>
                </a:lnTo>
                <a:lnTo>
                  <a:pt x="5483944" y="1660525"/>
                </a:lnTo>
                <a:lnTo>
                  <a:pt x="5491881" y="1662509"/>
                </a:lnTo>
                <a:lnTo>
                  <a:pt x="5500215" y="1663700"/>
                </a:lnTo>
                <a:lnTo>
                  <a:pt x="5509344" y="1664097"/>
                </a:lnTo>
                <a:lnTo>
                  <a:pt x="5517678" y="1664097"/>
                </a:lnTo>
                <a:lnTo>
                  <a:pt x="5526409" y="1663700"/>
                </a:lnTo>
                <a:lnTo>
                  <a:pt x="5543872" y="1662906"/>
                </a:lnTo>
                <a:lnTo>
                  <a:pt x="5553000" y="1662906"/>
                </a:lnTo>
                <a:lnTo>
                  <a:pt x="5561334" y="1662906"/>
                </a:lnTo>
                <a:lnTo>
                  <a:pt x="5569668" y="1664097"/>
                </a:lnTo>
                <a:lnTo>
                  <a:pt x="5578003" y="1665685"/>
                </a:lnTo>
                <a:lnTo>
                  <a:pt x="5586734" y="1667669"/>
                </a:lnTo>
                <a:lnTo>
                  <a:pt x="5594275" y="1671638"/>
                </a:lnTo>
                <a:lnTo>
                  <a:pt x="5671268" y="1677194"/>
                </a:lnTo>
                <a:lnTo>
                  <a:pt x="5710162" y="1679972"/>
                </a:lnTo>
                <a:lnTo>
                  <a:pt x="5748659" y="1683147"/>
                </a:lnTo>
                <a:lnTo>
                  <a:pt x="5787156" y="1686719"/>
                </a:lnTo>
                <a:lnTo>
                  <a:pt x="5825653" y="1691481"/>
                </a:lnTo>
                <a:lnTo>
                  <a:pt x="5863356" y="1696641"/>
                </a:lnTo>
                <a:lnTo>
                  <a:pt x="5882803" y="1699816"/>
                </a:lnTo>
                <a:lnTo>
                  <a:pt x="5901853" y="1703388"/>
                </a:lnTo>
                <a:lnTo>
                  <a:pt x="6071318" y="1714500"/>
                </a:lnTo>
                <a:lnTo>
                  <a:pt x="6084812" y="1715294"/>
                </a:lnTo>
                <a:lnTo>
                  <a:pt x="6098703" y="1716088"/>
                </a:lnTo>
                <a:lnTo>
                  <a:pt x="6147518" y="1729978"/>
                </a:lnTo>
                <a:lnTo>
                  <a:pt x="6151884" y="1725613"/>
                </a:lnTo>
                <a:lnTo>
                  <a:pt x="6155853" y="1722041"/>
                </a:lnTo>
                <a:lnTo>
                  <a:pt x="6160218" y="1719263"/>
                </a:lnTo>
                <a:lnTo>
                  <a:pt x="6164981" y="1717675"/>
                </a:lnTo>
                <a:lnTo>
                  <a:pt x="6169347" y="1716881"/>
                </a:lnTo>
                <a:lnTo>
                  <a:pt x="6173712" y="1715691"/>
                </a:lnTo>
                <a:lnTo>
                  <a:pt x="6178475" y="1715691"/>
                </a:lnTo>
                <a:lnTo>
                  <a:pt x="6183237" y="1716088"/>
                </a:lnTo>
                <a:lnTo>
                  <a:pt x="6192762" y="1717278"/>
                </a:lnTo>
                <a:lnTo>
                  <a:pt x="6202287" y="1718866"/>
                </a:lnTo>
                <a:lnTo>
                  <a:pt x="6212209" y="1720056"/>
                </a:lnTo>
                <a:lnTo>
                  <a:pt x="6216575" y="1720056"/>
                </a:lnTo>
                <a:lnTo>
                  <a:pt x="6221337" y="1720056"/>
                </a:lnTo>
                <a:lnTo>
                  <a:pt x="6341590" y="1717675"/>
                </a:lnTo>
                <a:lnTo>
                  <a:pt x="6353497" y="1717675"/>
                </a:lnTo>
                <a:lnTo>
                  <a:pt x="6359053" y="1718469"/>
                </a:lnTo>
                <a:lnTo>
                  <a:pt x="6364212" y="1719263"/>
                </a:lnTo>
                <a:lnTo>
                  <a:pt x="6368975" y="1720453"/>
                </a:lnTo>
                <a:lnTo>
                  <a:pt x="6373737" y="1721644"/>
                </a:lnTo>
                <a:lnTo>
                  <a:pt x="6378500" y="1723628"/>
                </a:lnTo>
                <a:lnTo>
                  <a:pt x="6382468" y="1725613"/>
                </a:lnTo>
                <a:lnTo>
                  <a:pt x="6386437" y="1728391"/>
                </a:lnTo>
                <a:lnTo>
                  <a:pt x="6389612" y="1731566"/>
                </a:lnTo>
                <a:lnTo>
                  <a:pt x="6392787" y="1735138"/>
                </a:lnTo>
                <a:lnTo>
                  <a:pt x="6394772" y="1739503"/>
                </a:lnTo>
                <a:lnTo>
                  <a:pt x="6397153" y="1744663"/>
                </a:lnTo>
                <a:lnTo>
                  <a:pt x="6398740" y="1749822"/>
                </a:lnTo>
                <a:lnTo>
                  <a:pt x="6400328" y="1756172"/>
                </a:lnTo>
                <a:lnTo>
                  <a:pt x="6400725" y="1762919"/>
                </a:lnTo>
                <a:lnTo>
                  <a:pt x="6403503" y="1766888"/>
                </a:lnTo>
                <a:lnTo>
                  <a:pt x="6405884" y="1770063"/>
                </a:lnTo>
                <a:lnTo>
                  <a:pt x="6409853" y="1772444"/>
                </a:lnTo>
                <a:lnTo>
                  <a:pt x="6413425" y="1774031"/>
                </a:lnTo>
                <a:lnTo>
                  <a:pt x="6416997" y="1775222"/>
                </a:lnTo>
                <a:lnTo>
                  <a:pt x="6421362" y="1776016"/>
                </a:lnTo>
                <a:lnTo>
                  <a:pt x="6430094" y="1776809"/>
                </a:lnTo>
                <a:lnTo>
                  <a:pt x="6436047" y="1777206"/>
                </a:lnTo>
                <a:lnTo>
                  <a:pt x="6441603" y="1777206"/>
                </a:lnTo>
                <a:lnTo>
                  <a:pt x="6453906" y="1777206"/>
                </a:lnTo>
                <a:lnTo>
                  <a:pt x="6465812" y="1776809"/>
                </a:lnTo>
                <a:lnTo>
                  <a:pt x="6478512" y="1777206"/>
                </a:lnTo>
                <a:lnTo>
                  <a:pt x="6484862" y="1777603"/>
                </a:lnTo>
                <a:lnTo>
                  <a:pt x="6491609" y="1778794"/>
                </a:lnTo>
                <a:lnTo>
                  <a:pt x="6497959" y="1780381"/>
                </a:lnTo>
                <a:lnTo>
                  <a:pt x="6505103" y="1783160"/>
                </a:lnTo>
                <a:lnTo>
                  <a:pt x="6511850" y="1785541"/>
                </a:lnTo>
                <a:lnTo>
                  <a:pt x="6518200" y="1789510"/>
                </a:lnTo>
                <a:lnTo>
                  <a:pt x="6525344" y="1794272"/>
                </a:lnTo>
                <a:lnTo>
                  <a:pt x="6532090" y="1799828"/>
                </a:lnTo>
                <a:lnTo>
                  <a:pt x="6495578" y="1804591"/>
                </a:lnTo>
                <a:lnTo>
                  <a:pt x="6478115" y="1806575"/>
                </a:lnTo>
                <a:lnTo>
                  <a:pt x="6461844" y="1807766"/>
                </a:lnTo>
                <a:lnTo>
                  <a:pt x="6453906" y="1807766"/>
                </a:lnTo>
                <a:lnTo>
                  <a:pt x="6445968" y="1807369"/>
                </a:lnTo>
                <a:lnTo>
                  <a:pt x="6438428" y="1806178"/>
                </a:lnTo>
                <a:lnTo>
                  <a:pt x="6430887" y="1804988"/>
                </a:lnTo>
                <a:lnTo>
                  <a:pt x="6423347" y="1803003"/>
                </a:lnTo>
                <a:lnTo>
                  <a:pt x="6415806" y="1800225"/>
                </a:lnTo>
                <a:lnTo>
                  <a:pt x="6408662" y="1797447"/>
                </a:lnTo>
                <a:lnTo>
                  <a:pt x="6401122" y="1793478"/>
                </a:lnTo>
                <a:lnTo>
                  <a:pt x="6372150" y="1792685"/>
                </a:lnTo>
                <a:lnTo>
                  <a:pt x="6373737" y="1795859"/>
                </a:lnTo>
                <a:lnTo>
                  <a:pt x="6375325" y="1799431"/>
                </a:lnTo>
                <a:lnTo>
                  <a:pt x="6380087" y="1804988"/>
                </a:lnTo>
                <a:lnTo>
                  <a:pt x="6384850" y="1811338"/>
                </a:lnTo>
                <a:lnTo>
                  <a:pt x="6389215" y="1817688"/>
                </a:lnTo>
                <a:lnTo>
                  <a:pt x="6390803" y="1820863"/>
                </a:lnTo>
                <a:lnTo>
                  <a:pt x="6392390" y="1824038"/>
                </a:lnTo>
                <a:lnTo>
                  <a:pt x="6393184" y="1827610"/>
                </a:lnTo>
                <a:lnTo>
                  <a:pt x="6393978" y="1831578"/>
                </a:lnTo>
                <a:lnTo>
                  <a:pt x="6393184" y="1835150"/>
                </a:lnTo>
                <a:lnTo>
                  <a:pt x="6392390" y="1839516"/>
                </a:lnTo>
                <a:lnTo>
                  <a:pt x="6390803" y="1843485"/>
                </a:lnTo>
                <a:lnTo>
                  <a:pt x="6388025" y="1847850"/>
                </a:lnTo>
                <a:lnTo>
                  <a:pt x="6405090" y="1848644"/>
                </a:lnTo>
                <a:lnTo>
                  <a:pt x="6422156" y="1849835"/>
                </a:lnTo>
                <a:lnTo>
                  <a:pt x="6439222" y="1850231"/>
                </a:lnTo>
                <a:lnTo>
                  <a:pt x="6447556" y="1851422"/>
                </a:lnTo>
                <a:lnTo>
                  <a:pt x="6455890" y="1851819"/>
                </a:lnTo>
                <a:lnTo>
                  <a:pt x="6464225" y="1853406"/>
                </a:lnTo>
                <a:lnTo>
                  <a:pt x="6472162" y="1855788"/>
                </a:lnTo>
                <a:lnTo>
                  <a:pt x="6480100" y="1857772"/>
                </a:lnTo>
                <a:lnTo>
                  <a:pt x="6488037" y="1860947"/>
                </a:lnTo>
                <a:lnTo>
                  <a:pt x="6495975" y="1864519"/>
                </a:lnTo>
                <a:lnTo>
                  <a:pt x="6503515" y="1869281"/>
                </a:lnTo>
                <a:lnTo>
                  <a:pt x="6510262" y="1875234"/>
                </a:lnTo>
                <a:lnTo>
                  <a:pt x="6517406" y="1881585"/>
                </a:lnTo>
                <a:lnTo>
                  <a:pt x="6515818" y="1905000"/>
                </a:lnTo>
                <a:lnTo>
                  <a:pt x="6515818" y="1913731"/>
                </a:lnTo>
                <a:lnTo>
                  <a:pt x="6515422" y="1920875"/>
                </a:lnTo>
                <a:lnTo>
                  <a:pt x="6514231" y="1927622"/>
                </a:lnTo>
                <a:lnTo>
                  <a:pt x="6512644" y="1933575"/>
                </a:lnTo>
                <a:lnTo>
                  <a:pt x="6511056" y="1939528"/>
                </a:lnTo>
                <a:lnTo>
                  <a:pt x="6509072" y="1943894"/>
                </a:lnTo>
                <a:lnTo>
                  <a:pt x="6507087" y="1948656"/>
                </a:lnTo>
                <a:lnTo>
                  <a:pt x="6504309" y="1952625"/>
                </a:lnTo>
                <a:lnTo>
                  <a:pt x="6501928" y="1955800"/>
                </a:lnTo>
                <a:lnTo>
                  <a:pt x="6498753" y="1958975"/>
                </a:lnTo>
                <a:lnTo>
                  <a:pt x="6495578" y="1961356"/>
                </a:lnTo>
                <a:lnTo>
                  <a:pt x="6491609" y="1962944"/>
                </a:lnTo>
                <a:lnTo>
                  <a:pt x="6488037" y="1965325"/>
                </a:lnTo>
                <a:lnTo>
                  <a:pt x="6484465" y="1966119"/>
                </a:lnTo>
                <a:lnTo>
                  <a:pt x="6480100" y="1967310"/>
                </a:lnTo>
                <a:lnTo>
                  <a:pt x="6476131" y="1968103"/>
                </a:lnTo>
                <a:lnTo>
                  <a:pt x="6467003" y="1968897"/>
                </a:lnTo>
                <a:lnTo>
                  <a:pt x="6458272" y="1969294"/>
                </a:lnTo>
                <a:lnTo>
                  <a:pt x="6447953" y="1968897"/>
                </a:lnTo>
                <a:lnTo>
                  <a:pt x="6438428" y="1968103"/>
                </a:lnTo>
                <a:lnTo>
                  <a:pt x="6418981" y="1967310"/>
                </a:lnTo>
                <a:lnTo>
                  <a:pt x="6410250" y="1967310"/>
                </a:lnTo>
                <a:lnTo>
                  <a:pt x="6401122" y="1967706"/>
                </a:lnTo>
                <a:lnTo>
                  <a:pt x="6399534" y="1972072"/>
                </a:lnTo>
                <a:lnTo>
                  <a:pt x="6399137" y="1975644"/>
                </a:lnTo>
                <a:lnTo>
                  <a:pt x="6399137" y="1980009"/>
                </a:lnTo>
                <a:lnTo>
                  <a:pt x="6399534" y="1983581"/>
                </a:lnTo>
                <a:lnTo>
                  <a:pt x="6400725" y="1986756"/>
                </a:lnTo>
                <a:lnTo>
                  <a:pt x="6402312" y="1990328"/>
                </a:lnTo>
                <a:lnTo>
                  <a:pt x="6405884" y="1997075"/>
                </a:lnTo>
                <a:lnTo>
                  <a:pt x="6410250" y="2004616"/>
                </a:lnTo>
                <a:lnTo>
                  <a:pt x="6413425" y="2012553"/>
                </a:lnTo>
                <a:lnTo>
                  <a:pt x="6415012" y="2016522"/>
                </a:lnTo>
                <a:lnTo>
                  <a:pt x="6415409" y="2020888"/>
                </a:lnTo>
                <a:lnTo>
                  <a:pt x="6415806" y="2025650"/>
                </a:lnTo>
                <a:lnTo>
                  <a:pt x="6415806" y="2030810"/>
                </a:lnTo>
                <a:lnTo>
                  <a:pt x="6415409" y="2035572"/>
                </a:lnTo>
                <a:lnTo>
                  <a:pt x="6415806" y="2038747"/>
                </a:lnTo>
                <a:lnTo>
                  <a:pt x="6417394" y="2040731"/>
                </a:lnTo>
                <a:lnTo>
                  <a:pt x="6418981" y="2041922"/>
                </a:lnTo>
                <a:lnTo>
                  <a:pt x="6421362" y="2041922"/>
                </a:lnTo>
                <a:lnTo>
                  <a:pt x="6423744" y="2041525"/>
                </a:lnTo>
                <a:lnTo>
                  <a:pt x="6426918" y="2040334"/>
                </a:lnTo>
                <a:lnTo>
                  <a:pt x="6430887" y="2038747"/>
                </a:lnTo>
                <a:lnTo>
                  <a:pt x="6438031" y="2034778"/>
                </a:lnTo>
                <a:lnTo>
                  <a:pt x="6445572" y="2030413"/>
                </a:lnTo>
                <a:lnTo>
                  <a:pt x="6449540" y="2028428"/>
                </a:lnTo>
                <a:lnTo>
                  <a:pt x="6453509" y="2027237"/>
                </a:lnTo>
                <a:lnTo>
                  <a:pt x="6456684" y="2026841"/>
                </a:lnTo>
                <a:lnTo>
                  <a:pt x="6460256" y="2026841"/>
                </a:lnTo>
                <a:lnTo>
                  <a:pt x="6467400" y="2026841"/>
                </a:lnTo>
                <a:lnTo>
                  <a:pt x="6474544" y="2028428"/>
                </a:lnTo>
                <a:lnTo>
                  <a:pt x="6481290" y="2030413"/>
                </a:lnTo>
                <a:lnTo>
                  <a:pt x="6486847" y="2033588"/>
                </a:lnTo>
                <a:lnTo>
                  <a:pt x="6491609" y="2037953"/>
                </a:lnTo>
                <a:lnTo>
                  <a:pt x="6496372" y="2043113"/>
                </a:lnTo>
                <a:lnTo>
                  <a:pt x="6500737" y="2048669"/>
                </a:lnTo>
                <a:lnTo>
                  <a:pt x="6503912" y="2055813"/>
                </a:lnTo>
                <a:lnTo>
                  <a:pt x="6680125" y="2114550"/>
                </a:lnTo>
                <a:lnTo>
                  <a:pt x="6685284" y="2117725"/>
                </a:lnTo>
                <a:lnTo>
                  <a:pt x="6690840" y="2119710"/>
                </a:lnTo>
                <a:lnTo>
                  <a:pt x="6696397" y="2121297"/>
                </a:lnTo>
                <a:lnTo>
                  <a:pt x="6702747" y="2122884"/>
                </a:lnTo>
                <a:lnTo>
                  <a:pt x="6715050" y="2124472"/>
                </a:lnTo>
                <a:lnTo>
                  <a:pt x="6726956" y="2126059"/>
                </a:lnTo>
                <a:lnTo>
                  <a:pt x="6739259" y="2127647"/>
                </a:lnTo>
                <a:lnTo>
                  <a:pt x="6744815" y="2128837"/>
                </a:lnTo>
                <a:lnTo>
                  <a:pt x="6750768" y="2130425"/>
                </a:lnTo>
                <a:lnTo>
                  <a:pt x="6756325" y="2132012"/>
                </a:lnTo>
                <a:lnTo>
                  <a:pt x="6761881" y="2134790"/>
                </a:lnTo>
                <a:lnTo>
                  <a:pt x="6767437" y="2137569"/>
                </a:lnTo>
                <a:lnTo>
                  <a:pt x="6772200" y="2141935"/>
                </a:lnTo>
                <a:lnTo>
                  <a:pt x="6841256" y="2143125"/>
                </a:lnTo>
                <a:lnTo>
                  <a:pt x="6849590" y="2141538"/>
                </a:lnTo>
                <a:lnTo>
                  <a:pt x="6857528" y="2140347"/>
                </a:lnTo>
                <a:lnTo>
                  <a:pt x="6865465" y="2140744"/>
                </a:lnTo>
                <a:lnTo>
                  <a:pt x="6872212" y="2141935"/>
                </a:lnTo>
                <a:lnTo>
                  <a:pt x="6878959" y="2143522"/>
                </a:lnTo>
                <a:lnTo>
                  <a:pt x="6886103" y="2146300"/>
                </a:lnTo>
                <a:lnTo>
                  <a:pt x="6892453" y="2149474"/>
                </a:lnTo>
                <a:lnTo>
                  <a:pt x="6898406" y="2152650"/>
                </a:lnTo>
                <a:lnTo>
                  <a:pt x="6904756" y="2156619"/>
                </a:lnTo>
                <a:lnTo>
                  <a:pt x="6910709" y="2160588"/>
                </a:lnTo>
                <a:lnTo>
                  <a:pt x="6922218" y="2169319"/>
                </a:lnTo>
                <a:lnTo>
                  <a:pt x="6933728" y="2178447"/>
                </a:lnTo>
                <a:lnTo>
                  <a:pt x="6940078" y="2182019"/>
                </a:lnTo>
                <a:lnTo>
                  <a:pt x="6946031" y="2185590"/>
                </a:lnTo>
                <a:lnTo>
                  <a:pt x="6946428" y="2185590"/>
                </a:lnTo>
                <a:lnTo>
                  <a:pt x="6950794" y="2185590"/>
                </a:lnTo>
                <a:lnTo>
                  <a:pt x="6954762" y="2185987"/>
                </a:lnTo>
                <a:lnTo>
                  <a:pt x="6959128" y="2187575"/>
                </a:lnTo>
                <a:lnTo>
                  <a:pt x="6962303" y="2189956"/>
                </a:lnTo>
                <a:lnTo>
                  <a:pt x="6965478" y="2192337"/>
                </a:lnTo>
                <a:lnTo>
                  <a:pt x="6968653" y="2195115"/>
                </a:lnTo>
                <a:lnTo>
                  <a:pt x="6974209" y="2201465"/>
                </a:lnTo>
                <a:lnTo>
                  <a:pt x="7031756" y="2218135"/>
                </a:lnTo>
                <a:lnTo>
                  <a:pt x="7046440" y="2217738"/>
                </a:lnTo>
                <a:lnTo>
                  <a:pt x="7105575" y="2232025"/>
                </a:lnTo>
                <a:lnTo>
                  <a:pt x="7112322" y="2232422"/>
                </a:lnTo>
                <a:lnTo>
                  <a:pt x="7119068" y="2232422"/>
                </a:lnTo>
                <a:lnTo>
                  <a:pt x="7125815" y="2232422"/>
                </a:lnTo>
                <a:lnTo>
                  <a:pt x="7132959" y="2233612"/>
                </a:lnTo>
                <a:lnTo>
                  <a:pt x="7135737" y="2234406"/>
                </a:lnTo>
                <a:lnTo>
                  <a:pt x="7138912" y="2235994"/>
                </a:lnTo>
                <a:lnTo>
                  <a:pt x="7142087" y="2237582"/>
                </a:lnTo>
                <a:lnTo>
                  <a:pt x="7144865" y="2240359"/>
                </a:lnTo>
                <a:lnTo>
                  <a:pt x="7148040" y="2243535"/>
                </a:lnTo>
                <a:lnTo>
                  <a:pt x="7150025" y="2247106"/>
                </a:lnTo>
                <a:lnTo>
                  <a:pt x="7152803" y="2251471"/>
                </a:lnTo>
                <a:lnTo>
                  <a:pt x="7154787" y="2256630"/>
                </a:lnTo>
                <a:lnTo>
                  <a:pt x="7130181" y="2260202"/>
                </a:lnTo>
                <a:lnTo>
                  <a:pt x="7117878" y="2261790"/>
                </a:lnTo>
                <a:lnTo>
                  <a:pt x="7106368" y="2262584"/>
                </a:lnTo>
                <a:lnTo>
                  <a:pt x="7100018" y="2262584"/>
                </a:lnTo>
                <a:lnTo>
                  <a:pt x="7094462" y="2261790"/>
                </a:lnTo>
                <a:lnTo>
                  <a:pt x="7088509" y="2260996"/>
                </a:lnTo>
                <a:lnTo>
                  <a:pt x="7083350" y="2259409"/>
                </a:lnTo>
                <a:lnTo>
                  <a:pt x="7077397" y="2257822"/>
                </a:lnTo>
                <a:lnTo>
                  <a:pt x="7071840" y="2255043"/>
                </a:lnTo>
                <a:lnTo>
                  <a:pt x="7065887" y="2251869"/>
                </a:lnTo>
                <a:lnTo>
                  <a:pt x="7060728" y="2248296"/>
                </a:lnTo>
                <a:lnTo>
                  <a:pt x="7053187" y="2247106"/>
                </a:lnTo>
                <a:lnTo>
                  <a:pt x="7046440" y="2245518"/>
                </a:lnTo>
                <a:lnTo>
                  <a:pt x="6961906" y="2245122"/>
                </a:lnTo>
                <a:lnTo>
                  <a:pt x="6950000" y="2246710"/>
                </a:lnTo>
                <a:lnTo>
                  <a:pt x="6938094" y="2247900"/>
                </a:lnTo>
                <a:lnTo>
                  <a:pt x="6926584" y="2248296"/>
                </a:lnTo>
                <a:lnTo>
                  <a:pt x="6915075" y="2249884"/>
                </a:lnTo>
                <a:lnTo>
                  <a:pt x="6909122" y="2251471"/>
                </a:lnTo>
                <a:lnTo>
                  <a:pt x="6903168" y="2252662"/>
                </a:lnTo>
                <a:lnTo>
                  <a:pt x="6897612" y="2254647"/>
                </a:lnTo>
                <a:lnTo>
                  <a:pt x="6891659" y="2256630"/>
                </a:lnTo>
                <a:lnTo>
                  <a:pt x="6886103" y="2259807"/>
                </a:lnTo>
                <a:lnTo>
                  <a:pt x="6880150" y="2262981"/>
                </a:lnTo>
                <a:lnTo>
                  <a:pt x="6874197" y="2267348"/>
                </a:lnTo>
                <a:lnTo>
                  <a:pt x="6868640" y="2272109"/>
                </a:lnTo>
                <a:lnTo>
                  <a:pt x="6865465" y="2274490"/>
                </a:lnTo>
                <a:lnTo>
                  <a:pt x="6861894" y="2276872"/>
                </a:lnTo>
                <a:lnTo>
                  <a:pt x="6857925" y="2278856"/>
                </a:lnTo>
                <a:lnTo>
                  <a:pt x="6854353" y="2280444"/>
                </a:lnTo>
                <a:lnTo>
                  <a:pt x="6849987" y="2281634"/>
                </a:lnTo>
                <a:lnTo>
                  <a:pt x="6846018" y="2282428"/>
                </a:lnTo>
                <a:lnTo>
                  <a:pt x="6837684" y="2283619"/>
                </a:lnTo>
                <a:lnTo>
                  <a:pt x="6828556" y="2283619"/>
                </a:lnTo>
                <a:lnTo>
                  <a:pt x="6819825" y="2282428"/>
                </a:lnTo>
                <a:lnTo>
                  <a:pt x="6810697" y="2280840"/>
                </a:lnTo>
                <a:lnTo>
                  <a:pt x="6801568" y="2278856"/>
                </a:lnTo>
                <a:lnTo>
                  <a:pt x="6793234" y="2276079"/>
                </a:lnTo>
                <a:lnTo>
                  <a:pt x="6784900" y="2272902"/>
                </a:lnTo>
                <a:lnTo>
                  <a:pt x="6777359" y="2269728"/>
                </a:lnTo>
                <a:lnTo>
                  <a:pt x="6770612" y="2266553"/>
                </a:lnTo>
                <a:lnTo>
                  <a:pt x="6759500" y="2260202"/>
                </a:lnTo>
                <a:lnTo>
                  <a:pt x="6755531" y="2257822"/>
                </a:lnTo>
                <a:lnTo>
                  <a:pt x="6752753" y="2255837"/>
                </a:lnTo>
                <a:lnTo>
                  <a:pt x="6747990" y="2251471"/>
                </a:lnTo>
                <a:lnTo>
                  <a:pt x="6742831" y="2247106"/>
                </a:lnTo>
                <a:lnTo>
                  <a:pt x="6738068" y="2243930"/>
                </a:lnTo>
                <a:lnTo>
                  <a:pt x="6732909" y="2240757"/>
                </a:lnTo>
                <a:lnTo>
                  <a:pt x="6728147" y="2238375"/>
                </a:lnTo>
                <a:lnTo>
                  <a:pt x="6723384" y="2235994"/>
                </a:lnTo>
                <a:lnTo>
                  <a:pt x="6718622" y="2234406"/>
                </a:lnTo>
                <a:lnTo>
                  <a:pt x="6713859" y="2233612"/>
                </a:lnTo>
                <a:lnTo>
                  <a:pt x="6709097" y="2232422"/>
                </a:lnTo>
                <a:lnTo>
                  <a:pt x="6704334" y="2232025"/>
                </a:lnTo>
                <a:lnTo>
                  <a:pt x="6694809" y="2232025"/>
                </a:lnTo>
                <a:lnTo>
                  <a:pt x="6686078" y="2232422"/>
                </a:lnTo>
                <a:lnTo>
                  <a:pt x="6676950" y="2234406"/>
                </a:lnTo>
                <a:lnTo>
                  <a:pt x="6667425" y="2236788"/>
                </a:lnTo>
                <a:lnTo>
                  <a:pt x="6658694" y="2239963"/>
                </a:lnTo>
                <a:lnTo>
                  <a:pt x="6640834" y="2246710"/>
                </a:lnTo>
                <a:lnTo>
                  <a:pt x="6622975" y="2253060"/>
                </a:lnTo>
                <a:lnTo>
                  <a:pt x="6613847" y="2255837"/>
                </a:lnTo>
                <a:lnTo>
                  <a:pt x="6604322" y="2257822"/>
                </a:lnTo>
                <a:lnTo>
                  <a:pt x="6651153" y="2274094"/>
                </a:lnTo>
                <a:lnTo>
                  <a:pt x="6698778" y="2290366"/>
                </a:lnTo>
                <a:lnTo>
                  <a:pt x="6700762" y="2290762"/>
                </a:lnTo>
                <a:lnTo>
                  <a:pt x="6702747" y="2291556"/>
                </a:lnTo>
                <a:lnTo>
                  <a:pt x="6707906" y="2290762"/>
                </a:lnTo>
                <a:lnTo>
                  <a:pt x="6713859" y="2290762"/>
                </a:lnTo>
                <a:lnTo>
                  <a:pt x="6718622" y="2290762"/>
                </a:lnTo>
                <a:lnTo>
                  <a:pt x="6720606" y="2291556"/>
                </a:lnTo>
                <a:lnTo>
                  <a:pt x="6722987" y="2291952"/>
                </a:lnTo>
                <a:lnTo>
                  <a:pt x="6724575" y="2293540"/>
                </a:lnTo>
                <a:lnTo>
                  <a:pt x="6725368" y="2295128"/>
                </a:lnTo>
                <a:lnTo>
                  <a:pt x="6725765" y="2297112"/>
                </a:lnTo>
                <a:lnTo>
                  <a:pt x="6725765" y="2300287"/>
                </a:lnTo>
                <a:lnTo>
                  <a:pt x="6725368" y="2304257"/>
                </a:lnTo>
                <a:lnTo>
                  <a:pt x="6723781" y="2308623"/>
                </a:lnTo>
                <a:lnTo>
                  <a:pt x="6722194" y="2313385"/>
                </a:lnTo>
                <a:lnTo>
                  <a:pt x="6719812" y="2317352"/>
                </a:lnTo>
                <a:lnTo>
                  <a:pt x="6716637" y="2319734"/>
                </a:lnTo>
                <a:lnTo>
                  <a:pt x="6714256" y="2320925"/>
                </a:lnTo>
                <a:lnTo>
                  <a:pt x="6712272" y="2322116"/>
                </a:lnTo>
                <a:lnTo>
                  <a:pt x="6710287" y="2322512"/>
                </a:lnTo>
                <a:lnTo>
                  <a:pt x="6707906" y="2322512"/>
                </a:lnTo>
                <a:lnTo>
                  <a:pt x="6702747" y="2322116"/>
                </a:lnTo>
                <a:lnTo>
                  <a:pt x="6696397" y="2320529"/>
                </a:lnTo>
                <a:lnTo>
                  <a:pt x="6690047" y="2316559"/>
                </a:lnTo>
                <a:lnTo>
                  <a:pt x="6684490" y="2314178"/>
                </a:lnTo>
                <a:lnTo>
                  <a:pt x="6679728" y="2311797"/>
                </a:lnTo>
                <a:lnTo>
                  <a:pt x="6675362" y="2311399"/>
                </a:lnTo>
                <a:lnTo>
                  <a:pt x="6671790" y="2311003"/>
                </a:lnTo>
                <a:lnTo>
                  <a:pt x="6668218" y="2311797"/>
                </a:lnTo>
                <a:lnTo>
                  <a:pt x="6665440" y="2312987"/>
                </a:lnTo>
                <a:lnTo>
                  <a:pt x="6662662" y="2314972"/>
                </a:lnTo>
                <a:lnTo>
                  <a:pt x="6660678" y="2317352"/>
                </a:lnTo>
                <a:lnTo>
                  <a:pt x="6658694" y="2320529"/>
                </a:lnTo>
                <a:lnTo>
                  <a:pt x="6657106" y="2323703"/>
                </a:lnTo>
                <a:lnTo>
                  <a:pt x="6654328" y="2331244"/>
                </a:lnTo>
                <a:lnTo>
                  <a:pt x="6652344" y="2339975"/>
                </a:lnTo>
                <a:lnTo>
                  <a:pt x="6650756" y="2348309"/>
                </a:lnTo>
                <a:lnTo>
                  <a:pt x="6647581" y="2351088"/>
                </a:lnTo>
                <a:lnTo>
                  <a:pt x="6648772" y="2351484"/>
                </a:lnTo>
                <a:lnTo>
                  <a:pt x="6650756" y="2348309"/>
                </a:lnTo>
                <a:lnTo>
                  <a:pt x="6709097" y="2349500"/>
                </a:lnTo>
                <a:lnTo>
                  <a:pt x="6736481" y="2357041"/>
                </a:lnTo>
                <a:lnTo>
                  <a:pt x="6763865" y="2364581"/>
                </a:lnTo>
                <a:lnTo>
                  <a:pt x="6791647" y="2370534"/>
                </a:lnTo>
                <a:lnTo>
                  <a:pt x="6820222" y="2376090"/>
                </a:lnTo>
                <a:lnTo>
                  <a:pt x="6848400" y="2380853"/>
                </a:lnTo>
                <a:lnTo>
                  <a:pt x="6878165" y="2384425"/>
                </a:lnTo>
                <a:lnTo>
                  <a:pt x="6907931" y="2388393"/>
                </a:lnTo>
                <a:lnTo>
                  <a:pt x="6938490" y="2391569"/>
                </a:lnTo>
                <a:lnTo>
                  <a:pt x="6930553" y="2396728"/>
                </a:lnTo>
                <a:lnTo>
                  <a:pt x="6922615" y="2401490"/>
                </a:lnTo>
                <a:lnTo>
                  <a:pt x="6915472" y="2405062"/>
                </a:lnTo>
                <a:lnTo>
                  <a:pt x="6907534" y="2408237"/>
                </a:lnTo>
                <a:lnTo>
                  <a:pt x="6899994" y="2411015"/>
                </a:lnTo>
                <a:lnTo>
                  <a:pt x="6892850" y="2412999"/>
                </a:lnTo>
                <a:lnTo>
                  <a:pt x="6884912" y="2414588"/>
                </a:lnTo>
                <a:lnTo>
                  <a:pt x="6877372" y="2415778"/>
                </a:lnTo>
                <a:lnTo>
                  <a:pt x="6870228" y="2416175"/>
                </a:lnTo>
                <a:lnTo>
                  <a:pt x="6863481" y="2416175"/>
                </a:lnTo>
                <a:lnTo>
                  <a:pt x="6855940" y="2416175"/>
                </a:lnTo>
                <a:lnTo>
                  <a:pt x="6848400" y="2414985"/>
                </a:lnTo>
                <a:lnTo>
                  <a:pt x="6834509" y="2413397"/>
                </a:lnTo>
                <a:lnTo>
                  <a:pt x="6820222" y="2410222"/>
                </a:lnTo>
                <a:lnTo>
                  <a:pt x="6805934" y="2407046"/>
                </a:lnTo>
                <a:lnTo>
                  <a:pt x="6792440" y="2403475"/>
                </a:lnTo>
                <a:lnTo>
                  <a:pt x="6778550" y="2399903"/>
                </a:lnTo>
                <a:lnTo>
                  <a:pt x="6764262" y="2396728"/>
                </a:lnTo>
                <a:lnTo>
                  <a:pt x="6750768" y="2393950"/>
                </a:lnTo>
                <a:lnTo>
                  <a:pt x="6736878" y="2392362"/>
                </a:lnTo>
                <a:lnTo>
                  <a:pt x="6730131" y="2391966"/>
                </a:lnTo>
                <a:lnTo>
                  <a:pt x="6723384" y="2391966"/>
                </a:lnTo>
                <a:lnTo>
                  <a:pt x="6716637" y="2392362"/>
                </a:lnTo>
                <a:lnTo>
                  <a:pt x="6709097" y="2393553"/>
                </a:lnTo>
                <a:lnTo>
                  <a:pt x="6710287" y="2398712"/>
                </a:lnTo>
                <a:lnTo>
                  <a:pt x="6711081" y="2403475"/>
                </a:lnTo>
                <a:lnTo>
                  <a:pt x="6712272" y="2407841"/>
                </a:lnTo>
                <a:lnTo>
                  <a:pt x="6713859" y="2410222"/>
                </a:lnTo>
                <a:lnTo>
                  <a:pt x="6715844" y="2412999"/>
                </a:lnTo>
                <a:lnTo>
                  <a:pt x="6718225" y="2414588"/>
                </a:lnTo>
                <a:lnTo>
                  <a:pt x="6720606" y="2415778"/>
                </a:lnTo>
                <a:lnTo>
                  <a:pt x="6723384" y="2416175"/>
                </a:lnTo>
                <a:lnTo>
                  <a:pt x="6726559" y="2416175"/>
                </a:lnTo>
                <a:lnTo>
                  <a:pt x="6729734" y="2416175"/>
                </a:lnTo>
                <a:lnTo>
                  <a:pt x="6736084" y="2414985"/>
                </a:lnTo>
                <a:lnTo>
                  <a:pt x="6750768" y="2411413"/>
                </a:lnTo>
                <a:lnTo>
                  <a:pt x="6759103" y="2410222"/>
                </a:lnTo>
                <a:lnTo>
                  <a:pt x="6762675" y="2409825"/>
                </a:lnTo>
                <a:lnTo>
                  <a:pt x="6765850" y="2410222"/>
                </a:lnTo>
                <a:lnTo>
                  <a:pt x="6768628" y="2410222"/>
                </a:lnTo>
                <a:lnTo>
                  <a:pt x="6771406" y="2411413"/>
                </a:lnTo>
                <a:lnTo>
                  <a:pt x="6773390" y="2412603"/>
                </a:lnTo>
                <a:lnTo>
                  <a:pt x="6775375" y="2414190"/>
                </a:lnTo>
                <a:lnTo>
                  <a:pt x="6777359" y="2416175"/>
                </a:lnTo>
                <a:lnTo>
                  <a:pt x="6778550" y="2418952"/>
                </a:lnTo>
                <a:lnTo>
                  <a:pt x="6780137" y="2422128"/>
                </a:lnTo>
                <a:lnTo>
                  <a:pt x="6781328" y="2425700"/>
                </a:lnTo>
                <a:lnTo>
                  <a:pt x="6782915" y="2434035"/>
                </a:lnTo>
                <a:lnTo>
                  <a:pt x="6783709" y="2445147"/>
                </a:lnTo>
                <a:lnTo>
                  <a:pt x="6784503" y="2455465"/>
                </a:lnTo>
                <a:lnTo>
                  <a:pt x="6784503" y="2463403"/>
                </a:lnTo>
                <a:lnTo>
                  <a:pt x="6783709" y="2466578"/>
                </a:lnTo>
                <a:lnTo>
                  <a:pt x="6782915" y="2469357"/>
                </a:lnTo>
                <a:lnTo>
                  <a:pt x="6781725" y="2471341"/>
                </a:lnTo>
                <a:lnTo>
                  <a:pt x="6780534" y="2472928"/>
                </a:lnTo>
                <a:lnTo>
                  <a:pt x="6778947" y="2474515"/>
                </a:lnTo>
                <a:lnTo>
                  <a:pt x="6776962" y="2476104"/>
                </a:lnTo>
                <a:lnTo>
                  <a:pt x="6772200" y="2478087"/>
                </a:lnTo>
                <a:lnTo>
                  <a:pt x="6757515" y="2482850"/>
                </a:lnTo>
                <a:lnTo>
                  <a:pt x="6749181" y="2485231"/>
                </a:lnTo>
                <a:lnTo>
                  <a:pt x="6740053" y="2486818"/>
                </a:lnTo>
                <a:lnTo>
                  <a:pt x="6730528" y="2487216"/>
                </a:lnTo>
                <a:lnTo>
                  <a:pt x="6721797" y="2488406"/>
                </a:lnTo>
                <a:lnTo>
                  <a:pt x="6703144" y="2488803"/>
                </a:lnTo>
                <a:lnTo>
                  <a:pt x="6694015" y="2488803"/>
                </a:lnTo>
                <a:lnTo>
                  <a:pt x="6684887" y="2489200"/>
                </a:lnTo>
                <a:lnTo>
                  <a:pt x="6676156" y="2490788"/>
                </a:lnTo>
                <a:lnTo>
                  <a:pt x="6667028" y="2492375"/>
                </a:lnTo>
                <a:lnTo>
                  <a:pt x="6658694" y="2494757"/>
                </a:lnTo>
                <a:lnTo>
                  <a:pt x="6650359" y="2498328"/>
                </a:lnTo>
                <a:lnTo>
                  <a:pt x="6645994" y="2500313"/>
                </a:lnTo>
                <a:lnTo>
                  <a:pt x="6642422" y="2503090"/>
                </a:lnTo>
                <a:lnTo>
                  <a:pt x="6638453" y="2505473"/>
                </a:lnTo>
                <a:lnTo>
                  <a:pt x="6634881" y="2508647"/>
                </a:lnTo>
                <a:lnTo>
                  <a:pt x="6631309" y="2511823"/>
                </a:lnTo>
                <a:lnTo>
                  <a:pt x="6627737" y="2516187"/>
                </a:lnTo>
                <a:lnTo>
                  <a:pt x="6624562" y="2520553"/>
                </a:lnTo>
                <a:lnTo>
                  <a:pt x="6621387" y="2524919"/>
                </a:lnTo>
                <a:lnTo>
                  <a:pt x="6650359" y="2525712"/>
                </a:lnTo>
                <a:lnTo>
                  <a:pt x="6669806" y="2532063"/>
                </a:lnTo>
                <a:lnTo>
                  <a:pt x="6689253" y="2537223"/>
                </a:lnTo>
                <a:lnTo>
                  <a:pt x="6708700" y="2541984"/>
                </a:lnTo>
                <a:lnTo>
                  <a:pt x="6728544" y="2546350"/>
                </a:lnTo>
                <a:lnTo>
                  <a:pt x="6748784" y="2549922"/>
                </a:lnTo>
                <a:lnTo>
                  <a:pt x="6768628" y="2553098"/>
                </a:lnTo>
                <a:lnTo>
                  <a:pt x="6808712" y="2558256"/>
                </a:lnTo>
                <a:lnTo>
                  <a:pt x="6848400" y="2563415"/>
                </a:lnTo>
                <a:lnTo>
                  <a:pt x="6888484" y="2569369"/>
                </a:lnTo>
                <a:lnTo>
                  <a:pt x="6908725" y="2572544"/>
                </a:lnTo>
                <a:lnTo>
                  <a:pt x="6928568" y="2576116"/>
                </a:lnTo>
                <a:lnTo>
                  <a:pt x="6948015" y="2580482"/>
                </a:lnTo>
                <a:lnTo>
                  <a:pt x="6967859" y="2585243"/>
                </a:lnTo>
                <a:lnTo>
                  <a:pt x="6976987" y="2587625"/>
                </a:lnTo>
                <a:lnTo>
                  <a:pt x="6981353" y="2590006"/>
                </a:lnTo>
                <a:lnTo>
                  <a:pt x="6984925" y="2591991"/>
                </a:lnTo>
                <a:lnTo>
                  <a:pt x="6988497" y="2594769"/>
                </a:lnTo>
                <a:lnTo>
                  <a:pt x="6990481" y="2597547"/>
                </a:lnTo>
                <a:lnTo>
                  <a:pt x="6991672" y="2599928"/>
                </a:lnTo>
                <a:lnTo>
                  <a:pt x="6992068" y="2601913"/>
                </a:lnTo>
                <a:lnTo>
                  <a:pt x="6992862" y="2603897"/>
                </a:lnTo>
                <a:lnTo>
                  <a:pt x="6992862" y="2606675"/>
                </a:lnTo>
                <a:lnTo>
                  <a:pt x="6991672" y="2611835"/>
                </a:lnTo>
                <a:lnTo>
                  <a:pt x="6989687" y="2616200"/>
                </a:lnTo>
                <a:lnTo>
                  <a:pt x="6986909" y="2619375"/>
                </a:lnTo>
                <a:lnTo>
                  <a:pt x="6983734" y="2621359"/>
                </a:lnTo>
                <a:lnTo>
                  <a:pt x="6979765" y="2622947"/>
                </a:lnTo>
                <a:lnTo>
                  <a:pt x="6975400" y="2623344"/>
                </a:lnTo>
                <a:lnTo>
                  <a:pt x="6970240" y="2623344"/>
                </a:lnTo>
                <a:lnTo>
                  <a:pt x="6965478" y="2622947"/>
                </a:lnTo>
                <a:lnTo>
                  <a:pt x="6636072" y="2555082"/>
                </a:lnTo>
                <a:lnTo>
                  <a:pt x="6547965" y="2558256"/>
                </a:lnTo>
                <a:lnTo>
                  <a:pt x="6546378" y="2554685"/>
                </a:lnTo>
                <a:lnTo>
                  <a:pt x="6544790" y="2550716"/>
                </a:lnTo>
                <a:lnTo>
                  <a:pt x="6543997" y="2551509"/>
                </a:lnTo>
                <a:lnTo>
                  <a:pt x="6545981" y="2554685"/>
                </a:lnTo>
                <a:lnTo>
                  <a:pt x="6547965" y="2558256"/>
                </a:lnTo>
                <a:lnTo>
                  <a:pt x="6552728" y="2564607"/>
                </a:lnTo>
                <a:lnTo>
                  <a:pt x="6557490" y="2569766"/>
                </a:lnTo>
                <a:lnTo>
                  <a:pt x="6562253" y="2574132"/>
                </a:lnTo>
                <a:lnTo>
                  <a:pt x="6567412" y="2577703"/>
                </a:lnTo>
                <a:lnTo>
                  <a:pt x="6572968" y="2580482"/>
                </a:lnTo>
                <a:lnTo>
                  <a:pt x="6578525" y="2582466"/>
                </a:lnTo>
                <a:lnTo>
                  <a:pt x="6584478" y="2583656"/>
                </a:lnTo>
                <a:lnTo>
                  <a:pt x="6590828" y="2584450"/>
                </a:lnTo>
                <a:lnTo>
                  <a:pt x="6596384" y="2585243"/>
                </a:lnTo>
                <a:lnTo>
                  <a:pt x="6602734" y="2585243"/>
                </a:lnTo>
                <a:lnTo>
                  <a:pt x="6615434" y="2584450"/>
                </a:lnTo>
                <a:lnTo>
                  <a:pt x="6628134" y="2584053"/>
                </a:lnTo>
                <a:lnTo>
                  <a:pt x="6640040" y="2584053"/>
                </a:lnTo>
                <a:lnTo>
                  <a:pt x="6666631" y="2584450"/>
                </a:lnTo>
                <a:lnTo>
                  <a:pt x="6692825" y="2584450"/>
                </a:lnTo>
                <a:lnTo>
                  <a:pt x="6744815" y="2584053"/>
                </a:lnTo>
                <a:lnTo>
                  <a:pt x="6744815" y="2602310"/>
                </a:lnTo>
                <a:lnTo>
                  <a:pt x="6518597" y="2613422"/>
                </a:lnTo>
                <a:lnTo>
                  <a:pt x="6521375" y="2620169"/>
                </a:lnTo>
                <a:lnTo>
                  <a:pt x="6524550" y="2627312"/>
                </a:lnTo>
                <a:lnTo>
                  <a:pt x="6528122" y="2632869"/>
                </a:lnTo>
                <a:lnTo>
                  <a:pt x="6531694" y="2638822"/>
                </a:lnTo>
                <a:lnTo>
                  <a:pt x="6536059" y="2643585"/>
                </a:lnTo>
                <a:lnTo>
                  <a:pt x="6540028" y="2648347"/>
                </a:lnTo>
                <a:lnTo>
                  <a:pt x="6544790" y="2652315"/>
                </a:lnTo>
                <a:lnTo>
                  <a:pt x="6549553" y="2656681"/>
                </a:lnTo>
                <a:lnTo>
                  <a:pt x="6555109" y="2659856"/>
                </a:lnTo>
                <a:lnTo>
                  <a:pt x="6560665" y="2663031"/>
                </a:lnTo>
                <a:lnTo>
                  <a:pt x="6566618" y="2665810"/>
                </a:lnTo>
                <a:lnTo>
                  <a:pt x="6572968" y="2667793"/>
                </a:lnTo>
                <a:lnTo>
                  <a:pt x="6579318" y="2669381"/>
                </a:lnTo>
                <a:lnTo>
                  <a:pt x="6586462" y="2670969"/>
                </a:lnTo>
                <a:lnTo>
                  <a:pt x="6593209" y="2671763"/>
                </a:lnTo>
                <a:lnTo>
                  <a:pt x="6601147" y="2672556"/>
                </a:lnTo>
                <a:lnTo>
                  <a:pt x="6663456" y="2676525"/>
                </a:lnTo>
                <a:lnTo>
                  <a:pt x="6694412" y="2677715"/>
                </a:lnTo>
                <a:lnTo>
                  <a:pt x="6725368" y="2679303"/>
                </a:lnTo>
                <a:lnTo>
                  <a:pt x="6756325" y="2679700"/>
                </a:lnTo>
                <a:lnTo>
                  <a:pt x="6787678" y="2679700"/>
                </a:lnTo>
                <a:lnTo>
                  <a:pt x="6819031" y="2679303"/>
                </a:lnTo>
                <a:lnTo>
                  <a:pt x="6849987" y="2677715"/>
                </a:lnTo>
                <a:lnTo>
                  <a:pt x="6860306" y="2677319"/>
                </a:lnTo>
                <a:lnTo>
                  <a:pt x="6869434" y="2678112"/>
                </a:lnTo>
                <a:lnTo>
                  <a:pt x="6878562" y="2680493"/>
                </a:lnTo>
                <a:lnTo>
                  <a:pt x="6886897" y="2682875"/>
                </a:lnTo>
                <a:lnTo>
                  <a:pt x="6894437" y="2686050"/>
                </a:lnTo>
                <a:lnTo>
                  <a:pt x="6901184" y="2690812"/>
                </a:lnTo>
                <a:lnTo>
                  <a:pt x="6907137" y="2695575"/>
                </a:lnTo>
                <a:lnTo>
                  <a:pt x="6911900" y="2701528"/>
                </a:lnTo>
                <a:lnTo>
                  <a:pt x="6915868" y="2707085"/>
                </a:lnTo>
                <a:lnTo>
                  <a:pt x="6919044" y="2714228"/>
                </a:lnTo>
                <a:lnTo>
                  <a:pt x="6921028" y="2720975"/>
                </a:lnTo>
                <a:lnTo>
                  <a:pt x="6922218" y="2728119"/>
                </a:lnTo>
                <a:lnTo>
                  <a:pt x="6922218" y="2736056"/>
                </a:lnTo>
                <a:lnTo>
                  <a:pt x="6920631" y="2743994"/>
                </a:lnTo>
                <a:lnTo>
                  <a:pt x="6918647" y="2752328"/>
                </a:lnTo>
                <a:lnTo>
                  <a:pt x="6915075" y="2760265"/>
                </a:lnTo>
                <a:lnTo>
                  <a:pt x="6919044" y="2763440"/>
                </a:lnTo>
                <a:lnTo>
                  <a:pt x="6923409" y="2765425"/>
                </a:lnTo>
                <a:lnTo>
                  <a:pt x="6927378" y="2767806"/>
                </a:lnTo>
                <a:lnTo>
                  <a:pt x="6932140" y="2769790"/>
                </a:lnTo>
                <a:lnTo>
                  <a:pt x="6941268" y="2772569"/>
                </a:lnTo>
                <a:lnTo>
                  <a:pt x="6950000" y="2774156"/>
                </a:lnTo>
                <a:lnTo>
                  <a:pt x="6959525" y="2774950"/>
                </a:lnTo>
                <a:lnTo>
                  <a:pt x="6969050" y="2774950"/>
                </a:lnTo>
                <a:lnTo>
                  <a:pt x="6988497" y="2774553"/>
                </a:lnTo>
                <a:lnTo>
                  <a:pt x="7007547" y="2774156"/>
                </a:lnTo>
                <a:lnTo>
                  <a:pt x="7017072" y="2774553"/>
                </a:lnTo>
                <a:lnTo>
                  <a:pt x="7026597" y="2774950"/>
                </a:lnTo>
                <a:lnTo>
                  <a:pt x="7035328" y="2777331"/>
                </a:lnTo>
                <a:lnTo>
                  <a:pt x="7044456" y="2779712"/>
                </a:lnTo>
                <a:lnTo>
                  <a:pt x="7049218" y="2782094"/>
                </a:lnTo>
                <a:lnTo>
                  <a:pt x="7053187" y="2784078"/>
                </a:lnTo>
                <a:lnTo>
                  <a:pt x="7057553" y="2786856"/>
                </a:lnTo>
                <a:lnTo>
                  <a:pt x="7061918" y="2789635"/>
                </a:lnTo>
                <a:lnTo>
                  <a:pt x="7078190" y="2791222"/>
                </a:lnTo>
                <a:lnTo>
                  <a:pt x="7093668" y="2794397"/>
                </a:lnTo>
                <a:lnTo>
                  <a:pt x="7125815" y="2800747"/>
                </a:lnTo>
                <a:lnTo>
                  <a:pt x="7141690" y="2803525"/>
                </a:lnTo>
                <a:lnTo>
                  <a:pt x="7157962" y="2805510"/>
                </a:lnTo>
                <a:lnTo>
                  <a:pt x="7166297" y="2806303"/>
                </a:lnTo>
                <a:lnTo>
                  <a:pt x="7174234" y="2806303"/>
                </a:lnTo>
                <a:lnTo>
                  <a:pt x="7182965" y="2806303"/>
                </a:lnTo>
                <a:lnTo>
                  <a:pt x="7191300" y="2805510"/>
                </a:lnTo>
                <a:lnTo>
                  <a:pt x="7196459" y="2805113"/>
                </a:lnTo>
                <a:lnTo>
                  <a:pt x="7202412" y="2805510"/>
                </a:lnTo>
                <a:lnTo>
                  <a:pt x="7207175" y="2807097"/>
                </a:lnTo>
                <a:lnTo>
                  <a:pt x="7211144" y="2809875"/>
                </a:lnTo>
                <a:lnTo>
                  <a:pt x="7213128" y="2811066"/>
                </a:lnTo>
                <a:lnTo>
                  <a:pt x="7214715" y="2813050"/>
                </a:lnTo>
                <a:lnTo>
                  <a:pt x="7216303" y="2815034"/>
                </a:lnTo>
                <a:lnTo>
                  <a:pt x="7217494" y="2817018"/>
                </a:lnTo>
                <a:lnTo>
                  <a:pt x="7217890" y="2819797"/>
                </a:lnTo>
                <a:lnTo>
                  <a:pt x="7218684" y="2822972"/>
                </a:lnTo>
                <a:lnTo>
                  <a:pt x="7219081" y="2826147"/>
                </a:lnTo>
                <a:lnTo>
                  <a:pt x="7218684" y="2829719"/>
                </a:lnTo>
                <a:lnTo>
                  <a:pt x="7217890" y="2832497"/>
                </a:lnTo>
                <a:lnTo>
                  <a:pt x="7217494" y="2835275"/>
                </a:lnTo>
                <a:lnTo>
                  <a:pt x="7216303" y="2837259"/>
                </a:lnTo>
                <a:lnTo>
                  <a:pt x="7215509" y="2838847"/>
                </a:lnTo>
                <a:lnTo>
                  <a:pt x="7212731" y="2842022"/>
                </a:lnTo>
                <a:lnTo>
                  <a:pt x="7209159" y="2844006"/>
                </a:lnTo>
                <a:lnTo>
                  <a:pt x="7204794" y="2845594"/>
                </a:lnTo>
                <a:lnTo>
                  <a:pt x="7200825" y="2846785"/>
                </a:lnTo>
                <a:lnTo>
                  <a:pt x="7191697" y="2847578"/>
                </a:lnTo>
                <a:lnTo>
                  <a:pt x="7184156" y="2848769"/>
                </a:lnTo>
                <a:lnTo>
                  <a:pt x="7180584" y="2848769"/>
                </a:lnTo>
                <a:lnTo>
                  <a:pt x="7177012" y="2848372"/>
                </a:lnTo>
                <a:lnTo>
                  <a:pt x="7150818" y="2842816"/>
                </a:lnTo>
                <a:lnTo>
                  <a:pt x="7137325" y="2840434"/>
                </a:lnTo>
                <a:lnTo>
                  <a:pt x="7124228" y="2838053"/>
                </a:lnTo>
                <a:lnTo>
                  <a:pt x="7111131" y="2836863"/>
                </a:lnTo>
                <a:lnTo>
                  <a:pt x="7098034" y="2835275"/>
                </a:lnTo>
                <a:lnTo>
                  <a:pt x="7084937" y="2834481"/>
                </a:lnTo>
                <a:lnTo>
                  <a:pt x="7071840" y="2834481"/>
                </a:lnTo>
                <a:lnTo>
                  <a:pt x="7059140" y="2835275"/>
                </a:lnTo>
                <a:lnTo>
                  <a:pt x="7046044" y="2836863"/>
                </a:lnTo>
                <a:lnTo>
                  <a:pt x="7032947" y="2839244"/>
                </a:lnTo>
                <a:lnTo>
                  <a:pt x="7020247" y="2842419"/>
                </a:lnTo>
                <a:lnTo>
                  <a:pt x="7007150" y="2846785"/>
                </a:lnTo>
                <a:lnTo>
                  <a:pt x="6994450" y="2852340"/>
                </a:lnTo>
                <a:lnTo>
                  <a:pt x="6981750" y="2859484"/>
                </a:lnTo>
                <a:lnTo>
                  <a:pt x="6968653" y="2867025"/>
                </a:lnTo>
                <a:lnTo>
                  <a:pt x="6967859" y="2857897"/>
                </a:lnTo>
                <a:lnTo>
                  <a:pt x="6967859" y="2849959"/>
                </a:lnTo>
                <a:lnTo>
                  <a:pt x="6969050" y="2842816"/>
                </a:lnTo>
                <a:lnTo>
                  <a:pt x="6971034" y="2837656"/>
                </a:lnTo>
                <a:lnTo>
                  <a:pt x="6974209" y="2832894"/>
                </a:lnTo>
                <a:lnTo>
                  <a:pt x="6977384" y="2829322"/>
                </a:lnTo>
                <a:lnTo>
                  <a:pt x="6981750" y="2826544"/>
                </a:lnTo>
                <a:lnTo>
                  <a:pt x="6986115" y="2824162"/>
                </a:lnTo>
                <a:lnTo>
                  <a:pt x="6995244" y="2820194"/>
                </a:lnTo>
                <a:lnTo>
                  <a:pt x="7004372" y="2816225"/>
                </a:lnTo>
                <a:lnTo>
                  <a:pt x="7008737" y="2813843"/>
                </a:lnTo>
                <a:lnTo>
                  <a:pt x="7012309" y="2811463"/>
                </a:lnTo>
                <a:lnTo>
                  <a:pt x="7015484" y="2808287"/>
                </a:lnTo>
                <a:lnTo>
                  <a:pt x="7017468" y="2804715"/>
                </a:lnTo>
                <a:lnTo>
                  <a:pt x="6988497" y="2804715"/>
                </a:lnTo>
                <a:lnTo>
                  <a:pt x="6983734" y="2803922"/>
                </a:lnTo>
                <a:lnTo>
                  <a:pt x="6978972" y="2803922"/>
                </a:lnTo>
                <a:lnTo>
                  <a:pt x="6969050" y="2803922"/>
                </a:lnTo>
                <a:lnTo>
                  <a:pt x="6959525" y="2804715"/>
                </a:lnTo>
                <a:lnTo>
                  <a:pt x="6950000" y="2805113"/>
                </a:lnTo>
                <a:lnTo>
                  <a:pt x="6945237" y="2804715"/>
                </a:lnTo>
                <a:lnTo>
                  <a:pt x="6940872" y="2803922"/>
                </a:lnTo>
                <a:lnTo>
                  <a:pt x="6936109" y="2803525"/>
                </a:lnTo>
                <a:lnTo>
                  <a:pt x="6931744" y="2801937"/>
                </a:lnTo>
                <a:lnTo>
                  <a:pt x="6926981" y="2799953"/>
                </a:lnTo>
                <a:lnTo>
                  <a:pt x="6922615" y="2797175"/>
                </a:lnTo>
                <a:lnTo>
                  <a:pt x="6918647" y="2794000"/>
                </a:lnTo>
                <a:lnTo>
                  <a:pt x="6915075" y="2789635"/>
                </a:lnTo>
                <a:lnTo>
                  <a:pt x="6907137" y="2790428"/>
                </a:lnTo>
                <a:lnTo>
                  <a:pt x="6899200" y="2789635"/>
                </a:lnTo>
                <a:lnTo>
                  <a:pt x="6891659" y="2788840"/>
                </a:lnTo>
                <a:lnTo>
                  <a:pt x="6884515" y="2787253"/>
                </a:lnTo>
                <a:lnTo>
                  <a:pt x="6876975" y="2784475"/>
                </a:lnTo>
                <a:lnTo>
                  <a:pt x="6870228" y="2782094"/>
                </a:lnTo>
                <a:lnTo>
                  <a:pt x="6862687" y="2778919"/>
                </a:lnTo>
                <a:lnTo>
                  <a:pt x="6855940" y="2774950"/>
                </a:lnTo>
                <a:lnTo>
                  <a:pt x="6851178" y="2771775"/>
                </a:lnTo>
                <a:lnTo>
                  <a:pt x="6846018" y="2770187"/>
                </a:lnTo>
                <a:lnTo>
                  <a:pt x="6840065" y="2769393"/>
                </a:lnTo>
                <a:lnTo>
                  <a:pt x="6834906" y="2768600"/>
                </a:lnTo>
                <a:lnTo>
                  <a:pt x="6828953" y="2769393"/>
                </a:lnTo>
                <a:lnTo>
                  <a:pt x="6823397" y="2769790"/>
                </a:lnTo>
                <a:lnTo>
                  <a:pt x="6811887" y="2771378"/>
                </a:lnTo>
                <a:lnTo>
                  <a:pt x="6805934" y="2772569"/>
                </a:lnTo>
                <a:lnTo>
                  <a:pt x="6799981" y="2772965"/>
                </a:lnTo>
                <a:lnTo>
                  <a:pt x="6794425" y="2772965"/>
                </a:lnTo>
                <a:lnTo>
                  <a:pt x="6789265" y="2772569"/>
                </a:lnTo>
                <a:lnTo>
                  <a:pt x="6783709" y="2770981"/>
                </a:lnTo>
                <a:lnTo>
                  <a:pt x="6778550" y="2768203"/>
                </a:lnTo>
                <a:lnTo>
                  <a:pt x="6773390" y="2764631"/>
                </a:lnTo>
                <a:lnTo>
                  <a:pt x="6768628" y="2759472"/>
                </a:lnTo>
                <a:lnTo>
                  <a:pt x="6768628" y="2759869"/>
                </a:lnTo>
                <a:lnTo>
                  <a:pt x="6748784" y="2763044"/>
                </a:lnTo>
                <a:lnTo>
                  <a:pt x="6728147" y="2765425"/>
                </a:lnTo>
                <a:lnTo>
                  <a:pt x="6707906" y="2767012"/>
                </a:lnTo>
                <a:lnTo>
                  <a:pt x="6687665" y="2767806"/>
                </a:lnTo>
                <a:lnTo>
                  <a:pt x="6667425" y="2767012"/>
                </a:lnTo>
                <a:lnTo>
                  <a:pt x="6647184" y="2766219"/>
                </a:lnTo>
                <a:lnTo>
                  <a:pt x="6626944" y="2763440"/>
                </a:lnTo>
                <a:lnTo>
                  <a:pt x="6606306" y="2760265"/>
                </a:lnTo>
                <a:lnTo>
                  <a:pt x="6594003" y="2756694"/>
                </a:lnTo>
                <a:lnTo>
                  <a:pt x="6582890" y="2754710"/>
                </a:lnTo>
                <a:lnTo>
                  <a:pt x="6572968" y="2753519"/>
                </a:lnTo>
                <a:lnTo>
                  <a:pt x="6568206" y="2753915"/>
                </a:lnTo>
                <a:lnTo>
                  <a:pt x="6564237" y="2753915"/>
                </a:lnTo>
                <a:lnTo>
                  <a:pt x="6560268" y="2754710"/>
                </a:lnTo>
                <a:lnTo>
                  <a:pt x="6556300" y="2755503"/>
                </a:lnTo>
                <a:lnTo>
                  <a:pt x="6553522" y="2757090"/>
                </a:lnTo>
                <a:lnTo>
                  <a:pt x="6550347" y="2758281"/>
                </a:lnTo>
                <a:lnTo>
                  <a:pt x="6547568" y="2760265"/>
                </a:lnTo>
                <a:lnTo>
                  <a:pt x="6544790" y="2762647"/>
                </a:lnTo>
                <a:lnTo>
                  <a:pt x="6542806" y="2764631"/>
                </a:lnTo>
                <a:lnTo>
                  <a:pt x="6540822" y="2767012"/>
                </a:lnTo>
                <a:lnTo>
                  <a:pt x="6537647" y="2772965"/>
                </a:lnTo>
                <a:lnTo>
                  <a:pt x="6534868" y="2779316"/>
                </a:lnTo>
                <a:lnTo>
                  <a:pt x="6533281" y="2786856"/>
                </a:lnTo>
                <a:lnTo>
                  <a:pt x="6532090" y="2794397"/>
                </a:lnTo>
                <a:lnTo>
                  <a:pt x="6531694" y="2803525"/>
                </a:lnTo>
                <a:lnTo>
                  <a:pt x="6531694" y="2813050"/>
                </a:lnTo>
                <a:lnTo>
                  <a:pt x="6532090" y="2822575"/>
                </a:lnTo>
                <a:lnTo>
                  <a:pt x="6533281" y="2832497"/>
                </a:lnTo>
                <a:lnTo>
                  <a:pt x="6636072" y="2848372"/>
                </a:lnTo>
                <a:lnTo>
                  <a:pt x="6650756" y="2848372"/>
                </a:lnTo>
                <a:lnTo>
                  <a:pt x="6656312" y="2838053"/>
                </a:lnTo>
                <a:lnTo>
                  <a:pt x="6659487" y="2833687"/>
                </a:lnTo>
                <a:lnTo>
                  <a:pt x="6663456" y="2829322"/>
                </a:lnTo>
                <a:lnTo>
                  <a:pt x="6667425" y="2826147"/>
                </a:lnTo>
                <a:lnTo>
                  <a:pt x="6669806" y="2824559"/>
                </a:lnTo>
                <a:lnTo>
                  <a:pt x="6671790" y="2824162"/>
                </a:lnTo>
                <a:lnTo>
                  <a:pt x="6674568" y="2823369"/>
                </a:lnTo>
                <a:lnTo>
                  <a:pt x="6676553" y="2824162"/>
                </a:lnTo>
                <a:lnTo>
                  <a:pt x="6679728" y="2824559"/>
                </a:lnTo>
                <a:lnTo>
                  <a:pt x="6682109" y="2825750"/>
                </a:lnTo>
                <a:lnTo>
                  <a:pt x="6685284" y="2827338"/>
                </a:lnTo>
                <a:lnTo>
                  <a:pt x="6687665" y="2829322"/>
                </a:lnTo>
                <a:lnTo>
                  <a:pt x="6689253" y="2831306"/>
                </a:lnTo>
                <a:lnTo>
                  <a:pt x="6690047" y="2833687"/>
                </a:lnTo>
                <a:lnTo>
                  <a:pt x="6690840" y="2835672"/>
                </a:lnTo>
                <a:lnTo>
                  <a:pt x="6690840" y="2838053"/>
                </a:lnTo>
                <a:lnTo>
                  <a:pt x="6690047" y="2840434"/>
                </a:lnTo>
                <a:lnTo>
                  <a:pt x="6689253" y="2842816"/>
                </a:lnTo>
                <a:lnTo>
                  <a:pt x="6686872" y="2847578"/>
                </a:lnTo>
                <a:lnTo>
                  <a:pt x="6684490" y="2853134"/>
                </a:lnTo>
                <a:lnTo>
                  <a:pt x="6681712" y="2858294"/>
                </a:lnTo>
                <a:lnTo>
                  <a:pt x="6680125" y="2863056"/>
                </a:lnTo>
                <a:lnTo>
                  <a:pt x="6686872" y="2866628"/>
                </a:lnTo>
                <a:lnTo>
                  <a:pt x="6692825" y="2870200"/>
                </a:lnTo>
                <a:lnTo>
                  <a:pt x="6697984" y="2874963"/>
                </a:lnTo>
                <a:lnTo>
                  <a:pt x="6701556" y="2880519"/>
                </a:lnTo>
                <a:lnTo>
                  <a:pt x="6705525" y="2886075"/>
                </a:lnTo>
                <a:lnTo>
                  <a:pt x="6707509" y="2892425"/>
                </a:lnTo>
                <a:lnTo>
                  <a:pt x="6709097" y="2899172"/>
                </a:lnTo>
                <a:lnTo>
                  <a:pt x="6709494" y="2907110"/>
                </a:lnTo>
                <a:lnTo>
                  <a:pt x="6716637" y="2910285"/>
                </a:lnTo>
                <a:lnTo>
                  <a:pt x="6723781" y="2912269"/>
                </a:lnTo>
                <a:lnTo>
                  <a:pt x="6731322" y="2914650"/>
                </a:lnTo>
                <a:lnTo>
                  <a:pt x="6738465" y="2916238"/>
                </a:lnTo>
                <a:lnTo>
                  <a:pt x="6753944" y="2917825"/>
                </a:lnTo>
                <a:lnTo>
                  <a:pt x="6769025" y="2919412"/>
                </a:lnTo>
                <a:lnTo>
                  <a:pt x="6783709" y="2921000"/>
                </a:lnTo>
                <a:lnTo>
                  <a:pt x="6791647" y="2921794"/>
                </a:lnTo>
                <a:lnTo>
                  <a:pt x="6799187" y="2924175"/>
                </a:lnTo>
                <a:lnTo>
                  <a:pt x="6805934" y="2926160"/>
                </a:lnTo>
                <a:lnTo>
                  <a:pt x="6813475" y="2928938"/>
                </a:lnTo>
                <a:lnTo>
                  <a:pt x="6820222" y="2932509"/>
                </a:lnTo>
                <a:lnTo>
                  <a:pt x="6826968" y="2936478"/>
                </a:lnTo>
                <a:lnTo>
                  <a:pt x="6839668" y="2937272"/>
                </a:lnTo>
                <a:lnTo>
                  <a:pt x="6846018" y="2937669"/>
                </a:lnTo>
                <a:lnTo>
                  <a:pt x="6852368" y="2938859"/>
                </a:lnTo>
                <a:lnTo>
                  <a:pt x="6855544" y="2939653"/>
                </a:lnTo>
                <a:lnTo>
                  <a:pt x="6859115" y="2941241"/>
                </a:lnTo>
                <a:lnTo>
                  <a:pt x="6862290" y="2942828"/>
                </a:lnTo>
                <a:lnTo>
                  <a:pt x="6865465" y="2945210"/>
                </a:lnTo>
                <a:lnTo>
                  <a:pt x="6868640" y="2947590"/>
                </a:lnTo>
                <a:lnTo>
                  <a:pt x="6871815" y="2950765"/>
                </a:lnTo>
                <a:lnTo>
                  <a:pt x="6874990" y="2954734"/>
                </a:lnTo>
                <a:lnTo>
                  <a:pt x="6878165" y="2958703"/>
                </a:lnTo>
                <a:lnTo>
                  <a:pt x="6844828" y="2963466"/>
                </a:lnTo>
                <a:lnTo>
                  <a:pt x="6812284" y="2967831"/>
                </a:lnTo>
                <a:lnTo>
                  <a:pt x="6796012" y="2968625"/>
                </a:lnTo>
                <a:lnTo>
                  <a:pt x="6779740" y="2970213"/>
                </a:lnTo>
                <a:lnTo>
                  <a:pt x="6763865" y="2971006"/>
                </a:lnTo>
                <a:lnTo>
                  <a:pt x="6747594" y="2971403"/>
                </a:lnTo>
                <a:lnTo>
                  <a:pt x="6731718" y="2971403"/>
                </a:lnTo>
                <a:lnTo>
                  <a:pt x="6715844" y="2971006"/>
                </a:lnTo>
                <a:lnTo>
                  <a:pt x="6699572" y="2969419"/>
                </a:lnTo>
                <a:lnTo>
                  <a:pt x="6683697" y="2967831"/>
                </a:lnTo>
                <a:lnTo>
                  <a:pt x="6668218" y="2964656"/>
                </a:lnTo>
                <a:lnTo>
                  <a:pt x="6652344" y="2961482"/>
                </a:lnTo>
                <a:lnTo>
                  <a:pt x="6636468" y="2957116"/>
                </a:lnTo>
                <a:lnTo>
                  <a:pt x="6621387" y="2951956"/>
                </a:lnTo>
                <a:lnTo>
                  <a:pt x="6621784" y="2950369"/>
                </a:lnTo>
                <a:lnTo>
                  <a:pt x="6621784" y="2949972"/>
                </a:lnTo>
                <a:lnTo>
                  <a:pt x="6621387" y="2951956"/>
                </a:lnTo>
                <a:lnTo>
                  <a:pt x="6607894" y="2958703"/>
                </a:lnTo>
                <a:lnTo>
                  <a:pt x="6594797" y="2964656"/>
                </a:lnTo>
                <a:lnTo>
                  <a:pt x="6588050" y="2966640"/>
                </a:lnTo>
                <a:lnTo>
                  <a:pt x="6581700" y="2968625"/>
                </a:lnTo>
                <a:lnTo>
                  <a:pt x="6574953" y="2971006"/>
                </a:lnTo>
                <a:lnTo>
                  <a:pt x="6568206" y="2971800"/>
                </a:lnTo>
                <a:lnTo>
                  <a:pt x="6561062" y="2972990"/>
                </a:lnTo>
                <a:lnTo>
                  <a:pt x="6554315" y="2974181"/>
                </a:lnTo>
                <a:lnTo>
                  <a:pt x="6547568" y="2974181"/>
                </a:lnTo>
                <a:lnTo>
                  <a:pt x="6540028" y="2974181"/>
                </a:lnTo>
                <a:lnTo>
                  <a:pt x="6532884" y="2973388"/>
                </a:lnTo>
                <a:lnTo>
                  <a:pt x="6524947" y="2972990"/>
                </a:lnTo>
                <a:lnTo>
                  <a:pt x="6517009" y="2971403"/>
                </a:lnTo>
                <a:lnTo>
                  <a:pt x="6508675" y="2969815"/>
                </a:lnTo>
                <a:lnTo>
                  <a:pt x="6497959" y="2967037"/>
                </a:lnTo>
                <a:lnTo>
                  <a:pt x="6487640" y="2965450"/>
                </a:lnTo>
                <a:lnTo>
                  <a:pt x="6476528" y="2963862"/>
                </a:lnTo>
                <a:lnTo>
                  <a:pt x="6465415" y="2963466"/>
                </a:lnTo>
                <a:lnTo>
                  <a:pt x="6455097" y="2963466"/>
                </a:lnTo>
                <a:lnTo>
                  <a:pt x="6443984" y="2963862"/>
                </a:lnTo>
                <a:lnTo>
                  <a:pt x="6433268" y="2965053"/>
                </a:lnTo>
                <a:lnTo>
                  <a:pt x="6422950" y="2966640"/>
                </a:lnTo>
                <a:lnTo>
                  <a:pt x="6411837" y="2969419"/>
                </a:lnTo>
                <a:lnTo>
                  <a:pt x="6401915" y="2971800"/>
                </a:lnTo>
                <a:lnTo>
                  <a:pt x="6391200" y="2976166"/>
                </a:lnTo>
                <a:lnTo>
                  <a:pt x="6381278" y="2980532"/>
                </a:lnTo>
                <a:lnTo>
                  <a:pt x="6371356" y="2985690"/>
                </a:lnTo>
                <a:lnTo>
                  <a:pt x="6361434" y="2991247"/>
                </a:lnTo>
                <a:lnTo>
                  <a:pt x="6351909" y="2998391"/>
                </a:lnTo>
                <a:lnTo>
                  <a:pt x="6342384" y="3005535"/>
                </a:lnTo>
                <a:lnTo>
                  <a:pt x="6384850" y="3010694"/>
                </a:lnTo>
                <a:lnTo>
                  <a:pt x="6389612" y="3010694"/>
                </a:lnTo>
                <a:lnTo>
                  <a:pt x="6394375" y="3010694"/>
                </a:lnTo>
                <a:lnTo>
                  <a:pt x="6404297" y="3010297"/>
                </a:lnTo>
                <a:lnTo>
                  <a:pt x="6414218" y="3009900"/>
                </a:lnTo>
                <a:lnTo>
                  <a:pt x="6423744" y="3009106"/>
                </a:lnTo>
                <a:lnTo>
                  <a:pt x="6428506" y="3009106"/>
                </a:lnTo>
                <a:lnTo>
                  <a:pt x="6433268" y="3009900"/>
                </a:lnTo>
                <a:lnTo>
                  <a:pt x="6438031" y="3010694"/>
                </a:lnTo>
                <a:lnTo>
                  <a:pt x="6442794" y="3012281"/>
                </a:lnTo>
                <a:lnTo>
                  <a:pt x="6447159" y="3015059"/>
                </a:lnTo>
                <a:lnTo>
                  <a:pt x="6451128" y="3017837"/>
                </a:lnTo>
                <a:lnTo>
                  <a:pt x="6455494" y="3021409"/>
                </a:lnTo>
                <a:lnTo>
                  <a:pt x="6459065" y="3026172"/>
                </a:lnTo>
                <a:lnTo>
                  <a:pt x="6471368" y="3032522"/>
                </a:lnTo>
                <a:lnTo>
                  <a:pt x="6483672" y="3038078"/>
                </a:lnTo>
                <a:lnTo>
                  <a:pt x="6495975" y="3042840"/>
                </a:lnTo>
                <a:lnTo>
                  <a:pt x="6509072" y="3047206"/>
                </a:lnTo>
                <a:lnTo>
                  <a:pt x="6521772" y="3050381"/>
                </a:lnTo>
                <a:lnTo>
                  <a:pt x="6535265" y="3052366"/>
                </a:lnTo>
                <a:lnTo>
                  <a:pt x="6548759" y="3053556"/>
                </a:lnTo>
                <a:lnTo>
                  <a:pt x="6562253" y="3053556"/>
                </a:lnTo>
                <a:lnTo>
                  <a:pt x="6578128" y="3054747"/>
                </a:lnTo>
                <a:lnTo>
                  <a:pt x="6593209" y="3055540"/>
                </a:lnTo>
                <a:lnTo>
                  <a:pt x="6608687" y="3057525"/>
                </a:lnTo>
                <a:lnTo>
                  <a:pt x="6623768" y="3060303"/>
                </a:lnTo>
                <a:lnTo>
                  <a:pt x="6638453" y="3063081"/>
                </a:lnTo>
                <a:lnTo>
                  <a:pt x="6653931" y="3066256"/>
                </a:lnTo>
                <a:lnTo>
                  <a:pt x="6683300" y="3074193"/>
                </a:lnTo>
                <a:lnTo>
                  <a:pt x="6712668" y="3082528"/>
                </a:lnTo>
                <a:lnTo>
                  <a:pt x="6742434" y="3091259"/>
                </a:lnTo>
                <a:lnTo>
                  <a:pt x="6771406" y="3100387"/>
                </a:lnTo>
                <a:lnTo>
                  <a:pt x="6800775" y="3108722"/>
                </a:lnTo>
                <a:lnTo>
                  <a:pt x="6807522" y="3110706"/>
                </a:lnTo>
                <a:lnTo>
                  <a:pt x="6813872" y="3113484"/>
                </a:lnTo>
                <a:lnTo>
                  <a:pt x="6819825" y="3116263"/>
                </a:lnTo>
                <a:lnTo>
                  <a:pt x="6825778" y="3119834"/>
                </a:lnTo>
                <a:lnTo>
                  <a:pt x="6831334" y="3123406"/>
                </a:lnTo>
                <a:lnTo>
                  <a:pt x="6836494" y="3126978"/>
                </a:lnTo>
                <a:lnTo>
                  <a:pt x="6841653" y="3131740"/>
                </a:lnTo>
                <a:lnTo>
                  <a:pt x="6846415" y="3136503"/>
                </a:lnTo>
                <a:lnTo>
                  <a:pt x="6850781" y="3141265"/>
                </a:lnTo>
                <a:lnTo>
                  <a:pt x="6854750" y="3147219"/>
                </a:lnTo>
                <a:lnTo>
                  <a:pt x="6858718" y="3152378"/>
                </a:lnTo>
                <a:lnTo>
                  <a:pt x="6862290" y="3158728"/>
                </a:lnTo>
                <a:lnTo>
                  <a:pt x="6865465" y="3165078"/>
                </a:lnTo>
                <a:lnTo>
                  <a:pt x="6868244" y="3171428"/>
                </a:lnTo>
                <a:lnTo>
                  <a:pt x="6870625" y="3178572"/>
                </a:lnTo>
                <a:lnTo>
                  <a:pt x="6872609" y="3185715"/>
                </a:lnTo>
                <a:lnTo>
                  <a:pt x="6886103" y="3186112"/>
                </a:lnTo>
                <a:lnTo>
                  <a:pt x="6980162" y="3186112"/>
                </a:lnTo>
                <a:lnTo>
                  <a:pt x="6973812" y="3190874"/>
                </a:lnTo>
                <a:lnTo>
                  <a:pt x="6967462" y="3195637"/>
                </a:lnTo>
                <a:lnTo>
                  <a:pt x="6961906" y="3199209"/>
                </a:lnTo>
                <a:lnTo>
                  <a:pt x="6955953" y="3202781"/>
                </a:lnTo>
                <a:lnTo>
                  <a:pt x="6949603" y="3205559"/>
                </a:lnTo>
                <a:lnTo>
                  <a:pt x="6943650" y="3208337"/>
                </a:lnTo>
                <a:lnTo>
                  <a:pt x="6938094" y="3210322"/>
                </a:lnTo>
                <a:lnTo>
                  <a:pt x="6932140" y="3211909"/>
                </a:lnTo>
                <a:lnTo>
                  <a:pt x="6925790" y="3213100"/>
                </a:lnTo>
                <a:lnTo>
                  <a:pt x="6920234" y="3213894"/>
                </a:lnTo>
                <a:lnTo>
                  <a:pt x="6908725" y="3215085"/>
                </a:lnTo>
                <a:lnTo>
                  <a:pt x="6896422" y="3215481"/>
                </a:lnTo>
                <a:lnTo>
                  <a:pt x="6884912" y="3215085"/>
                </a:lnTo>
                <a:lnTo>
                  <a:pt x="6878562" y="3215481"/>
                </a:lnTo>
                <a:lnTo>
                  <a:pt x="6872212" y="3216275"/>
                </a:lnTo>
                <a:lnTo>
                  <a:pt x="6872212" y="3223022"/>
                </a:lnTo>
                <a:lnTo>
                  <a:pt x="6873403" y="3228578"/>
                </a:lnTo>
                <a:lnTo>
                  <a:pt x="6875387" y="3233340"/>
                </a:lnTo>
                <a:lnTo>
                  <a:pt x="6878562" y="3237706"/>
                </a:lnTo>
                <a:lnTo>
                  <a:pt x="6882134" y="3240881"/>
                </a:lnTo>
                <a:lnTo>
                  <a:pt x="6886897" y="3242865"/>
                </a:lnTo>
                <a:lnTo>
                  <a:pt x="6892850" y="3244453"/>
                </a:lnTo>
                <a:lnTo>
                  <a:pt x="6899200" y="3245643"/>
                </a:lnTo>
                <a:lnTo>
                  <a:pt x="6907931" y="3245643"/>
                </a:lnTo>
                <a:lnTo>
                  <a:pt x="6916662" y="3246041"/>
                </a:lnTo>
                <a:lnTo>
                  <a:pt x="6924997" y="3247231"/>
                </a:lnTo>
                <a:lnTo>
                  <a:pt x="6933331" y="3249215"/>
                </a:lnTo>
                <a:lnTo>
                  <a:pt x="6941665" y="3251199"/>
                </a:lnTo>
                <a:lnTo>
                  <a:pt x="6949603" y="3253978"/>
                </a:lnTo>
                <a:lnTo>
                  <a:pt x="6965478" y="3260327"/>
                </a:lnTo>
                <a:lnTo>
                  <a:pt x="6981353" y="3267075"/>
                </a:lnTo>
                <a:lnTo>
                  <a:pt x="6997625" y="3274615"/>
                </a:lnTo>
                <a:lnTo>
                  <a:pt x="7013500" y="3281759"/>
                </a:lnTo>
                <a:lnTo>
                  <a:pt x="7030168" y="3288903"/>
                </a:lnTo>
                <a:lnTo>
                  <a:pt x="6841256" y="3288903"/>
                </a:lnTo>
                <a:lnTo>
                  <a:pt x="6828556" y="3290490"/>
                </a:lnTo>
                <a:lnTo>
                  <a:pt x="6826968" y="3297237"/>
                </a:lnTo>
                <a:lnTo>
                  <a:pt x="6825778" y="3303984"/>
                </a:lnTo>
                <a:lnTo>
                  <a:pt x="6825778" y="3310334"/>
                </a:lnTo>
                <a:lnTo>
                  <a:pt x="6826572" y="3316287"/>
                </a:lnTo>
                <a:lnTo>
                  <a:pt x="6826968" y="3321447"/>
                </a:lnTo>
                <a:lnTo>
                  <a:pt x="6828556" y="3326606"/>
                </a:lnTo>
                <a:lnTo>
                  <a:pt x="6830540" y="3331369"/>
                </a:lnTo>
                <a:lnTo>
                  <a:pt x="6833318" y="3336131"/>
                </a:lnTo>
                <a:lnTo>
                  <a:pt x="6836494" y="3340497"/>
                </a:lnTo>
                <a:lnTo>
                  <a:pt x="6839668" y="3344466"/>
                </a:lnTo>
                <a:lnTo>
                  <a:pt x="6844034" y="3348037"/>
                </a:lnTo>
                <a:lnTo>
                  <a:pt x="6848400" y="3351212"/>
                </a:lnTo>
                <a:lnTo>
                  <a:pt x="6853162" y="3354387"/>
                </a:lnTo>
                <a:lnTo>
                  <a:pt x="6858718" y="3357562"/>
                </a:lnTo>
                <a:lnTo>
                  <a:pt x="6864275" y="3360340"/>
                </a:lnTo>
                <a:lnTo>
                  <a:pt x="6870625" y="3362325"/>
                </a:lnTo>
                <a:lnTo>
                  <a:pt x="6878165" y="3370262"/>
                </a:lnTo>
                <a:lnTo>
                  <a:pt x="6885309" y="3377009"/>
                </a:lnTo>
                <a:lnTo>
                  <a:pt x="6893247" y="3384153"/>
                </a:lnTo>
                <a:lnTo>
                  <a:pt x="6901581" y="3390503"/>
                </a:lnTo>
                <a:lnTo>
                  <a:pt x="6909518" y="3396060"/>
                </a:lnTo>
                <a:lnTo>
                  <a:pt x="6918647" y="3402013"/>
                </a:lnTo>
                <a:lnTo>
                  <a:pt x="6935315" y="3413124"/>
                </a:lnTo>
                <a:lnTo>
                  <a:pt x="6953175" y="3423443"/>
                </a:lnTo>
                <a:lnTo>
                  <a:pt x="6971034" y="3433365"/>
                </a:lnTo>
                <a:lnTo>
                  <a:pt x="6989290" y="3443287"/>
                </a:lnTo>
                <a:lnTo>
                  <a:pt x="7007150" y="3454002"/>
                </a:lnTo>
                <a:lnTo>
                  <a:pt x="7009531" y="3455590"/>
                </a:lnTo>
                <a:lnTo>
                  <a:pt x="7012706" y="3456780"/>
                </a:lnTo>
                <a:lnTo>
                  <a:pt x="7020247" y="3458765"/>
                </a:lnTo>
                <a:lnTo>
                  <a:pt x="7027390" y="3461543"/>
                </a:lnTo>
                <a:lnTo>
                  <a:pt x="7031359" y="3462337"/>
                </a:lnTo>
                <a:lnTo>
                  <a:pt x="7034534" y="3463924"/>
                </a:lnTo>
                <a:lnTo>
                  <a:pt x="7037709" y="3465909"/>
                </a:lnTo>
                <a:lnTo>
                  <a:pt x="7039694" y="3468290"/>
                </a:lnTo>
                <a:lnTo>
                  <a:pt x="7041281" y="3470671"/>
                </a:lnTo>
                <a:lnTo>
                  <a:pt x="7041678" y="3474640"/>
                </a:lnTo>
                <a:lnTo>
                  <a:pt x="7041281" y="3478212"/>
                </a:lnTo>
                <a:lnTo>
                  <a:pt x="7039694" y="3482974"/>
                </a:lnTo>
                <a:lnTo>
                  <a:pt x="7036518" y="3488134"/>
                </a:lnTo>
                <a:lnTo>
                  <a:pt x="7032153" y="3494484"/>
                </a:lnTo>
                <a:lnTo>
                  <a:pt x="7028184" y="3499246"/>
                </a:lnTo>
                <a:lnTo>
                  <a:pt x="7024215" y="3502818"/>
                </a:lnTo>
                <a:lnTo>
                  <a:pt x="7020247" y="3505199"/>
                </a:lnTo>
                <a:lnTo>
                  <a:pt x="7015881" y="3506787"/>
                </a:lnTo>
                <a:lnTo>
                  <a:pt x="7011912" y="3507184"/>
                </a:lnTo>
                <a:lnTo>
                  <a:pt x="7007547" y="3507184"/>
                </a:lnTo>
                <a:lnTo>
                  <a:pt x="7003181" y="3506787"/>
                </a:lnTo>
                <a:lnTo>
                  <a:pt x="6999212" y="3505596"/>
                </a:lnTo>
                <a:lnTo>
                  <a:pt x="6991275" y="3502818"/>
                </a:lnTo>
                <a:lnTo>
                  <a:pt x="6982940" y="3499643"/>
                </a:lnTo>
                <a:lnTo>
                  <a:pt x="6974209" y="3497262"/>
                </a:lnTo>
                <a:lnTo>
                  <a:pt x="6970240" y="3496071"/>
                </a:lnTo>
                <a:lnTo>
                  <a:pt x="6965875" y="3496071"/>
                </a:lnTo>
                <a:lnTo>
                  <a:pt x="6954762" y="3496071"/>
                </a:lnTo>
                <a:lnTo>
                  <a:pt x="6943253" y="3496468"/>
                </a:lnTo>
                <a:lnTo>
                  <a:pt x="6938094" y="3497659"/>
                </a:lnTo>
                <a:lnTo>
                  <a:pt x="6932934" y="3498849"/>
                </a:lnTo>
                <a:lnTo>
                  <a:pt x="6928568" y="3500834"/>
                </a:lnTo>
                <a:lnTo>
                  <a:pt x="6925394" y="3503612"/>
                </a:lnTo>
                <a:lnTo>
                  <a:pt x="6923409" y="3505596"/>
                </a:lnTo>
                <a:lnTo>
                  <a:pt x="6921822" y="3508374"/>
                </a:lnTo>
                <a:lnTo>
                  <a:pt x="6920631" y="3510359"/>
                </a:lnTo>
                <a:lnTo>
                  <a:pt x="6920631" y="3513137"/>
                </a:lnTo>
                <a:lnTo>
                  <a:pt x="6920631" y="3515121"/>
                </a:lnTo>
                <a:lnTo>
                  <a:pt x="6921822" y="3517502"/>
                </a:lnTo>
                <a:lnTo>
                  <a:pt x="6923806" y="3521868"/>
                </a:lnTo>
                <a:lnTo>
                  <a:pt x="6926981" y="3526630"/>
                </a:lnTo>
                <a:lnTo>
                  <a:pt x="6930553" y="3530996"/>
                </a:lnTo>
                <a:lnTo>
                  <a:pt x="6934522" y="3534965"/>
                </a:lnTo>
                <a:lnTo>
                  <a:pt x="6937697" y="3539727"/>
                </a:lnTo>
                <a:lnTo>
                  <a:pt x="6945237" y="3553618"/>
                </a:lnTo>
                <a:lnTo>
                  <a:pt x="6952778" y="3568302"/>
                </a:lnTo>
                <a:lnTo>
                  <a:pt x="6960318" y="3582590"/>
                </a:lnTo>
                <a:lnTo>
                  <a:pt x="6967859" y="3596480"/>
                </a:lnTo>
                <a:lnTo>
                  <a:pt x="6970240" y="3600449"/>
                </a:lnTo>
                <a:lnTo>
                  <a:pt x="6973415" y="3604021"/>
                </a:lnTo>
                <a:lnTo>
                  <a:pt x="6979765" y="3610768"/>
                </a:lnTo>
                <a:lnTo>
                  <a:pt x="6986512" y="3617515"/>
                </a:lnTo>
                <a:lnTo>
                  <a:pt x="6992862" y="3624659"/>
                </a:lnTo>
                <a:lnTo>
                  <a:pt x="6996037" y="3628230"/>
                </a:lnTo>
                <a:lnTo>
                  <a:pt x="6998022" y="3631802"/>
                </a:lnTo>
                <a:lnTo>
                  <a:pt x="7000006" y="3635374"/>
                </a:lnTo>
                <a:lnTo>
                  <a:pt x="7001197" y="3639343"/>
                </a:lnTo>
                <a:lnTo>
                  <a:pt x="7001594" y="3643312"/>
                </a:lnTo>
                <a:lnTo>
                  <a:pt x="7001197" y="3647677"/>
                </a:lnTo>
                <a:lnTo>
                  <a:pt x="6999609" y="3652043"/>
                </a:lnTo>
                <a:lnTo>
                  <a:pt x="6996831" y="3656805"/>
                </a:lnTo>
                <a:lnTo>
                  <a:pt x="6993656" y="3660774"/>
                </a:lnTo>
                <a:lnTo>
                  <a:pt x="6990481" y="3663552"/>
                </a:lnTo>
                <a:lnTo>
                  <a:pt x="6986909" y="3665140"/>
                </a:lnTo>
                <a:lnTo>
                  <a:pt x="6983337" y="3665537"/>
                </a:lnTo>
                <a:lnTo>
                  <a:pt x="6978972" y="3665537"/>
                </a:lnTo>
                <a:lnTo>
                  <a:pt x="6975003" y="3665140"/>
                </a:lnTo>
                <a:lnTo>
                  <a:pt x="6970637" y="3663949"/>
                </a:lnTo>
                <a:lnTo>
                  <a:pt x="6966272" y="3662362"/>
                </a:lnTo>
                <a:lnTo>
                  <a:pt x="6957144" y="3659187"/>
                </a:lnTo>
                <a:lnTo>
                  <a:pt x="6948015" y="3656012"/>
                </a:lnTo>
                <a:lnTo>
                  <a:pt x="6943253" y="3655615"/>
                </a:lnTo>
                <a:lnTo>
                  <a:pt x="6938490" y="3655218"/>
                </a:lnTo>
                <a:lnTo>
                  <a:pt x="6934522" y="3655615"/>
                </a:lnTo>
                <a:lnTo>
                  <a:pt x="6929759" y="3656805"/>
                </a:lnTo>
                <a:lnTo>
                  <a:pt x="6929759" y="3656012"/>
                </a:lnTo>
                <a:lnTo>
                  <a:pt x="6928965" y="3656012"/>
                </a:lnTo>
                <a:lnTo>
                  <a:pt x="6929759" y="3656805"/>
                </a:lnTo>
                <a:lnTo>
                  <a:pt x="6928568" y="3662362"/>
                </a:lnTo>
                <a:lnTo>
                  <a:pt x="6928568" y="3668315"/>
                </a:lnTo>
                <a:lnTo>
                  <a:pt x="6928965" y="3673871"/>
                </a:lnTo>
                <a:lnTo>
                  <a:pt x="6930156" y="3679427"/>
                </a:lnTo>
                <a:lnTo>
                  <a:pt x="6931744" y="3684587"/>
                </a:lnTo>
                <a:lnTo>
                  <a:pt x="6934522" y="3689349"/>
                </a:lnTo>
                <a:lnTo>
                  <a:pt x="6937697" y="3694509"/>
                </a:lnTo>
                <a:lnTo>
                  <a:pt x="6940872" y="3699271"/>
                </a:lnTo>
                <a:lnTo>
                  <a:pt x="6944840" y="3704430"/>
                </a:lnTo>
                <a:lnTo>
                  <a:pt x="6949603" y="3709193"/>
                </a:lnTo>
                <a:lnTo>
                  <a:pt x="6960318" y="3720305"/>
                </a:lnTo>
                <a:lnTo>
                  <a:pt x="6972225" y="3731815"/>
                </a:lnTo>
                <a:lnTo>
                  <a:pt x="6986115" y="3744912"/>
                </a:lnTo>
                <a:lnTo>
                  <a:pt x="6964287" y="3739355"/>
                </a:lnTo>
                <a:lnTo>
                  <a:pt x="6943253" y="3734990"/>
                </a:lnTo>
                <a:lnTo>
                  <a:pt x="6922615" y="3731815"/>
                </a:lnTo>
                <a:lnTo>
                  <a:pt x="6903168" y="3729830"/>
                </a:lnTo>
                <a:lnTo>
                  <a:pt x="6883722" y="3728640"/>
                </a:lnTo>
                <a:lnTo>
                  <a:pt x="6864275" y="3728243"/>
                </a:lnTo>
                <a:lnTo>
                  <a:pt x="6846018" y="3728640"/>
                </a:lnTo>
                <a:lnTo>
                  <a:pt x="6827365" y="3730227"/>
                </a:lnTo>
                <a:lnTo>
                  <a:pt x="6809109" y="3732212"/>
                </a:lnTo>
                <a:lnTo>
                  <a:pt x="6791250" y="3734593"/>
                </a:lnTo>
                <a:lnTo>
                  <a:pt x="6773787" y="3737768"/>
                </a:lnTo>
                <a:lnTo>
                  <a:pt x="6755928" y="3740943"/>
                </a:lnTo>
                <a:lnTo>
                  <a:pt x="6721797" y="3748880"/>
                </a:lnTo>
                <a:lnTo>
                  <a:pt x="6686872" y="3757612"/>
                </a:lnTo>
                <a:lnTo>
                  <a:pt x="6682903" y="3758009"/>
                </a:lnTo>
                <a:lnTo>
                  <a:pt x="6678140" y="3759199"/>
                </a:lnTo>
                <a:lnTo>
                  <a:pt x="6669012" y="3759199"/>
                </a:lnTo>
                <a:lnTo>
                  <a:pt x="6660281" y="3758802"/>
                </a:lnTo>
                <a:lnTo>
                  <a:pt x="6651153" y="3756421"/>
                </a:lnTo>
                <a:lnTo>
                  <a:pt x="6642818" y="3754040"/>
                </a:lnTo>
                <a:lnTo>
                  <a:pt x="6634484" y="3750865"/>
                </a:lnTo>
                <a:lnTo>
                  <a:pt x="6626150" y="3747293"/>
                </a:lnTo>
                <a:lnTo>
                  <a:pt x="6617418" y="3742530"/>
                </a:lnTo>
                <a:lnTo>
                  <a:pt x="6611068" y="3739355"/>
                </a:lnTo>
                <a:lnTo>
                  <a:pt x="6605512" y="3736974"/>
                </a:lnTo>
                <a:lnTo>
                  <a:pt x="6600353" y="3735387"/>
                </a:lnTo>
                <a:lnTo>
                  <a:pt x="6595590" y="3734990"/>
                </a:lnTo>
                <a:lnTo>
                  <a:pt x="6591622" y="3734990"/>
                </a:lnTo>
                <a:lnTo>
                  <a:pt x="6588447" y="3736180"/>
                </a:lnTo>
                <a:lnTo>
                  <a:pt x="6586065" y="3737768"/>
                </a:lnTo>
                <a:lnTo>
                  <a:pt x="6583287" y="3739752"/>
                </a:lnTo>
                <a:lnTo>
                  <a:pt x="6581700" y="3742927"/>
                </a:lnTo>
                <a:lnTo>
                  <a:pt x="6580112" y="3746102"/>
                </a:lnTo>
                <a:lnTo>
                  <a:pt x="6579318" y="3749674"/>
                </a:lnTo>
                <a:lnTo>
                  <a:pt x="6578128" y="3754040"/>
                </a:lnTo>
                <a:lnTo>
                  <a:pt x="6576937" y="3763565"/>
                </a:lnTo>
                <a:lnTo>
                  <a:pt x="6576937" y="3773487"/>
                </a:lnTo>
                <a:lnTo>
                  <a:pt x="6578525" y="3779043"/>
                </a:lnTo>
                <a:lnTo>
                  <a:pt x="6580112" y="3784996"/>
                </a:lnTo>
                <a:lnTo>
                  <a:pt x="6580509" y="3790155"/>
                </a:lnTo>
                <a:lnTo>
                  <a:pt x="6580509" y="3795712"/>
                </a:lnTo>
                <a:lnTo>
                  <a:pt x="6580112" y="3797696"/>
                </a:lnTo>
                <a:lnTo>
                  <a:pt x="6579318" y="3799284"/>
                </a:lnTo>
                <a:lnTo>
                  <a:pt x="6577731" y="3800871"/>
                </a:lnTo>
                <a:lnTo>
                  <a:pt x="6576144" y="3802062"/>
                </a:lnTo>
                <a:lnTo>
                  <a:pt x="6573365" y="3802855"/>
                </a:lnTo>
                <a:lnTo>
                  <a:pt x="6570587" y="3802855"/>
                </a:lnTo>
                <a:lnTo>
                  <a:pt x="6567015" y="3802855"/>
                </a:lnTo>
                <a:lnTo>
                  <a:pt x="6562650" y="3802062"/>
                </a:lnTo>
                <a:lnTo>
                  <a:pt x="6552728" y="3799284"/>
                </a:lnTo>
                <a:lnTo>
                  <a:pt x="6542806" y="3797696"/>
                </a:lnTo>
                <a:lnTo>
                  <a:pt x="6532090" y="3796109"/>
                </a:lnTo>
                <a:lnTo>
                  <a:pt x="6522168" y="3794918"/>
                </a:lnTo>
                <a:lnTo>
                  <a:pt x="6501928" y="3793330"/>
                </a:lnTo>
                <a:lnTo>
                  <a:pt x="6480894" y="3791743"/>
                </a:lnTo>
                <a:lnTo>
                  <a:pt x="6460256" y="3790155"/>
                </a:lnTo>
                <a:lnTo>
                  <a:pt x="6450334" y="3788568"/>
                </a:lnTo>
                <a:lnTo>
                  <a:pt x="6440015" y="3786980"/>
                </a:lnTo>
                <a:lnTo>
                  <a:pt x="6430094" y="3784996"/>
                </a:lnTo>
                <a:lnTo>
                  <a:pt x="6420172" y="3781821"/>
                </a:lnTo>
                <a:lnTo>
                  <a:pt x="6410250" y="3778249"/>
                </a:lnTo>
                <a:lnTo>
                  <a:pt x="6400725" y="3773884"/>
                </a:lnTo>
                <a:lnTo>
                  <a:pt x="6196334" y="3774677"/>
                </a:lnTo>
                <a:lnTo>
                  <a:pt x="6193556" y="3777852"/>
                </a:lnTo>
                <a:lnTo>
                  <a:pt x="6190381" y="3780234"/>
                </a:lnTo>
                <a:lnTo>
                  <a:pt x="6187206" y="3782218"/>
                </a:lnTo>
                <a:lnTo>
                  <a:pt x="6184428" y="3783409"/>
                </a:lnTo>
                <a:lnTo>
                  <a:pt x="6181650" y="3784599"/>
                </a:lnTo>
                <a:lnTo>
                  <a:pt x="6179268" y="3784599"/>
                </a:lnTo>
                <a:lnTo>
                  <a:pt x="6176887" y="3783805"/>
                </a:lnTo>
                <a:lnTo>
                  <a:pt x="6174903" y="3783012"/>
                </a:lnTo>
                <a:lnTo>
                  <a:pt x="6173315" y="3781424"/>
                </a:lnTo>
                <a:lnTo>
                  <a:pt x="6171728" y="3779837"/>
                </a:lnTo>
                <a:lnTo>
                  <a:pt x="6168553" y="3775074"/>
                </a:lnTo>
                <a:lnTo>
                  <a:pt x="6166172" y="3769121"/>
                </a:lnTo>
                <a:lnTo>
                  <a:pt x="6163394" y="3762771"/>
                </a:lnTo>
                <a:lnTo>
                  <a:pt x="6078065" y="3776265"/>
                </a:lnTo>
                <a:lnTo>
                  <a:pt x="6079256" y="3780630"/>
                </a:lnTo>
                <a:lnTo>
                  <a:pt x="6080050" y="3785393"/>
                </a:lnTo>
                <a:lnTo>
                  <a:pt x="6081240" y="3789362"/>
                </a:lnTo>
                <a:lnTo>
                  <a:pt x="6083225" y="3792934"/>
                </a:lnTo>
                <a:lnTo>
                  <a:pt x="6086003" y="3796109"/>
                </a:lnTo>
                <a:lnTo>
                  <a:pt x="6088781" y="3798887"/>
                </a:lnTo>
                <a:lnTo>
                  <a:pt x="6091162" y="3801268"/>
                </a:lnTo>
                <a:lnTo>
                  <a:pt x="6094337" y="3803252"/>
                </a:lnTo>
                <a:lnTo>
                  <a:pt x="6101084" y="3807618"/>
                </a:lnTo>
                <a:lnTo>
                  <a:pt x="6108625" y="3810793"/>
                </a:lnTo>
                <a:lnTo>
                  <a:pt x="6116165" y="3814365"/>
                </a:lnTo>
                <a:lnTo>
                  <a:pt x="6122912" y="3818334"/>
                </a:lnTo>
                <a:lnTo>
                  <a:pt x="6136009" y="3818334"/>
                </a:lnTo>
                <a:lnTo>
                  <a:pt x="6141168" y="3816746"/>
                </a:lnTo>
                <a:lnTo>
                  <a:pt x="6145931" y="3815952"/>
                </a:lnTo>
                <a:lnTo>
                  <a:pt x="6150694" y="3815555"/>
                </a:lnTo>
                <a:lnTo>
                  <a:pt x="6155059" y="3815555"/>
                </a:lnTo>
                <a:lnTo>
                  <a:pt x="6159028" y="3815952"/>
                </a:lnTo>
                <a:lnTo>
                  <a:pt x="6162997" y="3817143"/>
                </a:lnTo>
                <a:lnTo>
                  <a:pt x="6166965" y="3818730"/>
                </a:lnTo>
                <a:lnTo>
                  <a:pt x="6170140" y="3820318"/>
                </a:lnTo>
                <a:lnTo>
                  <a:pt x="6176887" y="3823890"/>
                </a:lnTo>
                <a:lnTo>
                  <a:pt x="6183237" y="3829049"/>
                </a:lnTo>
                <a:lnTo>
                  <a:pt x="6189190" y="3835002"/>
                </a:lnTo>
                <a:lnTo>
                  <a:pt x="6194747" y="3840955"/>
                </a:lnTo>
                <a:lnTo>
                  <a:pt x="6200700" y="3847305"/>
                </a:lnTo>
                <a:lnTo>
                  <a:pt x="6207050" y="3853259"/>
                </a:lnTo>
                <a:lnTo>
                  <a:pt x="6213400" y="3859212"/>
                </a:lnTo>
                <a:lnTo>
                  <a:pt x="6220147" y="3865165"/>
                </a:lnTo>
                <a:lnTo>
                  <a:pt x="6223718" y="3867149"/>
                </a:lnTo>
                <a:lnTo>
                  <a:pt x="6228084" y="3869134"/>
                </a:lnTo>
                <a:lnTo>
                  <a:pt x="6232450" y="3871515"/>
                </a:lnTo>
                <a:lnTo>
                  <a:pt x="6237212" y="3873102"/>
                </a:lnTo>
                <a:lnTo>
                  <a:pt x="6241975" y="3873896"/>
                </a:lnTo>
                <a:lnTo>
                  <a:pt x="6246340" y="3875087"/>
                </a:lnTo>
                <a:lnTo>
                  <a:pt x="6251897" y="3875484"/>
                </a:lnTo>
                <a:lnTo>
                  <a:pt x="6257453" y="3875484"/>
                </a:lnTo>
                <a:lnTo>
                  <a:pt x="6195937" y="3904059"/>
                </a:lnTo>
                <a:lnTo>
                  <a:pt x="6223322" y="3906440"/>
                </a:lnTo>
                <a:lnTo>
                  <a:pt x="6231259" y="3910409"/>
                </a:lnTo>
                <a:lnTo>
                  <a:pt x="6239197" y="3914377"/>
                </a:lnTo>
                <a:lnTo>
                  <a:pt x="6245944" y="3918743"/>
                </a:lnTo>
                <a:lnTo>
                  <a:pt x="6251897" y="3923109"/>
                </a:lnTo>
                <a:lnTo>
                  <a:pt x="6256659" y="3927077"/>
                </a:lnTo>
                <a:lnTo>
                  <a:pt x="6260628" y="3931840"/>
                </a:lnTo>
                <a:lnTo>
                  <a:pt x="6263803" y="3936602"/>
                </a:lnTo>
                <a:lnTo>
                  <a:pt x="6266184" y="3941365"/>
                </a:lnTo>
                <a:lnTo>
                  <a:pt x="6266978" y="3946524"/>
                </a:lnTo>
                <a:lnTo>
                  <a:pt x="6266978" y="3951684"/>
                </a:lnTo>
                <a:lnTo>
                  <a:pt x="6265390" y="3957240"/>
                </a:lnTo>
                <a:lnTo>
                  <a:pt x="6263009" y="3962796"/>
                </a:lnTo>
                <a:lnTo>
                  <a:pt x="6258644" y="3969146"/>
                </a:lnTo>
                <a:lnTo>
                  <a:pt x="6253484" y="3975496"/>
                </a:lnTo>
                <a:lnTo>
                  <a:pt x="6245944" y="3981846"/>
                </a:lnTo>
                <a:lnTo>
                  <a:pt x="6237609" y="3988593"/>
                </a:lnTo>
                <a:lnTo>
                  <a:pt x="6231259" y="3993355"/>
                </a:lnTo>
                <a:lnTo>
                  <a:pt x="6225306" y="3999309"/>
                </a:lnTo>
                <a:lnTo>
                  <a:pt x="6222925" y="4001690"/>
                </a:lnTo>
                <a:lnTo>
                  <a:pt x="6220544" y="4004865"/>
                </a:lnTo>
                <a:lnTo>
                  <a:pt x="6218956" y="4007643"/>
                </a:lnTo>
                <a:lnTo>
                  <a:pt x="6218956" y="4010421"/>
                </a:lnTo>
                <a:lnTo>
                  <a:pt x="6218956" y="4018755"/>
                </a:lnTo>
                <a:lnTo>
                  <a:pt x="6218956" y="4025899"/>
                </a:lnTo>
                <a:lnTo>
                  <a:pt x="6218559" y="4033043"/>
                </a:lnTo>
                <a:lnTo>
                  <a:pt x="6217765" y="4039393"/>
                </a:lnTo>
                <a:lnTo>
                  <a:pt x="6216575" y="4044949"/>
                </a:lnTo>
                <a:lnTo>
                  <a:pt x="6214987" y="4049712"/>
                </a:lnTo>
                <a:lnTo>
                  <a:pt x="6213003" y="4054474"/>
                </a:lnTo>
                <a:lnTo>
                  <a:pt x="6210225" y="4058046"/>
                </a:lnTo>
                <a:lnTo>
                  <a:pt x="6207447" y="4061221"/>
                </a:lnTo>
                <a:lnTo>
                  <a:pt x="6205065" y="4064396"/>
                </a:lnTo>
                <a:lnTo>
                  <a:pt x="6201890" y="4067174"/>
                </a:lnTo>
                <a:lnTo>
                  <a:pt x="6198715" y="4069159"/>
                </a:lnTo>
                <a:lnTo>
                  <a:pt x="6194747" y="4070746"/>
                </a:lnTo>
                <a:lnTo>
                  <a:pt x="6191175" y="4072334"/>
                </a:lnTo>
                <a:lnTo>
                  <a:pt x="6182840" y="4073921"/>
                </a:lnTo>
                <a:lnTo>
                  <a:pt x="6174506" y="4075112"/>
                </a:lnTo>
                <a:lnTo>
                  <a:pt x="6164981" y="4075509"/>
                </a:lnTo>
                <a:lnTo>
                  <a:pt x="6146328" y="4074318"/>
                </a:lnTo>
                <a:lnTo>
                  <a:pt x="6137200" y="4074318"/>
                </a:lnTo>
                <a:lnTo>
                  <a:pt x="6127675" y="4073921"/>
                </a:lnTo>
                <a:lnTo>
                  <a:pt x="6119340" y="4074318"/>
                </a:lnTo>
                <a:lnTo>
                  <a:pt x="6110609" y="4075905"/>
                </a:lnTo>
                <a:lnTo>
                  <a:pt x="6102275" y="4077096"/>
                </a:lnTo>
                <a:lnTo>
                  <a:pt x="6093544" y="4078287"/>
                </a:lnTo>
                <a:lnTo>
                  <a:pt x="6084812" y="4078684"/>
                </a:lnTo>
                <a:lnTo>
                  <a:pt x="6076478" y="4078684"/>
                </a:lnTo>
                <a:lnTo>
                  <a:pt x="6059015" y="4078684"/>
                </a:lnTo>
                <a:lnTo>
                  <a:pt x="6041950" y="4078684"/>
                </a:lnTo>
                <a:lnTo>
                  <a:pt x="6032822" y="4078684"/>
                </a:lnTo>
                <a:lnTo>
                  <a:pt x="6024487" y="4079080"/>
                </a:lnTo>
                <a:lnTo>
                  <a:pt x="6016153" y="4080271"/>
                </a:lnTo>
                <a:lnTo>
                  <a:pt x="6007422" y="4081859"/>
                </a:lnTo>
                <a:lnTo>
                  <a:pt x="5999087" y="4084637"/>
                </a:lnTo>
                <a:lnTo>
                  <a:pt x="5990753" y="4087812"/>
                </a:lnTo>
                <a:lnTo>
                  <a:pt x="5982815" y="4091384"/>
                </a:lnTo>
                <a:lnTo>
                  <a:pt x="5974878" y="4096543"/>
                </a:lnTo>
                <a:lnTo>
                  <a:pt x="5967734" y="4093765"/>
                </a:lnTo>
                <a:lnTo>
                  <a:pt x="5959797" y="4091780"/>
                </a:lnTo>
                <a:lnTo>
                  <a:pt x="5952256" y="4089796"/>
                </a:lnTo>
                <a:lnTo>
                  <a:pt x="5945112" y="4088605"/>
                </a:lnTo>
                <a:lnTo>
                  <a:pt x="5929634" y="4086621"/>
                </a:lnTo>
                <a:lnTo>
                  <a:pt x="5914553" y="4085430"/>
                </a:lnTo>
                <a:lnTo>
                  <a:pt x="5898678" y="4085430"/>
                </a:lnTo>
                <a:lnTo>
                  <a:pt x="5883200" y="4085034"/>
                </a:lnTo>
                <a:lnTo>
                  <a:pt x="5867722" y="4085034"/>
                </a:lnTo>
                <a:lnTo>
                  <a:pt x="5851847" y="4084637"/>
                </a:lnTo>
                <a:lnTo>
                  <a:pt x="5853434" y="4090193"/>
                </a:lnTo>
                <a:lnTo>
                  <a:pt x="5855418" y="4094955"/>
                </a:lnTo>
                <a:lnTo>
                  <a:pt x="5858197" y="4098527"/>
                </a:lnTo>
                <a:lnTo>
                  <a:pt x="5861372" y="4101702"/>
                </a:lnTo>
                <a:lnTo>
                  <a:pt x="5864547" y="4104480"/>
                </a:lnTo>
                <a:lnTo>
                  <a:pt x="5868118" y="4106465"/>
                </a:lnTo>
                <a:lnTo>
                  <a:pt x="5871690" y="4108052"/>
                </a:lnTo>
                <a:lnTo>
                  <a:pt x="5876056" y="4109640"/>
                </a:lnTo>
                <a:lnTo>
                  <a:pt x="5883200" y="4112418"/>
                </a:lnTo>
                <a:lnTo>
                  <a:pt x="5887565" y="4113609"/>
                </a:lnTo>
                <a:lnTo>
                  <a:pt x="5890740" y="4115196"/>
                </a:lnTo>
                <a:lnTo>
                  <a:pt x="5894312" y="4117180"/>
                </a:lnTo>
                <a:lnTo>
                  <a:pt x="5897090" y="4119562"/>
                </a:lnTo>
                <a:lnTo>
                  <a:pt x="5899868" y="4122340"/>
                </a:lnTo>
                <a:lnTo>
                  <a:pt x="5901853" y="4125912"/>
                </a:lnTo>
                <a:lnTo>
                  <a:pt x="5928840" y="4141787"/>
                </a:lnTo>
                <a:lnTo>
                  <a:pt x="5934794" y="4140993"/>
                </a:lnTo>
                <a:lnTo>
                  <a:pt x="5941937" y="4139405"/>
                </a:lnTo>
                <a:lnTo>
                  <a:pt x="5955034" y="4135437"/>
                </a:lnTo>
                <a:lnTo>
                  <a:pt x="5968131" y="4130674"/>
                </a:lnTo>
                <a:lnTo>
                  <a:pt x="5974481" y="4128690"/>
                </a:lnTo>
                <a:lnTo>
                  <a:pt x="5981228" y="4127102"/>
                </a:lnTo>
                <a:lnTo>
                  <a:pt x="5987578" y="4125515"/>
                </a:lnTo>
                <a:lnTo>
                  <a:pt x="5994325" y="4125118"/>
                </a:lnTo>
                <a:lnTo>
                  <a:pt x="6000675" y="4125118"/>
                </a:lnTo>
                <a:lnTo>
                  <a:pt x="6007422" y="4125515"/>
                </a:lnTo>
                <a:lnTo>
                  <a:pt x="6013772" y="4127499"/>
                </a:lnTo>
                <a:lnTo>
                  <a:pt x="6020915" y="4130277"/>
                </a:lnTo>
                <a:lnTo>
                  <a:pt x="6026868" y="4135040"/>
                </a:lnTo>
                <a:lnTo>
                  <a:pt x="6034012" y="4140993"/>
                </a:lnTo>
                <a:lnTo>
                  <a:pt x="6034806" y="4148137"/>
                </a:lnTo>
                <a:lnTo>
                  <a:pt x="6036394" y="4156074"/>
                </a:lnTo>
                <a:lnTo>
                  <a:pt x="6037584" y="4164012"/>
                </a:lnTo>
                <a:lnTo>
                  <a:pt x="6037981" y="4171155"/>
                </a:lnTo>
                <a:lnTo>
                  <a:pt x="6037584" y="4175124"/>
                </a:lnTo>
                <a:lnTo>
                  <a:pt x="6037187" y="4178299"/>
                </a:lnTo>
                <a:lnTo>
                  <a:pt x="6035997" y="4181871"/>
                </a:lnTo>
                <a:lnTo>
                  <a:pt x="6034012" y="4185046"/>
                </a:lnTo>
                <a:lnTo>
                  <a:pt x="6031631" y="4188221"/>
                </a:lnTo>
                <a:lnTo>
                  <a:pt x="6028456" y="4190602"/>
                </a:lnTo>
                <a:lnTo>
                  <a:pt x="6024884" y="4193777"/>
                </a:lnTo>
                <a:lnTo>
                  <a:pt x="6020122" y="4196159"/>
                </a:lnTo>
                <a:lnTo>
                  <a:pt x="6029250" y="4198540"/>
                </a:lnTo>
                <a:lnTo>
                  <a:pt x="6038775" y="4200127"/>
                </a:lnTo>
                <a:lnTo>
                  <a:pt x="6048300" y="4201318"/>
                </a:lnTo>
                <a:lnTo>
                  <a:pt x="6057031" y="4201318"/>
                </a:lnTo>
                <a:lnTo>
                  <a:pt x="6066556" y="4201318"/>
                </a:lnTo>
                <a:lnTo>
                  <a:pt x="6076081" y="4200921"/>
                </a:lnTo>
                <a:lnTo>
                  <a:pt x="6095528" y="4199334"/>
                </a:lnTo>
                <a:lnTo>
                  <a:pt x="6105053" y="4198540"/>
                </a:lnTo>
                <a:lnTo>
                  <a:pt x="6114578" y="4198540"/>
                </a:lnTo>
                <a:lnTo>
                  <a:pt x="6123309" y="4198540"/>
                </a:lnTo>
                <a:lnTo>
                  <a:pt x="6132834" y="4199334"/>
                </a:lnTo>
                <a:lnTo>
                  <a:pt x="6142359" y="4200921"/>
                </a:lnTo>
                <a:lnTo>
                  <a:pt x="6151090" y="4203302"/>
                </a:lnTo>
                <a:lnTo>
                  <a:pt x="6160615" y="4206477"/>
                </a:lnTo>
                <a:lnTo>
                  <a:pt x="6169744" y="4211240"/>
                </a:lnTo>
                <a:lnTo>
                  <a:pt x="6253484" y="4229893"/>
                </a:lnTo>
                <a:lnTo>
                  <a:pt x="6260231" y="4229099"/>
                </a:lnTo>
                <a:lnTo>
                  <a:pt x="6263803" y="4229893"/>
                </a:lnTo>
                <a:lnTo>
                  <a:pt x="6266978" y="4230290"/>
                </a:lnTo>
                <a:lnTo>
                  <a:pt x="6270153" y="4231480"/>
                </a:lnTo>
                <a:lnTo>
                  <a:pt x="6272137" y="4233068"/>
                </a:lnTo>
                <a:lnTo>
                  <a:pt x="6274518" y="4236243"/>
                </a:lnTo>
                <a:lnTo>
                  <a:pt x="6276106" y="4239815"/>
                </a:lnTo>
                <a:lnTo>
                  <a:pt x="6276106" y="4243387"/>
                </a:lnTo>
                <a:lnTo>
                  <a:pt x="6275312" y="4246959"/>
                </a:lnTo>
                <a:lnTo>
                  <a:pt x="6274518" y="4249737"/>
                </a:lnTo>
                <a:lnTo>
                  <a:pt x="6272137" y="4252515"/>
                </a:lnTo>
                <a:lnTo>
                  <a:pt x="6270153" y="4254896"/>
                </a:lnTo>
                <a:lnTo>
                  <a:pt x="6266978" y="4256484"/>
                </a:lnTo>
                <a:lnTo>
                  <a:pt x="6263803" y="4257674"/>
                </a:lnTo>
                <a:lnTo>
                  <a:pt x="6260231" y="4258071"/>
                </a:lnTo>
                <a:lnTo>
                  <a:pt x="6247928" y="4258865"/>
                </a:lnTo>
                <a:lnTo>
                  <a:pt x="6236022" y="4258071"/>
                </a:lnTo>
                <a:lnTo>
                  <a:pt x="6211812" y="4257277"/>
                </a:lnTo>
                <a:lnTo>
                  <a:pt x="6209034" y="4257277"/>
                </a:lnTo>
                <a:lnTo>
                  <a:pt x="6206653" y="4257674"/>
                </a:lnTo>
                <a:lnTo>
                  <a:pt x="6204272" y="4259659"/>
                </a:lnTo>
                <a:lnTo>
                  <a:pt x="6202684" y="4262040"/>
                </a:lnTo>
                <a:lnTo>
                  <a:pt x="6199112" y="4267993"/>
                </a:lnTo>
                <a:lnTo>
                  <a:pt x="6195937" y="4273946"/>
                </a:lnTo>
                <a:lnTo>
                  <a:pt x="6193953" y="4277121"/>
                </a:lnTo>
                <a:lnTo>
                  <a:pt x="6191968" y="4279105"/>
                </a:lnTo>
                <a:lnTo>
                  <a:pt x="6189587" y="4280296"/>
                </a:lnTo>
                <a:lnTo>
                  <a:pt x="6187206" y="4280693"/>
                </a:lnTo>
                <a:lnTo>
                  <a:pt x="6184031" y="4280296"/>
                </a:lnTo>
                <a:lnTo>
                  <a:pt x="6180062" y="4278312"/>
                </a:lnTo>
                <a:lnTo>
                  <a:pt x="6176094" y="4274343"/>
                </a:lnTo>
                <a:lnTo>
                  <a:pt x="6171331" y="4269184"/>
                </a:lnTo>
                <a:lnTo>
                  <a:pt x="6168156" y="4265612"/>
                </a:lnTo>
                <a:lnTo>
                  <a:pt x="6164584" y="4262437"/>
                </a:lnTo>
                <a:lnTo>
                  <a:pt x="6160218" y="4259659"/>
                </a:lnTo>
                <a:lnTo>
                  <a:pt x="6156647" y="4257674"/>
                </a:lnTo>
                <a:lnTo>
                  <a:pt x="6152281" y="4256484"/>
                </a:lnTo>
                <a:lnTo>
                  <a:pt x="6148709" y="4256087"/>
                </a:lnTo>
                <a:lnTo>
                  <a:pt x="6144344" y="4255690"/>
                </a:lnTo>
                <a:lnTo>
                  <a:pt x="6140375" y="4256087"/>
                </a:lnTo>
                <a:lnTo>
                  <a:pt x="6136009" y="4256484"/>
                </a:lnTo>
                <a:lnTo>
                  <a:pt x="6131644" y="4257674"/>
                </a:lnTo>
                <a:lnTo>
                  <a:pt x="6122912" y="4260849"/>
                </a:lnTo>
                <a:lnTo>
                  <a:pt x="6114578" y="4264421"/>
                </a:lnTo>
                <a:lnTo>
                  <a:pt x="6105847" y="4267993"/>
                </a:lnTo>
                <a:lnTo>
                  <a:pt x="6093544" y="4275137"/>
                </a:lnTo>
                <a:lnTo>
                  <a:pt x="6083225" y="4279105"/>
                </a:lnTo>
                <a:lnTo>
                  <a:pt x="6079256" y="4280296"/>
                </a:lnTo>
                <a:lnTo>
                  <a:pt x="6074890" y="4281487"/>
                </a:lnTo>
                <a:lnTo>
                  <a:pt x="6071318" y="4281487"/>
                </a:lnTo>
                <a:lnTo>
                  <a:pt x="6068144" y="4280693"/>
                </a:lnTo>
                <a:lnTo>
                  <a:pt x="6064572" y="4279899"/>
                </a:lnTo>
                <a:lnTo>
                  <a:pt x="6061397" y="4277518"/>
                </a:lnTo>
                <a:lnTo>
                  <a:pt x="6057428" y="4275137"/>
                </a:lnTo>
                <a:lnTo>
                  <a:pt x="6053856" y="4271168"/>
                </a:lnTo>
                <a:lnTo>
                  <a:pt x="6044331" y="4262437"/>
                </a:lnTo>
                <a:lnTo>
                  <a:pt x="6032822" y="4249737"/>
                </a:lnTo>
                <a:lnTo>
                  <a:pt x="6030044" y="4247752"/>
                </a:lnTo>
                <a:lnTo>
                  <a:pt x="6026868" y="4246165"/>
                </a:lnTo>
                <a:lnTo>
                  <a:pt x="6022900" y="4244974"/>
                </a:lnTo>
                <a:lnTo>
                  <a:pt x="6018534" y="4244577"/>
                </a:lnTo>
                <a:lnTo>
                  <a:pt x="6009803" y="4243784"/>
                </a:lnTo>
                <a:lnTo>
                  <a:pt x="6000675" y="4243387"/>
                </a:lnTo>
                <a:lnTo>
                  <a:pt x="5922490" y="4236243"/>
                </a:lnTo>
                <a:lnTo>
                  <a:pt x="5843909" y="4229099"/>
                </a:lnTo>
                <a:lnTo>
                  <a:pt x="5843512" y="4229893"/>
                </a:lnTo>
                <a:lnTo>
                  <a:pt x="5843512" y="4258865"/>
                </a:lnTo>
                <a:lnTo>
                  <a:pt x="5856609" y="4258865"/>
                </a:lnTo>
                <a:lnTo>
                  <a:pt x="5861768" y="4258071"/>
                </a:lnTo>
                <a:lnTo>
                  <a:pt x="5866928" y="4258865"/>
                </a:lnTo>
                <a:lnTo>
                  <a:pt x="5871690" y="4259262"/>
                </a:lnTo>
                <a:lnTo>
                  <a:pt x="5876453" y="4260452"/>
                </a:lnTo>
                <a:lnTo>
                  <a:pt x="5885978" y="4262834"/>
                </a:lnTo>
                <a:lnTo>
                  <a:pt x="5895106" y="4266009"/>
                </a:lnTo>
                <a:lnTo>
                  <a:pt x="5904631" y="4270374"/>
                </a:lnTo>
                <a:lnTo>
                  <a:pt x="5913362" y="4275137"/>
                </a:lnTo>
                <a:lnTo>
                  <a:pt x="5931222" y="4284662"/>
                </a:lnTo>
                <a:lnTo>
                  <a:pt x="5940747" y="4289027"/>
                </a:lnTo>
                <a:lnTo>
                  <a:pt x="5949875" y="4292996"/>
                </a:lnTo>
                <a:lnTo>
                  <a:pt x="5959003" y="4296171"/>
                </a:lnTo>
                <a:lnTo>
                  <a:pt x="5969322" y="4298155"/>
                </a:lnTo>
                <a:lnTo>
                  <a:pt x="5974481" y="4298552"/>
                </a:lnTo>
                <a:lnTo>
                  <a:pt x="5979244" y="4298552"/>
                </a:lnTo>
                <a:lnTo>
                  <a:pt x="5984403" y="4298155"/>
                </a:lnTo>
                <a:lnTo>
                  <a:pt x="5990356" y="4297759"/>
                </a:lnTo>
                <a:lnTo>
                  <a:pt x="5995515" y="4296568"/>
                </a:lnTo>
                <a:lnTo>
                  <a:pt x="6001072" y="4294980"/>
                </a:lnTo>
                <a:lnTo>
                  <a:pt x="6006628" y="4292996"/>
                </a:lnTo>
                <a:lnTo>
                  <a:pt x="6012978" y="4290218"/>
                </a:lnTo>
                <a:lnTo>
                  <a:pt x="6018137" y="4288234"/>
                </a:lnTo>
                <a:lnTo>
                  <a:pt x="6023297" y="4287440"/>
                </a:lnTo>
                <a:lnTo>
                  <a:pt x="6028059" y="4288234"/>
                </a:lnTo>
                <a:lnTo>
                  <a:pt x="6033218" y="4289821"/>
                </a:lnTo>
                <a:lnTo>
                  <a:pt x="6037981" y="4291805"/>
                </a:lnTo>
                <a:lnTo>
                  <a:pt x="6042744" y="4294584"/>
                </a:lnTo>
                <a:lnTo>
                  <a:pt x="6052665" y="4301330"/>
                </a:lnTo>
                <a:lnTo>
                  <a:pt x="6062984" y="4308871"/>
                </a:lnTo>
                <a:lnTo>
                  <a:pt x="6068144" y="4311649"/>
                </a:lnTo>
                <a:lnTo>
                  <a:pt x="6073700" y="4314824"/>
                </a:lnTo>
                <a:lnTo>
                  <a:pt x="6079653" y="4317205"/>
                </a:lnTo>
                <a:lnTo>
                  <a:pt x="6085606" y="4318793"/>
                </a:lnTo>
                <a:lnTo>
                  <a:pt x="6091956" y="4319190"/>
                </a:lnTo>
                <a:lnTo>
                  <a:pt x="6098703" y="4318793"/>
                </a:lnTo>
                <a:lnTo>
                  <a:pt x="6103862" y="4318793"/>
                </a:lnTo>
                <a:lnTo>
                  <a:pt x="6105450" y="4318793"/>
                </a:lnTo>
                <a:lnTo>
                  <a:pt x="6105847" y="4319190"/>
                </a:lnTo>
                <a:lnTo>
                  <a:pt x="6106640" y="4319587"/>
                </a:lnTo>
                <a:lnTo>
                  <a:pt x="6106640" y="4320777"/>
                </a:lnTo>
                <a:lnTo>
                  <a:pt x="6105053" y="4322762"/>
                </a:lnTo>
                <a:lnTo>
                  <a:pt x="6100290" y="4328318"/>
                </a:lnTo>
                <a:lnTo>
                  <a:pt x="6097909" y="4330699"/>
                </a:lnTo>
                <a:lnTo>
                  <a:pt x="6097115" y="4333080"/>
                </a:lnTo>
                <a:lnTo>
                  <a:pt x="6092750" y="4346574"/>
                </a:lnTo>
                <a:lnTo>
                  <a:pt x="6087987" y="4358877"/>
                </a:lnTo>
                <a:lnTo>
                  <a:pt x="6083225" y="4369196"/>
                </a:lnTo>
                <a:lnTo>
                  <a:pt x="6077668" y="4379118"/>
                </a:lnTo>
                <a:lnTo>
                  <a:pt x="6071715" y="4388246"/>
                </a:lnTo>
                <a:lnTo>
                  <a:pt x="6064968" y="4395390"/>
                </a:lnTo>
                <a:lnTo>
                  <a:pt x="6058222" y="4402534"/>
                </a:lnTo>
                <a:lnTo>
                  <a:pt x="6050284" y="4407693"/>
                </a:lnTo>
                <a:lnTo>
                  <a:pt x="6041950" y="4412455"/>
                </a:lnTo>
                <a:lnTo>
                  <a:pt x="6033218" y="4415630"/>
                </a:lnTo>
                <a:lnTo>
                  <a:pt x="6024090" y="4417615"/>
                </a:lnTo>
                <a:lnTo>
                  <a:pt x="6014565" y="4418012"/>
                </a:lnTo>
                <a:lnTo>
                  <a:pt x="6003850" y="4418012"/>
                </a:lnTo>
                <a:lnTo>
                  <a:pt x="5993531" y="4417218"/>
                </a:lnTo>
                <a:lnTo>
                  <a:pt x="5981625" y="4414440"/>
                </a:lnTo>
                <a:lnTo>
                  <a:pt x="5970115" y="4410868"/>
                </a:lnTo>
                <a:lnTo>
                  <a:pt x="5966544" y="4409677"/>
                </a:lnTo>
                <a:lnTo>
                  <a:pt x="5962178" y="4409280"/>
                </a:lnTo>
                <a:lnTo>
                  <a:pt x="5959003" y="4409280"/>
                </a:lnTo>
                <a:lnTo>
                  <a:pt x="5955431" y="4409677"/>
                </a:lnTo>
                <a:lnTo>
                  <a:pt x="5952256" y="4410074"/>
                </a:lnTo>
                <a:lnTo>
                  <a:pt x="5949081" y="4411662"/>
                </a:lnTo>
                <a:lnTo>
                  <a:pt x="5946700" y="4414043"/>
                </a:lnTo>
                <a:lnTo>
                  <a:pt x="5943922" y="4417218"/>
                </a:lnTo>
                <a:lnTo>
                  <a:pt x="5942731" y="4419599"/>
                </a:lnTo>
                <a:lnTo>
                  <a:pt x="5941937" y="4421980"/>
                </a:lnTo>
                <a:lnTo>
                  <a:pt x="5941937" y="4423965"/>
                </a:lnTo>
                <a:lnTo>
                  <a:pt x="5941937" y="4425552"/>
                </a:lnTo>
                <a:lnTo>
                  <a:pt x="5942731" y="4427140"/>
                </a:lnTo>
                <a:lnTo>
                  <a:pt x="5943922" y="4428330"/>
                </a:lnTo>
                <a:lnTo>
                  <a:pt x="5946700" y="4430315"/>
                </a:lnTo>
                <a:lnTo>
                  <a:pt x="5949875" y="4431902"/>
                </a:lnTo>
                <a:lnTo>
                  <a:pt x="5953050" y="4432696"/>
                </a:lnTo>
                <a:lnTo>
                  <a:pt x="5955034" y="4433887"/>
                </a:lnTo>
                <a:lnTo>
                  <a:pt x="5955431" y="4434284"/>
                </a:lnTo>
                <a:lnTo>
                  <a:pt x="5955828" y="4435077"/>
                </a:lnTo>
                <a:lnTo>
                  <a:pt x="5955828" y="4446587"/>
                </a:lnTo>
                <a:lnTo>
                  <a:pt x="5957018" y="4456905"/>
                </a:lnTo>
                <a:lnTo>
                  <a:pt x="5959797" y="4467224"/>
                </a:lnTo>
                <a:lnTo>
                  <a:pt x="5962972" y="4475559"/>
                </a:lnTo>
                <a:lnTo>
                  <a:pt x="5966940" y="4483496"/>
                </a:lnTo>
                <a:lnTo>
                  <a:pt x="5971703" y="4490640"/>
                </a:lnTo>
                <a:lnTo>
                  <a:pt x="5977656" y="4496990"/>
                </a:lnTo>
                <a:lnTo>
                  <a:pt x="5984006" y="4502943"/>
                </a:lnTo>
                <a:lnTo>
                  <a:pt x="5991150" y="4508102"/>
                </a:lnTo>
                <a:lnTo>
                  <a:pt x="5998690" y="4513262"/>
                </a:lnTo>
                <a:lnTo>
                  <a:pt x="6006628" y="4517627"/>
                </a:lnTo>
                <a:lnTo>
                  <a:pt x="6014565" y="4522390"/>
                </a:lnTo>
                <a:lnTo>
                  <a:pt x="6031234" y="4530327"/>
                </a:lnTo>
                <a:lnTo>
                  <a:pt x="6048300" y="4538265"/>
                </a:lnTo>
                <a:lnTo>
                  <a:pt x="6052268" y="4541837"/>
                </a:lnTo>
                <a:lnTo>
                  <a:pt x="6056634" y="4545012"/>
                </a:lnTo>
                <a:lnTo>
                  <a:pt x="6060603" y="4547790"/>
                </a:lnTo>
                <a:lnTo>
                  <a:pt x="6064968" y="4549377"/>
                </a:lnTo>
                <a:lnTo>
                  <a:pt x="6069731" y="4550171"/>
                </a:lnTo>
                <a:lnTo>
                  <a:pt x="6074494" y="4551362"/>
                </a:lnTo>
                <a:lnTo>
                  <a:pt x="6084415" y="4551759"/>
                </a:lnTo>
                <a:lnTo>
                  <a:pt x="6095131" y="4551759"/>
                </a:lnTo>
                <a:lnTo>
                  <a:pt x="6105450" y="4552155"/>
                </a:lnTo>
                <a:lnTo>
                  <a:pt x="6110609" y="4552155"/>
                </a:lnTo>
                <a:lnTo>
                  <a:pt x="6116165" y="4553346"/>
                </a:lnTo>
                <a:lnTo>
                  <a:pt x="6121325" y="4554537"/>
                </a:lnTo>
                <a:lnTo>
                  <a:pt x="6126484" y="4556124"/>
                </a:lnTo>
                <a:lnTo>
                  <a:pt x="6121722" y="4559299"/>
                </a:lnTo>
                <a:lnTo>
                  <a:pt x="6116959" y="4561680"/>
                </a:lnTo>
                <a:lnTo>
                  <a:pt x="6112197" y="4564062"/>
                </a:lnTo>
                <a:lnTo>
                  <a:pt x="6107434" y="4564855"/>
                </a:lnTo>
                <a:lnTo>
                  <a:pt x="6102275" y="4565649"/>
                </a:lnTo>
                <a:lnTo>
                  <a:pt x="6097512" y="4566046"/>
                </a:lnTo>
                <a:lnTo>
                  <a:pt x="6087590" y="4566046"/>
                </a:lnTo>
                <a:lnTo>
                  <a:pt x="6077668" y="4566046"/>
                </a:lnTo>
                <a:lnTo>
                  <a:pt x="6073303" y="4566443"/>
                </a:lnTo>
                <a:lnTo>
                  <a:pt x="6068540" y="4567634"/>
                </a:lnTo>
                <a:lnTo>
                  <a:pt x="6064572" y="4569221"/>
                </a:lnTo>
                <a:lnTo>
                  <a:pt x="6060603" y="4571205"/>
                </a:lnTo>
                <a:lnTo>
                  <a:pt x="6057031" y="4574380"/>
                </a:lnTo>
                <a:lnTo>
                  <a:pt x="6053856" y="4578746"/>
                </a:lnTo>
                <a:lnTo>
                  <a:pt x="6051078" y="4583905"/>
                </a:lnTo>
                <a:lnTo>
                  <a:pt x="6049490" y="4588668"/>
                </a:lnTo>
                <a:lnTo>
                  <a:pt x="6049094" y="4593034"/>
                </a:lnTo>
                <a:lnTo>
                  <a:pt x="6049490" y="4597002"/>
                </a:lnTo>
                <a:lnTo>
                  <a:pt x="6051078" y="4600574"/>
                </a:lnTo>
                <a:lnTo>
                  <a:pt x="6053459" y="4603749"/>
                </a:lnTo>
                <a:lnTo>
                  <a:pt x="6055840" y="4607718"/>
                </a:lnTo>
                <a:lnTo>
                  <a:pt x="6059015" y="4610099"/>
                </a:lnTo>
                <a:lnTo>
                  <a:pt x="6066159" y="4616449"/>
                </a:lnTo>
                <a:lnTo>
                  <a:pt x="6072509" y="4622799"/>
                </a:lnTo>
                <a:lnTo>
                  <a:pt x="6075287" y="4625974"/>
                </a:lnTo>
                <a:lnTo>
                  <a:pt x="6077668" y="4629546"/>
                </a:lnTo>
                <a:lnTo>
                  <a:pt x="6079653" y="4633515"/>
                </a:lnTo>
                <a:lnTo>
                  <a:pt x="6080844" y="4637484"/>
                </a:lnTo>
                <a:lnTo>
                  <a:pt x="6069334" y="4643437"/>
                </a:lnTo>
                <a:lnTo>
                  <a:pt x="6057031" y="4648199"/>
                </a:lnTo>
                <a:lnTo>
                  <a:pt x="6033218" y="4657724"/>
                </a:lnTo>
                <a:lnTo>
                  <a:pt x="6022503" y="4662884"/>
                </a:lnTo>
                <a:lnTo>
                  <a:pt x="6011390" y="4668837"/>
                </a:lnTo>
                <a:lnTo>
                  <a:pt x="6005834" y="4672409"/>
                </a:lnTo>
                <a:lnTo>
                  <a:pt x="6000675" y="4675980"/>
                </a:lnTo>
                <a:lnTo>
                  <a:pt x="5995912" y="4680346"/>
                </a:lnTo>
                <a:lnTo>
                  <a:pt x="5991150" y="4685109"/>
                </a:lnTo>
                <a:lnTo>
                  <a:pt x="5976465" y="4701380"/>
                </a:lnTo>
                <a:lnTo>
                  <a:pt x="5983212" y="4709318"/>
                </a:lnTo>
                <a:lnTo>
                  <a:pt x="5989562" y="4717652"/>
                </a:lnTo>
                <a:lnTo>
                  <a:pt x="5995118" y="4725987"/>
                </a:lnTo>
                <a:lnTo>
                  <a:pt x="5999881" y="4735512"/>
                </a:lnTo>
                <a:lnTo>
                  <a:pt x="6008612" y="4754562"/>
                </a:lnTo>
                <a:lnTo>
                  <a:pt x="6017740" y="4773215"/>
                </a:lnTo>
                <a:lnTo>
                  <a:pt x="6022503" y="4782740"/>
                </a:lnTo>
                <a:lnTo>
                  <a:pt x="6027662" y="4791868"/>
                </a:lnTo>
                <a:lnTo>
                  <a:pt x="6033218" y="4800599"/>
                </a:lnTo>
                <a:lnTo>
                  <a:pt x="6040362" y="4809330"/>
                </a:lnTo>
                <a:lnTo>
                  <a:pt x="6047506" y="4817268"/>
                </a:lnTo>
                <a:lnTo>
                  <a:pt x="6051872" y="4821237"/>
                </a:lnTo>
                <a:lnTo>
                  <a:pt x="6056634" y="4824809"/>
                </a:lnTo>
                <a:lnTo>
                  <a:pt x="6061397" y="4827984"/>
                </a:lnTo>
                <a:lnTo>
                  <a:pt x="6066159" y="4831159"/>
                </a:lnTo>
                <a:lnTo>
                  <a:pt x="6071715" y="4834334"/>
                </a:lnTo>
                <a:lnTo>
                  <a:pt x="6077668" y="4837112"/>
                </a:lnTo>
                <a:lnTo>
                  <a:pt x="6061397" y="4841874"/>
                </a:lnTo>
                <a:lnTo>
                  <a:pt x="6045522" y="4846637"/>
                </a:lnTo>
                <a:lnTo>
                  <a:pt x="6030837" y="4850605"/>
                </a:lnTo>
                <a:lnTo>
                  <a:pt x="6016550" y="4854574"/>
                </a:lnTo>
                <a:lnTo>
                  <a:pt x="6002659" y="4857749"/>
                </a:lnTo>
                <a:lnTo>
                  <a:pt x="5989165" y="4860130"/>
                </a:lnTo>
                <a:lnTo>
                  <a:pt x="5982418" y="4860924"/>
                </a:lnTo>
                <a:lnTo>
                  <a:pt x="5975672" y="4861321"/>
                </a:lnTo>
                <a:lnTo>
                  <a:pt x="5968528" y="4861321"/>
                </a:lnTo>
                <a:lnTo>
                  <a:pt x="5961781" y="4860924"/>
                </a:lnTo>
                <a:lnTo>
                  <a:pt x="5959003" y="4864099"/>
                </a:lnTo>
                <a:lnTo>
                  <a:pt x="5956622" y="4866877"/>
                </a:lnTo>
                <a:lnTo>
                  <a:pt x="5953844" y="4869259"/>
                </a:lnTo>
                <a:lnTo>
                  <a:pt x="5950668" y="4871640"/>
                </a:lnTo>
                <a:lnTo>
                  <a:pt x="5944318" y="4874815"/>
                </a:lnTo>
                <a:lnTo>
                  <a:pt x="5937572" y="4877593"/>
                </a:lnTo>
                <a:lnTo>
                  <a:pt x="5930825" y="4879577"/>
                </a:lnTo>
                <a:lnTo>
                  <a:pt x="5924078" y="4881165"/>
                </a:lnTo>
                <a:lnTo>
                  <a:pt x="5916537" y="4882752"/>
                </a:lnTo>
                <a:lnTo>
                  <a:pt x="5909790" y="4885530"/>
                </a:lnTo>
                <a:lnTo>
                  <a:pt x="5901456" y="4888705"/>
                </a:lnTo>
                <a:lnTo>
                  <a:pt x="5893915" y="4892674"/>
                </a:lnTo>
                <a:lnTo>
                  <a:pt x="5890740" y="4895055"/>
                </a:lnTo>
                <a:lnTo>
                  <a:pt x="5887565" y="4897437"/>
                </a:lnTo>
                <a:lnTo>
                  <a:pt x="5885581" y="4899818"/>
                </a:lnTo>
                <a:lnTo>
                  <a:pt x="5883200" y="4902199"/>
                </a:lnTo>
                <a:lnTo>
                  <a:pt x="5881612" y="4905374"/>
                </a:lnTo>
                <a:lnTo>
                  <a:pt x="5880818" y="4908549"/>
                </a:lnTo>
                <a:lnTo>
                  <a:pt x="5880422" y="4912518"/>
                </a:lnTo>
                <a:lnTo>
                  <a:pt x="5880422" y="4916090"/>
                </a:lnTo>
                <a:lnTo>
                  <a:pt x="5880818" y="4919662"/>
                </a:lnTo>
                <a:lnTo>
                  <a:pt x="5882406" y="4924027"/>
                </a:lnTo>
                <a:lnTo>
                  <a:pt x="5884390" y="4928790"/>
                </a:lnTo>
                <a:lnTo>
                  <a:pt x="5886375" y="4933552"/>
                </a:lnTo>
                <a:lnTo>
                  <a:pt x="5894312" y="4937124"/>
                </a:lnTo>
                <a:lnTo>
                  <a:pt x="5902250" y="4940299"/>
                </a:lnTo>
                <a:lnTo>
                  <a:pt x="5918522" y="4945062"/>
                </a:lnTo>
                <a:lnTo>
                  <a:pt x="5935587" y="4949824"/>
                </a:lnTo>
                <a:lnTo>
                  <a:pt x="5952256" y="4954587"/>
                </a:lnTo>
                <a:lnTo>
                  <a:pt x="5960590" y="4956968"/>
                </a:lnTo>
                <a:lnTo>
                  <a:pt x="5969322" y="4960143"/>
                </a:lnTo>
                <a:lnTo>
                  <a:pt x="5976862" y="4963715"/>
                </a:lnTo>
                <a:lnTo>
                  <a:pt x="5984800" y="4968080"/>
                </a:lnTo>
                <a:lnTo>
                  <a:pt x="5992737" y="4972843"/>
                </a:lnTo>
                <a:lnTo>
                  <a:pt x="6000675" y="4978002"/>
                </a:lnTo>
                <a:lnTo>
                  <a:pt x="6008215" y="4984352"/>
                </a:lnTo>
                <a:lnTo>
                  <a:pt x="6014962" y="4991893"/>
                </a:lnTo>
                <a:lnTo>
                  <a:pt x="6008215" y="4995862"/>
                </a:lnTo>
                <a:lnTo>
                  <a:pt x="6001072" y="4999830"/>
                </a:lnTo>
                <a:lnTo>
                  <a:pt x="5994325" y="5002212"/>
                </a:lnTo>
                <a:lnTo>
                  <a:pt x="5987181" y="5004593"/>
                </a:lnTo>
                <a:lnTo>
                  <a:pt x="5980037" y="5006577"/>
                </a:lnTo>
                <a:lnTo>
                  <a:pt x="5972894" y="5007768"/>
                </a:lnTo>
                <a:lnTo>
                  <a:pt x="5958209" y="5009752"/>
                </a:lnTo>
                <a:lnTo>
                  <a:pt x="5943525" y="5011340"/>
                </a:lnTo>
                <a:lnTo>
                  <a:pt x="5928840" y="5013324"/>
                </a:lnTo>
                <a:lnTo>
                  <a:pt x="5921697" y="5014515"/>
                </a:lnTo>
                <a:lnTo>
                  <a:pt x="5914950" y="5016499"/>
                </a:lnTo>
                <a:lnTo>
                  <a:pt x="5907409" y="5018484"/>
                </a:lnTo>
                <a:lnTo>
                  <a:pt x="5901456" y="5021262"/>
                </a:lnTo>
                <a:lnTo>
                  <a:pt x="5900662" y="5019674"/>
                </a:lnTo>
                <a:lnTo>
                  <a:pt x="5893518" y="5031184"/>
                </a:lnTo>
                <a:lnTo>
                  <a:pt x="5885978" y="5041899"/>
                </a:lnTo>
                <a:lnTo>
                  <a:pt x="5877644" y="5050630"/>
                </a:lnTo>
                <a:lnTo>
                  <a:pt x="5869309" y="5058568"/>
                </a:lnTo>
                <a:lnTo>
                  <a:pt x="5860181" y="5064918"/>
                </a:lnTo>
                <a:lnTo>
                  <a:pt x="5851450" y="5070077"/>
                </a:lnTo>
                <a:lnTo>
                  <a:pt x="5841925" y="5074443"/>
                </a:lnTo>
                <a:lnTo>
                  <a:pt x="5832003" y="5077221"/>
                </a:lnTo>
                <a:lnTo>
                  <a:pt x="5821287" y="5079205"/>
                </a:lnTo>
                <a:lnTo>
                  <a:pt x="5810572" y="5080396"/>
                </a:lnTo>
                <a:lnTo>
                  <a:pt x="5800253" y="5080793"/>
                </a:lnTo>
                <a:lnTo>
                  <a:pt x="5789140" y="5079602"/>
                </a:lnTo>
                <a:lnTo>
                  <a:pt x="5777631" y="5078809"/>
                </a:lnTo>
                <a:lnTo>
                  <a:pt x="5766122" y="5076030"/>
                </a:lnTo>
                <a:lnTo>
                  <a:pt x="5753818" y="5073252"/>
                </a:lnTo>
                <a:lnTo>
                  <a:pt x="5741912" y="5069680"/>
                </a:lnTo>
                <a:lnTo>
                  <a:pt x="5730800" y="5066505"/>
                </a:lnTo>
                <a:lnTo>
                  <a:pt x="5719687" y="5063727"/>
                </a:lnTo>
                <a:lnTo>
                  <a:pt x="5697065" y="5058568"/>
                </a:lnTo>
                <a:lnTo>
                  <a:pt x="5674047" y="5054599"/>
                </a:lnTo>
                <a:lnTo>
                  <a:pt x="5651425" y="5049837"/>
                </a:lnTo>
                <a:lnTo>
                  <a:pt x="5549031" y="5050630"/>
                </a:lnTo>
                <a:lnTo>
                  <a:pt x="5521250" y="5153421"/>
                </a:lnTo>
                <a:lnTo>
                  <a:pt x="5524425" y="5155802"/>
                </a:lnTo>
                <a:lnTo>
                  <a:pt x="5527600" y="5158184"/>
                </a:lnTo>
                <a:lnTo>
                  <a:pt x="5533950" y="5161755"/>
                </a:lnTo>
                <a:lnTo>
                  <a:pt x="5540697" y="5164534"/>
                </a:lnTo>
                <a:lnTo>
                  <a:pt x="5548237" y="5166518"/>
                </a:lnTo>
                <a:lnTo>
                  <a:pt x="5556175" y="5168105"/>
                </a:lnTo>
                <a:lnTo>
                  <a:pt x="5564112" y="5169693"/>
                </a:lnTo>
                <a:lnTo>
                  <a:pt x="5579194" y="5172471"/>
                </a:lnTo>
                <a:lnTo>
                  <a:pt x="5587131" y="5174059"/>
                </a:lnTo>
                <a:lnTo>
                  <a:pt x="5594275" y="5176043"/>
                </a:lnTo>
                <a:lnTo>
                  <a:pt x="5601418" y="5178821"/>
                </a:lnTo>
                <a:lnTo>
                  <a:pt x="5607768" y="5182393"/>
                </a:lnTo>
                <a:lnTo>
                  <a:pt x="5610944" y="5184774"/>
                </a:lnTo>
                <a:lnTo>
                  <a:pt x="5614118" y="5187552"/>
                </a:lnTo>
                <a:lnTo>
                  <a:pt x="5616500" y="5190330"/>
                </a:lnTo>
                <a:lnTo>
                  <a:pt x="5619278" y="5193505"/>
                </a:lnTo>
                <a:lnTo>
                  <a:pt x="5621262" y="5197077"/>
                </a:lnTo>
                <a:lnTo>
                  <a:pt x="5623247" y="5201443"/>
                </a:lnTo>
                <a:lnTo>
                  <a:pt x="5624834" y="5205412"/>
                </a:lnTo>
                <a:lnTo>
                  <a:pt x="5626422" y="5210174"/>
                </a:lnTo>
                <a:lnTo>
                  <a:pt x="5632375" y="5210571"/>
                </a:lnTo>
                <a:lnTo>
                  <a:pt x="5638328" y="5211365"/>
                </a:lnTo>
                <a:lnTo>
                  <a:pt x="5643884" y="5211365"/>
                </a:lnTo>
                <a:lnTo>
                  <a:pt x="5649837" y="5211762"/>
                </a:lnTo>
                <a:lnTo>
                  <a:pt x="5654997" y="5213349"/>
                </a:lnTo>
                <a:lnTo>
                  <a:pt x="5657775" y="5214540"/>
                </a:lnTo>
                <a:lnTo>
                  <a:pt x="5659759" y="5216127"/>
                </a:lnTo>
                <a:lnTo>
                  <a:pt x="5661744" y="5218112"/>
                </a:lnTo>
                <a:lnTo>
                  <a:pt x="5663728" y="5220096"/>
                </a:lnTo>
                <a:lnTo>
                  <a:pt x="5665315" y="5223271"/>
                </a:lnTo>
                <a:lnTo>
                  <a:pt x="5666903" y="5226446"/>
                </a:lnTo>
                <a:lnTo>
                  <a:pt x="5674444" y="5229621"/>
                </a:lnTo>
                <a:lnTo>
                  <a:pt x="5677222" y="5231209"/>
                </a:lnTo>
                <a:lnTo>
                  <a:pt x="5678809" y="5232399"/>
                </a:lnTo>
                <a:lnTo>
                  <a:pt x="5679206" y="5233193"/>
                </a:lnTo>
                <a:lnTo>
                  <a:pt x="5680397" y="5237162"/>
                </a:lnTo>
                <a:lnTo>
                  <a:pt x="5682381" y="5239543"/>
                </a:lnTo>
                <a:lnTo>
                  <a:pt x="5684365" y="5242718"/>
                </a:lnTo>
                <a:lnTo>
                  <a:pt x="5686747" y="5245496"/>
                </a:lnTo>
                <a:lnTo>
                  <a:pt x="5691906" y="5250259"/>
                </a:lnTo>
                <a:lnTo>
                  <a:pt x="5697462" y="5253830"/>
                </a:lnTo>
                <a:lnTo>
                  <a:pt x="5704606" y="5257402"/>
                </a:lnTo>
                <a:lnTo>
                  <a:pt x="5711353" y="5261371"/>
                </a:lnTo>
                <a:lnTo>
                  <a:pt x="5724847" y="5268515"/>
                </a:lnTo>
                <a:lnTo>
                  <a:pt x="5731197" y="5272484"/>
                </a:lnTo>
                <a:lnTo>
                  <a:pt x="5736356" y="5276452"/>
                </a:lnTo>
                <a:lnTo>
                  <a:pt x="5741118" y="5281612"/>
                </a:lnTo>
                <a:lnTo>
                  <a:pt x="5743500" y="5284390"/>
                </a:lnTo>
                <a:lnTo>
                  <a:pt x="5745087" y="5287565"/>
                </a:lnTo>
                <a:lnTo>
                  <a:pt x="5746675" y="5290740"/>
                </a:lnTo>
                <a:lnTo>
                  <a:pt x="5747468" y="5293915"/>
                </a:lnTo>
                <a:lnTo>
                  <a:pt x="5748262" y="5297487"/>
                </a:lnTo>
                <a:lnTo>
                  <a:pt x="5748262" y="5301852"/>
                </a:lnTo>
                <a:lnTo>
                  <a:pt x="5748262" y="5306615"/>
                </a:lnTo>
                <a:lnTo>
                  <a:pt x="5747072" y="5311377"/>
                </a:lnTo>
                <a:lnTo>
                  <a:pt x="5745881" y="5316140"/>
                </a:lnTo>
                <a:lnTo>
                  <a:pt x="5744294" y="5321696"/>
                </a:lnTo>
                <a:lnTo>
                  <a:pt x="5740325" y="5331618"/>
                </a:lnTo>
                <a:lnTo>
                  <a:pt x="5735562" y="5340746"/>
                </a:lnTo>
                <a:lnTo>
                  <a:pt x="5730403" y="5349080"/>
                </a:lnTo>
                <a:lnTo>
                  <a:pt x="5724053" y="5357018"/>
                </a:lnTo>
                <a:lnTo>
                  <a:pt x="5717703" y="5363765"/>
                </a:lnTo>
                <a:lnTo>
                  <a:pt x="5710956" y="5370115"/>
                </a:lnTo>
                <a:lnTo>
                  <a:pt x="5703415" y="5375274"/>
                </a:lnTo>
                <a:lnTo>
                  <a:pt x="5695875" y="5380830"/>
                </a:lnTo>
                <a:lnTo>
                  <a:pt x="5687540" y="5384799"/>
                </a:lnTo>
                <a:lnTo>
                  <a:pt x="5679206" y="5388768"/>
                </a:lnTo>
                <a:lnTo>
                  <a:pt x="5670078" y="5392340"/>
                </a:lnTo>
                <a:lnTo>
                  <a:pt x="5661347" y="5395515"/>
                </a:lnTo>
                <a:lnTo>
                  <a:pt x="5651822" y="5397499"/>
                </a:lnTo>
                <a:lnTo>
                  <a:pt x="5642297" y="5400277"/>
                </a:lnTo>
                <a:lnTo>
                  <a:pt x="5622850" y="5403452"/>
                </a:lnTo>
                <a:lnTo>
                  <a:pt x="5584353" y="5409009"/>
                </a:lnTo>
                <a:lnTo>
                  <a:pt x="5545856" y="5414565"/>
                </a:lnTo>
                <a:lnTo>
                  <a:pt x="5469259" y="5424884"/>
                </a:lnTo>
                <a:lnTo>
                  <a:pt x="5430762" y="5430837"/>
                </a:lnTo>
                <a:lnTo>
                  <a:pt x="5393059" y="5437187"/>
                </a:lnTo>
                <a:lnTo>
                  <a:pt x="5354959" y="5444330"/>
                </a:lnTo>
                <a:lnTo>
                  <a:pt x="5335909" y="5447902"/>
                </a:lnTo>
                <a:lnTo>
                  <a:pt x="5317256" y="5452268"/>
                </a:lnTo>
                <a:lnTo>
                  <a:pt x="5281140" y="5460602"/>
                </a:lnTo>
                <a:lnTo>
                  <a:pt x="5245025" y="5468143"/>
                </a:lnTo>
                <a:lnTo>
                  <a:pt x="5208512" y="5474493"/>
                </a:lnTo>
                <a:lnTo>
                  <a:pt x="5172397" y="5479652"/>
                </a:lnTo>
                <a:lnTo>
                  <a:pt x="5135884" y="5484018"/>
                </a:lnTo>
                <a:lnTo>
                  <a:pt x="5099768" y="5487193"/>
                </a:lnTo>
                <a:lnTo>
                  <a:pt x="5081512" y="5487987"/>
                </a:lnTo>
                <a:lnTo>
                  <a:pt x="5062859" y="5488780"/>
                </a:lnTo>
                <a:lnTo>
                  <a:pt x="5044603" y="5489177"/>
                </a:lnTo>
                <a:lnTo>
                  <a:pt x="5025950" y="5489177"/>
                </a:lnTo>
                <a:lnTo>
                  <a:pt x="5011265" y="5488780"/>
                </a:lnTo>
                <a:lnTo>
                  <a:pt x="5003328" y="5488780"/>
                </a:lnTo>
                <a:lnTo>
                  <a:pt x="4996184" y="5489574"/>
                </a:lnTo>
                <a:lnTo>
                  <a:pt x="4992215" y="5490368"/>
                </a:lnTo>
                <a:lnTo>
                  <a:pt x="4989040" y="5491162"/>
                </a:lnTo>
                <a:lnTo>
                  <a:pt x="4986262" y="5492749"/>
                </a:lnTo>
                <a:lnTo>
                  <a:pt x="4983484" y="5494734"/>
                </a:lnTo>
                <a:lnTo>
                  <a:pt x="4981500" y="5497115"/>
                </a:lnTo>
                <a:lnTo>
                  <a:pt x="4979118" y="5500290"/>
                </a:lnTo>
                <a:lnTo>
                  <a:pt x="4977531" y="5503862"/>
                </a:lnTo>
                <a:lnTo>
                  <a:pt x="4976737" y="5508227"/>
                </a:lnTo>
                <a:lnTo>
                  <a:pt x="4976737" y="5513387"/>
                </a:lnTo>
                <a:lnTo>
                  <a:pt x="4976737" y="5518149"/>
                </a:lnTo>
                <a:lnTo>
                  <a:pt x="4977531" y="5522118"/>
                </a:lnTo>
                <a:lnTo>
                  <a:pt x="4979912" y="5525293"/>
                </a:lnTo>
                <a:lnTo>
                  <a:pt x="4981897" y="5528071"/>
                </a:lnTo>
                <a:lnTo>
                  <a:pt x="4985072" y="5530055"/>
                </a:lnTo>
                <a:lnTo>
                  <a:pt x="4988247" y="5531643"/>
                </a:lnTo>
                <a:lnTo>
                  <a:pt x="4991818" y="5533230"/>
                </a:lnTo>
                <a:lnTo>
                  <a:pt x="4999756" y="5534818"/>
                </a:lnTo>
                <a:lnTo>
                  <a:pt x="5008090" y="5536405"/>
                </a:lnTo>
                <a:lnTo>
                  <a:pt x="5016028" y="5537596"/>
                </a:lnTo>
                <a:lnTo>
                  <a:pt x="5020394" y="5538787"/>
                </a:lnTo>
                <a:lnTo>
                  <a:pt x="5023568" y="5540374"/>
                </a:lnTo>
                <a:lnTo>
                  <a:pt x="5038650" y="5545930"/>
                </a:lnTo>
                <a:lnTo>
                  <a:pt x="5054128" y="5551884"/>
                </a:lnTo>
                <a:lnTo>
                  <a:pt x="5083894" y="5562996"/>
                </a:lnTo>
                <a:lnTo>
                  <a:pt x="5092228" y="5562996"/>
                </a:lnTo>
                <a:lnTo>
                  <a:pt x="5100165" y="5563393"/>
                </a:lnTo>
                <a:lnTo>
                  <a:pt x="5108103" y="5564980"/>
                </a:lnTo>
                <a:lnTo>
                  <a:pt x="5116040" y="5566568"/>
                </a:lnTo>
                <a:lnTo>
                  <a:pt x="5123581" y="5568552"/>
                </a:lnTo>
                <a:lnTo>
                  <a:pt x="5130725" y="5570537"/>
                </a:lnTo>
                <a:lnTo>
                  <a:pt x="5138265" y="5573712"/>
                </a:lnTo>
                <a:lnTo>
                  <a:pt x="5145409" y="5576887"/>
                </a:lnTo>
                <a:lnTo>
                  <a:pt x="5159697" y="5584030"/>
                </a:lnTo>
                <a:lnTo>
                  <a:pt x="5173587" y="5591571"/>
                </a:lnTo>
                <a:lnTo>
                  <a:pt x="5200178" y="5607446"/>
                </a:lnTo>
                <a:lnTo>
                  <a:pt x="5225578" y="5610621"/>
                </a:lnTo>
                <a:lnTo>
                  <a:pt x="5235897" y="5610621"/>
                </a:lnTo>
                <a:lnTo>
                  <a:pt x="5246612" y="5611415"/>
                </a:lnTo>
                <a:lnTo>
                  <a:pt x="5256931" y="5611812"/>
                </a:lnTo>
                <a:lnTo>
                  <a:pt x="5267250" y="5613399"/>
                </a:lnTo>
                <a:lnTo>
                  <a:pt x="5277172" y="5614987"/>
                </a:lnTo>
                <a:lnTo>
                  <a:pt x="5286697" y="5617368"/>
                </a:lnTo>
                <a:lnTo>
                  <a:pt x="5296222" y="5620146"/>
                </a:lnTo>
                <a:lnTo>
                  <a:pt x="5305350" y="5623321"/>
                </a:lnTo>
                <a:lnTo>
                  <a:pt x="5314875" y="5626893"/>
                </a:lnTo>
                <a:lnTo>
                  <a:pt x="5324003" y="5631259"/>
                </a:lnTo>
                <a:lnTo>
                  <a:pt x="5332734" y="5636021"/>
                </a:lnTo>
                <a:lnTo>
                  <a:pt x="5341465" y="5641180"/>
                </a:lnTo>
                <a:lnTo>
                  <a:pt x="5349800" y="5647134"/>
                </a:lnTo>
                <a:lnTo>
                  <a:pt x="5358134" y="5653484"/>
                </a:lnTo>
                <a:lnTo>
                  <a:pt x="5366072" y="5659834"/>
                </a:lnTo>
                <a:lnTo>
                  <a:pt x="5374009" y="5666977"/>
                </a:lnTo>
                <a:lnTo>
                  <a:pt x="5380359" y="5670152"/>
                </a:lnTo>
                <a:lnTo>
                  <a:pt x="5385915" y="5673724"/>
                </a:lnTo>
                <a:lnTo>
                  <a:pt x="5390678" y="5678090"/>
                </a:lnTo>
                <a:lnTo>
                  <a:pt x="5392265" y="5680074"/>
                </a:lnTo>
                <a:lnTo>
                  <a:pt x="5393456" y="5681662"/>
                </a:lnTo>
                <a:lnTo>
                  <a:pt x="5393853" y="5684043"/>
                </a:lnTo>
                <a:lnTo>
                  <a:pt x="5393853" y="5686027"/>
                </a:lnTo>
                <a:lnTo>
                  <a:pt x="5393059" y="5687615"/>
                </a:lnTo>
                <a:lnTo>
                  <a:pt x="5391868" y="5689599"/>
                </a:lnTo>
                <a:lnTo>
                  <a:pt x="5389090" y="5691187"/>
                </a:lnTo>
                <a:lnTo>
                  <a:pt x="5385915" y="5693171"/>
                </a:lnTo>
                <a:lnTo>
                  <a:pt x="5381947" y="5694759"/>
                </a:lnTo>
                <a:lnTo>
                  <a:pt x="5376390" y="5696346"/>
                </a:lnTo>
                <a:lnTo>
                  <a:pt x="5367659" y="5697934"/>
                </a:lnTo>
                <a:lnTo>
                  <a:pt x="5358134" y="5699124"/>
                </a:lnTo>
                <a:lnTo>
                  <a:pt x="5348609" y="5699124"/>
                </a:lnTo>
                <a:lnTo>
                  <a:pt x="5338687" y="5699124"/>
                </a:lnTo>
                <a:lnTo>
                  <a:pt x="5318844" y="5697537"/>
                </a:lnTo>
                <a:lnTo>
                  <a:pt x="5308525" y="5697140"/>
                </a:lnTo>
                <a:lnTo>
                  <a:pt x="5299397" y="5696346"/>
                </a:lnTo>
                <a:lnTo>
                  <a:pt x="5183906" y="5713809"/>
                </a:lnTo>
                <a:lnTo>
                  <a:pt x="5183906" y="5718968"/>
                </a:lnTo>
                <a:lnTo>
                  <a:pt x="5184303" y="5724524"/>
                </a:lnTo>
                <a:lnTo>
                  <a:pt x="5185494" y="5728493"/>
                </a:lnTo>
                <a:lnTo>
                  <a:pt x="5187081" y="5732462"/>
                </a:lnTo>
                <a:lnTo>
                  <a:pt x="5189065" y="5735240"/>
                </a:lnTo>
                <a:lnTo>
                  <a:pt x="5191844" y="5738018"/>
                </a:lnTo>
                <a:lnTo>
                  <a:pt x="5194622" y="5740002"/>
                </a:lnTo>
                <a:lnTo>
                  <a:pt x="5197797" y="5742384"/>
                </a:lnTo>
                <a:lnTo>
                  <a:pt x="5204544" y="5745955"/>
                </a:lnTo>
                <a:lnTo>
                  <a:pt x="5212481" y="5748734"/>
                </a:lnTo>
                <a:lnTo>
                  <a:pt x="5219625" y="5751909"/>
                </a:lnTo>
                <a:lnTo>
                  <a:pt x="5226768" y="5755084"/>
                </a:lnTo>
                <a:lnTo>
                  <a:pt x="5285109" y="5757465"/>
                </a:lnTo>
                <a:lnTo>
                  <a:pt x="5295428" y="5755877"/>
                </a:lnTo>
                <a:lnTo>
                  <a:pt x="5306540" y="5755084"/>
                </a:lnTo>
                <a:lnTo>
                  <a:pt x="5317256" y="5755084"/>
                </a:lnTo>
                <a:lnTo>
                  <a:pt x="5327575" y="5755877"/>
                </a:lnTo>
                <a:lnTo>
                  <a:pt x="5337497" y="5757465"/>
                </a:lnTo>
                <a:lnTo>
                  <a:pt x="5348212" y="5759449"/>
                </a:lnTo>
                <a:lnTo>
                  <a:pt x="5358134" y="5761830"/>
                </a:lnTo>
                <a:lnTo>
                  <a:pt x="5368056" y="5764212"/>
                </a:lnTo>
                <a:lnTo>
                  <a:pt x="5388297" y="5770562"/>
                </a:lnTo>
                <a:lnTo>
                  <a:pt x="5408537" y="5776515"/>
                </a:lnTo>
                <a:lnTo>
                  <a:pt x="5418856" y="5779293"/>
                </a:lnTo>
                <a:lnTo>
                  <a:pt x="5428778" y="5781277"/>
                </a:lnTo>
                <a:lnTo>
                  <a:pt x="5438700" y="5783262"/>
                </a:lnTo>
                <a:lnTo>
                  <a:pt x="5449018" y="5784452"/>
                </a:lnTo>
                <a:lnTo>
                  <a:pt x="5454972" y="5781277"/>
                </a:lnTo>
                <a:lnTo>
                  <a:pt x="5461322" y="5778499"/>
                </a:lnTo>
                <a:lnTo>
                  <a:pt x="5467275" y="5776118"/>
                </a:lnTo>
                <a:lnTo>
                  <a:pt x="5473228" y="5773737"/>
                </a:lnTo>
                <a:lnTo>
                  <a:pt x="5479181" y="5772149"/>
                </a:lnTo>
                <a:lnTo>
                  <a:pt x="5485134" y="5770562"/>
                </a:lnTo>
                <a:lnTo>
                  <a:pt x="5491484" y="5769768"/>
                </a:lnTo>
                <a:lnTo>
                  <a:pt x="5497437" y="5768974"/>
                </a:lnTo>
                <a:lnTo>
                  <a:pt x="5503390" y="5768974"/>
                </a:lnTo>
                <a:lnTo>
                  <a:pt x="5509740" y="5768974"/>
                </a:lnTo>
                <a:lnTo>
                  <a:pt x="5515694" y="5770165"/>
                </a:lnTo>
                <a:lnTo>
                  <a:pt x="5521647" y="5771355"/>
                </a:lnTo>
                <a:lnTo>
                  <a:pt x="5527997" y="5772943"/>
                </a:lnTo>
                <a:lnTo>
                  <a:pt x="5533950" y="5774530"/>
                </a:lnTo>
                <a:lnTo>
                  <a:pt x="5540300" y="5776912"/>
                </a:lnTo>
                <a:lnTo>
                  <a:pt x="5546650" y="5779690"/>
                </a:lnTo>
                <a:lnTo>
                  <a:pt x="5548237" y="5781277"/>
                </a:lnTo>
                <a:lnTo>
                  <a:pt x="5549031" y="5782865"/>
                </a:lnTo>
                <a:lnTo>
                  <a:pt x="5550618" y="5785246"/>
                </a:lnTo>
                <a:lnTo>
                  <a:pt x="5551412" y="5788421"/>
                </a:lnTo>
                <a:lnTo>
                  <a:pt x="5552206" y="5791199"/>
                </a:lnTo>
                <a:lnTo>
                  <a:pt x="5553000" y="5793977"/>
                </a:lnTo>
                <a:lnTo>
                  <a:pt x="5552206" y="5795962"/>
                </a:lnTo>
                <a:lnTo>
                  <a:pt x="5551809" y="5797549"/>
                </a:lnTo>
                <a:lnTo>
                  <a:pt x="5547047" y="5802709"/>
                </a:lnTo>
                <a:lnTo>
                  <a:pt x="5542284" y="5807074"/>
                </a:lnTo>
                <a:lnTo>
                  <a:pt x="5537125" y="5810249"/>
                </a:lnTo>
                <a:lnTo>
                  <a:pt x="5531965" y="5812630"/>
                </a:lnTo>
                <a:lnTo>
                  <a:pt x="5526409" y="5815012"/>
                </a:lnTo>
                <a:lnTo>
                  <a:pt x="5521250" y="5815805"/>
                </a:lnTo>
                <a:lnTo>
                  <a:pt x="5515694" y="5816996"/>
                </a:lnTo>
                <a:lnTo>
                  <a:pt x="5509740" y="5816996"/>
                </a:lnTo>
                <a:lnTo>
                  <a:pt x="5498231" y="5816599"/>
                </a:lnTo>
                <a:lnTo>
                  <a:pt x="5486722" y="5815409"/>
                </a:lnTo>
                <a:lnTo>
                  <a:pt x="5474815" y="5813821"/>
                </a:lnTo>
                <a:lnTo>
                  <a:pt x="5463306" y="5813424"/>
                </a:lnTo>
                <a:lnTo>
                  <a:pt x="5456956" y="5813424"/>
                </a:lnTo>
                <a:lnTo>
                  <a:pt x="5450209" y="5813821"/>
                </a:lnTo>
                <a:lnTo>
                  <a:pt x="5437112" y="5815012"/>
                </a:lnTo>
                <a:lnTo>
                  <a:pt x="5423222" y="5816599"/>
                </a:lnTo>
                <a:lnTo>
                  <a:pt x="5409728" y="5816996"/>
                </a:lnTo>
                <a:lnTo>
                  <a:pt x="5403378" y="5816996"/>
                </a:lnTo>
                <a:lnTo>
                  <a:pt x="5396631" y="5816599"/>
                </a:lnTo>
                <a:lnTo>
                  <a:pt x="5389884" y="5815409"/>
                </a:lnTo>
                <a:lnTo>
                  <a:pt x="5383534" y="5813821"/>
                </a:lnTo>
                <a:lnTo>
                  <a:pt x="5377184" y="5811043"/>
                </a:lnTo>
                <a:lnTo>
                  <a:pt x="5370834" y="5807868"/>
                </a:lnTo>
                <a:lnTo>
                  <a:pt x="5364881" y="5804296"/>
                </a:lnTo>
                <a:lnTo>
                  <a:pt x="5358531" y="5799137"/>
                </a:lnTo>
                <a:lnTo>
                  <a:pt x="5341862" y="5803899"/>
                </a:lnTo>
                <a:lnTo>
                  <a:pt x="5324400" y="5807868"/>
                </a:lnTo>
                <a:lnTo>
                  <a:pt x="5316065" y="5809455"/>
                </a:lnTo>
                <a:lnTo>
                  <a:pt x="5306937" y="5811043"/>
                </a:lnTo>
                <a:lnTo>
                  <a:pt x="5298603" y="5812234"/>
                </a:lnTo>
                <a:lnTo>
                  <a:pt x="5290268" y="5812630"/>
                </a:lnTo>
                <a:lnTo>
                  <a:pt x="5281934" y="5812630"/>
                </a:lnTo>
                <a:lnTo>
                  <a:pt x="5273997" y="5811837"/>
                </a:lnTo>
                <a:lnTo>
                  <a:pt x="5265662" y="5810249"/>
                </a:lnTo>
                <a:lnTo>
                  <a:pt x="5257725" y="5807471"/>
                </a:lnTo>
                <a:lnTo>
                  <a:pt x="5249390" y="5803899"/>
                </a:lnTo>
                <a:lnTo>
                  <a:pt x="5241850" y="5799137"/>
                </a:lnTo>
                <a:lnTo>
                  <a:pt x="5233912" y="5792787"/>
                </a:lnTo>
                <a:lnTo>
                  <a:pt x="5225975" y="5784849"/>
                </a:lnTo>
                <a:lnTo>
                  <a:pt x="5211687" y="5784452"/>
                </a:lnTo>
                <a:lnTo>
                  <a:pt x="5212481" y="5792787"/>
                </a:lnTo>
                <a:lnTo>
                  <a:pt x="5214068" y="5801915"/>
                </a:lnTo>
                <a:lnTo>
                  <a:pt x="5214862" y="5810249"/>
                </a:lnTo>
                <a:lnTo>
                  <a:pt x="5214862" y="5814218"/>
                </a:lnTo>
                <a:lnTo>
                  <a:pt x="5214862" y="5818187"/>
                </a:lnTo>
                <a:lnTo>
                  <a:pt x="5214068" y="5821759"/>
                </a:lnTo>
                <a:lnTo>
                  <a:pt x="5212878" y="5824537"/>
                </a:lnTo>
                <a:lnTo>
                  <a:pt x="5210894" y="5826521"/>
                </a:lnTo>
                <a:lnTo>
                  <a:pt x="5207718" y="5828109"/>
                </a:lnTo>
                <a:lnTo>
                  <a:pt x="5203353" y="5828505"/>
                </a:lnTo>
                <a:lnTo>
                  <a:pt x="5198194" y="5828505"/>
                </a:lnTo>
                <a:lnTo>
                  <a:pt x="5191447" y="5826918"/>
                </a:lnTo>
                <a:lnTo>
                  <a:pt x="5183509" y="5824934"/>
                </a:lnTo>
                <a:lnTo>
                  <a:pt x="5179144" y="5822949"/>
                </a:lnTo>
                <a:lnTo>
                  <a:pt x="5175175" y="5820171"/>
                </a:lnTo>
                <a:lnTo>
                  <a:pt x="5171206" y="5816996"/>
                </a:lnTo>
                <a:lnTo>
                  <a:pt x="5167634" y="5813821"/>
                </a:lnTo>
                <a:lnTo>
                  <a:pt x="5160094" y="5806677"/>
                </a:lnTo>
                <a:lnTo>
                  <a:pt x="5156522" y="5803502"/>
                </a:lnTo>
                <a:lnTo>
                  <a:pt x="5152950" y="5799534"/>
                </a:lnTo>
                <a:lnTo>
                  <a:pt x="5149378" y="5797152"/>
                </a:lnTo>
                <a:lnTo>
                  <a:pt x="5144615" y="5794771"/>
                </a:lnTo>
                <a:lnTo>
                  <a:pt x="5139853" y="5793184"/>
                </a:lnTo>
                <a:lnTo>
                  <a:pt x="5135090" y="5792787"/>
                </a:lnTo>
                <a:lnTo>
                  <a:pt x="5129137" y="5793184"/>
                </a:lnTo>
                <a:lnTo>
                  <a:pt x="5122390" y="5795565"/>
                </a:lnTo>
                <a:lnTo>
                  <a:pt x="5115644" y="5798740"/>
                </a:lnTo>
                <a:lnTo>
                  <a:pt x="5107706" y="5803502"/>
                </a:lnTo>
                <a:lnTo>
                  <a:pt x="5104134" y="5805487"/>
                </a:lnTo>
                <a:lnTo>
                  <a:pt x="5101356" y="5807868"/>
                </a:lnTo>
                <a:lnTo>
                  <a:pt x="5098578" y="5810646"/>
                </a:lnTo>
                <a:lnTo>
                  <a:pt x="5096594" y="5812630"/>
                </a:lnTo>
                <a:lnTo>
                  <a:pt x="5095403" y="5815409"/>
                </a:lnTo>
                <a:lnTo>
                  <a:pt x="5094609" y="5818187"/>
                </a:lnTo>
                <a:lnTo>
                  <a:pt x="5093418" y="5820171"/>
                </a:lnTo>
                <a:lnTo>
                  <a:pt x="5093418" y="5822949"/>
                </a:lnTo>
                <a:lnTo>
                  <a:pt x="5093418" y="5827712"/>
                </a:lnTo>
                <a:lnTo>
                  <a:pt x="5094609" y="5832871"/>
                </a:lnTo>
                <a:lnTo>
                  <a:pt x="5096594" y="5837634"/>
                </a:lnTo>
                <a:lnTo>
                  <a:pt x="5098578" y="5842396"/>
                </a:lnTo>
                <a:lnTo>
                  <a:pt x="5102944" y="5851127"/>
                </a:lnTo>
                <a:lnTo>
                  <a:pt x="5104531" y="5855493"/>
                </a:lnTo>
                <a:lnTo>
                  <a:pt x="5105722" y="5859462"/>
                </a:lnTo>
                <a:lnTo>
                  <a:pt x="5105722" y="5863430"/>
                </a:lnTo>
                <a:lnTo>
                  <a:pt x="5104928" y="5865415"/>
                </a:lnTo>
                <a:lnTo>
                  <a:pt x="5104134" y="5867399"/>
                </a:lnTo>
                <a:lnTo>
                  <a:pt x="5102944" y="5868987"/>
                </a:lnTo>
                <a:lnTo>
                  <a:pt x="5100959" y="5871368"/>
                </a:lnTo>
                <a:lnTo>
                  <a:pt x="5098578" y="5872955"/>
                </a:lnTo>
                <a:lnTo>
                  <a:pt x="5096197" y="5874543"/>
                </a:lnTo>
                <a:lnTo>
                  <a:pt x="5097784" y="5879702"/>
                </a:lnTo>
                <a:lnTo>
                  <a:pt x="5100165" y="5884465"/>
                </a:lnTo>
                <a:lnTo>
                  <a:pt x="5102944" y="5888037"/>
                </a:lnTo>
                <a:lnTo>
                  <a:pt x="5106515" y="5891609"/>
                </a:lnTo>
                <a:lnTo>
                  <a:pt x="5110087" y="5894784"/>
                </a:lnTo>
                <a:lnTo>
                  <a:pt x="5114453" y="5897959"/>
                </a:lnTo>
                <a:lnTo>
                  <a:pt x="5118818" y="5900340"/>
                </a:lnTo>
                <a:lnTo>
                  <a:pt x="5123581" y="5902721"/>
                </a:lnTo>
                <a:lnTo>
                  <a:pt x="5124375" y="5907484"/>
                </a:lnTo>
                <a:lnTo>
                  <a:pt x="5125962" y="5911849"/>
                </a:lnTo>
                <a:lnTo>
                  <a:pt x="5127550" y="5915421"/>
                </a:lnTo>
                <a:lnTo>
                  <a:pt x="5129137" y="5918596"/>
                </a:lnTo>
                <a:lnTo>
                  <a:pt x="5131518" y="5921771"/>
                </a:lnTo>
                <a:lnTo>
                  <a:pt x="5133503" y="5923755"/>
                </a:lnTo>
                <a:lnTo>
                  <a:pt x="5135884" y="5926137"/>
                </a:lnTo>
                <a:lnTo>
                  <a:pt x="5138662" y="5927724"/>
                </a:lnTo>
                <a:lnTo>
                  <a:pt x="5141440" y="5928915"/>
                </a:lnTo>
                <a:lnTo>
                  <a:pt x="5144615" y="5930105"/>
                </a:lnTo>
                <a:lnTo>
                  <a:pt x="5150172" y="5931693"/>
                </a:lnTo>
                <a:lnTo>
                  <a:pt x="5156918" y="5932090"/>
                </a:lnTo>
                <a:lnTo>
                  <a:pt x="5164062" y="5932090"/>
                </a:lnTo>
                <a:lnTo>
                  <a:pt x="5177556" y="5931693"/>
                </a:lnTo>
                <a:lnTo>
                  <a:pt x="5184303" y="5931693"/>
                </a:lnTo>
                <a:lnTo>
                  <a:pt x="5190653" y="5932884"/>
                </a:lnTo>
                <a:lnTo>
                  <a:pt x="5197003" y="5933677"/>
                </a:lnTo>
                <a:lnTo>
                  <a:pt x="5199781" y="5934868"/>
                </a:lnTo>
                <a:lnTo>
                  <a:pt x="5202956" y="5936455"/>
                </a:lnTo>
                <a:lnTo>
                  <a:pt x="5205337" y="5938043"/>
                </a:lnTo>
                <a:lnTo>
                  <a:pt x="5207718" y="5940027"/>
                </a:lnTo>
                <a:lnTo>
                  <a:pt x="5209703" y="5942805"/>
                </a:lnTo>
                <a:lnTo>
                  <a:pt x="5211687" y="5945584"/>
                </a:lnTo>
                <a:lnTo>
                  <a:pt x="5218037" y="5951934"/>
                </a:lnTo>
                <a:lnTo>
                  <a:pt x="5220815" y="5955505"/>
                </a:lnTo>
                <a:lnTo>
                  <a:pt x="5222403" y="5958680"/>
                </a:lnTo>
                <a:lnTo>
                  <a:pt x="5222800" y="5960268"/>
                </a:lnTo>
                <a:lnTo>
                  <a:pt x="5222800" y="5961062"/>
                </a:lnTo>
                <a:lnTo>
                  <a:pt x="5222403" y="5962649"/>
                </a:lnTo>
                <a:lnTo>
                  <a:pt x="5221212" y="5963840"/>
                </a:lnTo>
                <a:lnTo>
                  <a:pt x="5220418" y="5964237"/>
                </a:lnTo>
                <a:lnTo>
                  <a:pt x="5217640" y="5965427"/>
                </a:lnTo>
                <a:lnTo>
                  <a:pt x="5214862" y="5965427"/>
                </a:lnTo>
                <a:lnTo>
                  <a:pt x="5211290" y="5965824"/>
                </a:lnTo>
                <a:lnTo>
                  <a:pt x="5204940" y="5965824"/>
                </a:lnTo>
                <a:lnTo>
                  <a:pt x="5199384" y="5966618"/>
                </a:lnTo>
                <a:lnTo>
                  <a:pt x="5193431" y="5967412"/>
                </a:lnTo>
                <a:lnTo>
                  <a:pt x="5187478" y="5968602"/>
                </a:lnTo>
                <a:lnTo>
                  <a:pt x="5176762" y="5971777"/>
                </a:lnTo>
                <a:lnTo>
                  <a:pt x="5165650" y="5974952"/>
                </a:lnTo>
                <a:lnTo>
                  <a:pt x="5160887" y="5977334"/>
                </a:lnTo>
                <a:lnTo>
                  <a:pt x="5156522" y="5980509"/>
                </a:lnTo>
                <a:lnTo>
                  <a:pt x="5152950" y="5984477"/>
                </a:lnTo>
                <a:lnTo>
                  <a:pt x="5149775" y="5988049"/>
                </a:lnTo>
                <a:lnTo>
                  <a:pt x="5146600" y="5992812"/>
                </a:lnTo>
                <a:lnTo>
                  <a:pt x="5144615" y="5997574"/>
                </a:lnTo>
                <a:lnTo>
                  <a:pt x="5139853" y="6007099"/>
                </a:lnTo>
                <a:lnTo>
                  <a:pt x="5134297" y="6016624"/>
                </a:lnTo>
                <a:lnTo>
                  <a:pt x="5131915" y="6021387"/>
                </a:lnTo>
                <a:lnTo>
                  <a:pt x="5128740" y="6025355"/>
                </a:lnTo>
                <a:lnTo>
                  <a:pt x="5125168" y="6028530"/>
                </a:lnTo>
                <a:lnTo>
                  <a:pt x="5120406" y="6031705"/>
                </a:lnTo>
                <a:lnTo>
                  <a:pt x="5115644" y="6034484"/>
                </a:lnTo>
                <a:lnTo>
                  <a:pt x="5109294" y="6036071"/>
                </a:lnTo>
                <a:lnTo>
                  <a:pt x="5105722" y="6047580"/>
                </a:lnTo>
                <a:lnTo>
                  <a:pt x="5100959" y="6059090"/>
                </a:lnTo>
                <a:lnTo>
                  <a:pt x="5095403" y="6069805"/>
                </a:lnTo>
                <a:lnTo>
                  <a:pt x="5092228" y="6074965"/>
                </a:lnTo>
                <a:lnTo>
                  <a:pt x="5088656" y="6079727"/>
                </a:lnTo>
                <a:lnTo>
                  <a:pt x="5085481" y="6084490"/>
                </a:lnTo>
                <a:lnTo>
                  <a:pt x="5081512" y="6088459"/>
                </a:lnTo>
                <a:lnTo>
                  <a:pt x="5077147" y="6092824"/>
                </a:lnTo>
                <a:lnTo>
                  <a:pt x="5072384" y="6096396"/>
                </a:lnTo>
                <a:lnTo>
                  <a:pt x="5067622" y="6099968"/>
                </a:lnTo>
                <a:lnTo>
                  <a:pt x="5062462" y="6103143"/>
                </a:lnTo>
                <a:lnTo>
                  <a:pt x="5056509" y="6105921"/>
                </a:lnTo>
                <a:lnTo>
                  <a:pt x="5050159" y="6108699"/>
                </a:lnTo>
                <a:lnTo>
                  <a:pt x="5046587" y="6114255"/>
                </a:lnTo>
                <a:lnTo>
                  <a:pt x="5043015" y="6119812"/>
                </a:lnTo>
                <a:lnTo>
                  <a:pt x="5039047" y="6124177"/>
                </a:lnTo>
                <a:lnTo>
                  <a:pt x="5035475" y="6128543"/>
                </a:lnTo>
                <a:lnTo>
                  <a:pt x="5031506" y="6132909"/>
                </a:lnTo>
                <a:lnTo>
                  <a:pt x="5026744" y="6136480"/>
                </a:lnTo>
                <a:lnTo>
                  <a:pt x="5022378" y="6139655"/>
                </a:lnTo>
                <a:lnTo>
                  <a:pt x="5017615" y="6142434"/>
                </a:lnTo>
                <a:lnTo>
                  <a:pt x="5012853" y="6144815"/>
                </a:lnTo>
                <a:lnTo>
                  <a:pt x="5008090" y="6147593"/>
                </a:lnTo>
                <a:lnTo>
                  <a:pt x="4998168" y="6151165"/>
                </a:lnTo>
                <a:lnTo>
                  <a:pt x="4987850" y="6154340"/>
                </a:lnTo>
                <a:lnTo>
                  <a:pt x="4977134" y="6156324"/>
                </a:lnTo>
                <a:lnTo>
                  <a:pt x="4966022" y="6157912"/>
                </a:lnTo>
                <a:lnTo>
                  <a:pt x="4955703" y="6159499"/>
                </a:lnTo>
                <a:lnTo>
                  <a:pt x="4933478" y="6162277"/>
                </a:lnTo>
                <a:lnTo>
                  <a:pt x="4922365" y="6163865"/>
                </a:lnTo>
                <a:lnTo>
                  <a:pt x="4912047" y="6165849"/>
                </a:lnTo>
                <a:lnTo>
                  <a:pt x="4901331" y="6168627"/>
                </a:lnTo>
                <a:lnTo>
                  <a:pt x="4891012" y="6172199"/>
                </a:lnTo>
                <a:lnTo>
                  <a:pt x="4891806" y="6174977"/>
                </a:lnTo>
                <a:lnTo>
                  <a:pt x="4891806" y="6177359"/>
                </a:lnTo>
                <a:lnTo>
                  <a:pt x="4891012" y="6179740"/>
                </a:lnTo>
                <a:lnTo>
                  <a:pt x="4888234" y="6181327"/>
                </a:lnTo>
                <a:lnTo>
                  <a:pt x="4886250" y="6191249"/>
                </a:lnTo>
                <a:lnTo>
                  <a:pt x="4883472" y="6199980"/>
                </a:lnTo>
                <a:lnTo>
                  <a:pt x="4880297" y="6209505"/>
                </a:lnTo>
                <a:lnTo>
                  <a:pt x="4877122" y="6218634"/>
                </a:lnTo>
                <a:lnTo>
                  <a:pt x="4873550" y="6227365"/>
                </a:lnTo>
                <a:lnTo>
                  <a:pt x="4869581" y="6236096"/>
                </a:lnTo>
                <a:lnTo>
                  <a:pt x="4865612" y="6244430"/>
                </a:lnTo>
                <a:lnTo>
                  <a:pt x="4860850" y="6252765"/>
                </a:lnTo>
                <a:lnTo>
                  <a:pt x="4856087" y="6260702"/>
                </a:lnTo>
                <a:lnTo>
                  <a:pt x="4851325" y="6268640"/>
                </a:lnTo>
                <a:lnTo>
                  <a:pt x="4845372" y="6276577"/>
                </a:lnTo>
                <a:lnTo>
                  <a:pt x="4840212" y="6283721"/>
                </a:lnTo>
                <a:lnTo>
                  <a:pt x="4834656" y="6290468"/>
                </a:lnTo>
                <a:lnTo>
                  <a:pt x="4828306" y="6298009"/>
                </a:lnTo>
                <a:lnTo>
                  <a:pt x="4821956" y="6304359"/>
                </a:lnTo>
                <a:lnTo>
                  <a:pt x="4815606" y="6310709"/>
                </a:lnTo>
                <a:lnTo>
                  <a:pt x="4808859" y="6317059"/>
                </a:lnTo>
                <a:lnTo>
                  <a:pt x="4801318" y="6322615"/>
                </a:lnTo>
                <a:lnTo>
                  <a:pt x="4794572" y="6328568"/>
                </a:lnTo>
                <a:lnTo>
                  <a:pt x="4786634" y="6333727"/>
                </a:lnTo>
                <a:lnTo>
                  <a:pt x="4779094" y="6338887"/>
                </a:lnTo>
                <a:lnTo>
                  <a:pt x="4771156" y="6343649"/>
                </a:lnTo>
                <a:lnTo>
                  <a:pt x="4763615" y="6348015"/>
                </a:lnTo>
                <a:lnTo>
                  <a:pt x="4754884" y="6352380"/>
                </a:lnTo>
                <a:lnTo>
                  <a:pt x="4746550" y="6355952"/>
                </a:lnTo>
                <a:lnTo>
                  <a:pt x="4738215" y="6359524"/>
                </a:lnTo>
                <a:lnTo>
                  <a:pt x="4729881" y="6362699"/>
                </a:lnTo>
                <a:lnTo>
                  <a:pt x="4720753" y="6365477"/>
                </a:lnTo>
                <a:lnTo>
                  <a:pt x="4712022" y="6367859"/>
                </a:lnTo>
                <a:lnTo>
                  <a:pt x="4702894" y="6370240"/>
                </a:lnTo>
                <a:lnTo>
                  <a:pt x="4693368" y="6372224"/>
                </a:lnTo>
                <a:lnTo>
                  <a:pt x="4683844" y="6373415"/>
                </a:lnTo>
                <a:lnTo>
                  <a:pt x="4670350" y="6383337"/>
                </a:lnTo>
                <a:lnTo>
                  <a:pt x="4656062" y="6391671"/>
                </a:lnTo>
                <a:lnTo>
                  <a:pt x="4641378" y="6399609"/>
                </a:lnTo>
                <a:lnTo>
                  <a:pt x="4627090" y="6406355"/>
                </a:lnTo>
                <a:lnTo>
                  <a:pt x="4612009" y="6412705"/>
                </a:lnTo>
                <a:lnTo>
                  <a:pt x="4597325" y="6417865"/>
                </a:lnTo>
                <a:lnTo>
                  <a:pt x="4581847" y="6422627"/>
                </a:lnTo>
                <a:lnTo>
                  <a:pt x="4565972" y="6426596"/>
                </a:lnTo>
                <a:lnTo>
                  <a:pt x="4550890" y="6428977"/>
                </a:lnTo>
                <a:lnTo>
                  <a:pt x="4535015" y="6431755"/>
                </a:lnTo>
                <a:lnTo>
                  <a:pt x="4518744" y="6433343"/>
                </a:lnTo>
                <a:lnTo>
                  <a:pt x="4502868" y="6434534"/>
                </a:lnTo>
                <a:lnTo>
                  <a:pt x="4486597" y="6434930"/>
                </a:lnTo>
                <a:lnTo>
                  <a:pt x="4470325" y="6434930"/>
                </a:lnTo>
                <a:lnTo>
                  <a:pt x="4454053" y="6434534"/>
                </a:lnTo>
                <a:lnTo>
                  <a:pt x="4436987" y="6432946"/>
                </a:lnTo>
                <a:lnTo>
                  <a:pt x="4427859" y="6439693"/>
                </a:lnTo>
                <a:lnTo>
                  <a:pt x="4418334" y="6446043"/>
                </a:lnTo>
                <a:lnTo>
                  <a:pt x="4408412" y="6450805"/>
                </a:lnTo>
                <a:lnTo>
                  <a:pt x="4398094" y="6454377"/>
                </a:lnTo>
                <a:lnTo>
                  <a:pt x="4388172" y="6457949"/>
                </a:lnTo>
                <a:lnTo>
                  <a:pt x="4378250" y="6459934"/>
                </a:lnTo>
                <a:lnTo>
                  <a:pt x="4367534" y="6462315"/>
                </a:lnTo>
                <a:lnTo>
                  <a:pt x="4357215" y="6463109"/>
                </a:lnTo>
                <a:lnTo>
                  <a:pt x="4347294" y="6463902"/>
                </a:lnTo>
                <a:lnTo>
                  <a:pt x="4336181" y="6464299"/>
                </a:lnTo>
                <a:lnTo>
                  <a:pt x="4315147" y="6463902"/>
                </a:lnTo>
                <a:lnTo>
                  <a:pt x="4293318" y="6462315"/>
                </a:lnTo>
                <a:lnTo>
                  <a:pt x="4271887" y="6460727"/>
                </a:lnTo>
                <a:lnTo>
                  <a:pt x="4268712" y="6464696"/>
                </a:lnTo>
                <a:lnTo>
                  <a:pt x="4265140" y="6469062"/>
                </a:lnTo>
                <a:lnTo>
                  <a:pt x="4261965" y="6472634"/>
                </a:lnTo>
                <a:lnTo>
                  <a:pt x="4258394" y="6475809"/>
                </a:lnTo>
                <a:lnTo>
                  <a:pt x="4250853" y="6481365"/>
                </a:lnTo>
                <a:lnTo>
                  <a:pt x="4242915" y="6484937"/>
                </a:lnTo>
                <a:lnTo>
                  <a:pt x="4234978" y="6488112"/>
                </a:lnTo>
                <a:lnTo>
                  <a:pt x="4226644" y="6490096"/>
                </a:lnTo>
                <a:lnTo>
                  <a:pt x="4218309" y="6491684"/>
                </a:lnTo>
                <a:lnTo>
                  <a:pt x="4209975" y="6492080"/>
                </a:lnTo>
                <a:lnTo>
                  <a:pt x="4201244" y="6492874"/>
                </a:lnTo>
                <a:lnTo>
                  <a:pt x="4192512" y="6492080"/>
                </a:lnTo>
                <a:lnTo>
                  <a:pt x="4175050" y="6491287"/>
                </a:lnTo>
                <a:lnTo>
                  <a:pt x="4157190" y="6490493"/>
                </a:lnTo>
                <a:lnTo>
                  <a:pt x="4148856" y="6490493"/>
                </a:lnTo>
                <a:lnTo>
                  <a:pt x="4139728" y="6491287"/>
                </a:lnTo>
                <a:lnTo>
                  <a:pt x="4125440" y="6493271"/>
                </a:lnTo>
                <a:lnTo>
                  <a:pt x="4110756" y="6495255"/>
                </a:lnTo>
                <a:lnTo>
                  <a:pt x="4096468" y="6496446"/>
                </a:lnTo>
                <a:lnTo>
                  <a:pt x="4081784" y="6497637"/>
                </a:lnTo>
                <a:lnTo>
                  <a:pt x="4052812" y="6499224"/>
                </a:lnTo>
                <a:lnTo>
                  <a:pt x="4023840" y="6499224"/>
                </a:lnTo>
                <a:lnTo>
                  <a:pt x="3994472" y="6498034"/>
                </a:lnTo>
                <a:lnTo>
                  <a:pt x="3965500" y="6496446"/>
                </a:lnTo>
                <a:lnTo>
                  <a:pt x="3936528" y="6494462"/>
                </a:lnTo>
                <a:lnTo>
                  <a:pt x="3907556" y="6491287"/>
                </a:lnTo>
                <a:lnTo>
                  <a:pt x="3902794" y="6493271"/>
                </a:lnTo>
                <a:lnTo>
                  <a:pt x="3897634" y="6494859"/>
                </a:lnTo>
                <a:lnTo>
                  <a:pt x="3892872" y="6495255"/>
                </a:lnTo>
                <a:lnTo>
                  <a:pt x="3888109" y="6495255"/>
                </a:lnTo>
                <a:lnTo>
                  <a:pt x="3774603" y="6520259"/>
                </a:lnTo>
                <a:lnTo>
                  <a:pt x="3772618" y="6524227"/>
                </a:lnTo>
                <a:lnTo>
                  <a:pt x="3770237" y="6527402"/>
                </a:lnTo>
                <a:lnTo>
                  <a:pt x="3768253" y="6530577"/>
                </a:lnTo>
                <a:lnTo>
                  <a:pt x="3766268" y="6532562"/>
                </a:lnTo>
                <a:lnTo>
                  <a:pt x="3763490" y="6534943"/>
                </a:lnTo>
                <a:lnTo>
                  <a:pt x="3760712" y="6536530"/>
                </a:lnTo>
                <a:lnTo>
                  <a:pt x="3758331" y="6537324"/>
                </a:lnTo>
                <a:lnTo>
                  <a:pt x="3755156" y="6538118"/>
                </a:lnTo>
                <a:lnTo>
                  <a:pt x="3749203" y="6538515"/>
                </a:lnTo>
                <a:lnTo>
                  <a:pt x="3742456" y="6538118"/>
                </a:lnTo>
                <a:lnTo>
                  <a:pt x="3734916" y="6536927"/>
                </a:lnTo>
                <a:lnTo>
                  <a:pt x="3727772" y="6535340"/>
                </a:lnTo>
                <a:lnTo>
                  <a:pt x="3713484" y="6532165"/>
                </a:lnTo>
                <a:lnTo>
                  <a:pt x="3699990" y="6530180"/>
                </a:lnTo>
                <a:lnTo>
                  <a:pt x="3692846" y="6529784"/>
                </a:lnTo>
                <a:lnTo>
                  <a:pt x="3686100" y="6529784"/>
                </a:lnTo>
                <a:lnTo>
                  <a:pt x="3679353" y="6530180"/>
                </a:lnTo>
                <a:lnTo>
                  <a:pt x="3672606" y="6531371"/>
                </a:lnTo>
                <a:lnTo>
                  <a:pt x="3666256" y="6532165"/>
                </a:lnTo>
                <a:lnTo>
                  <a:pt x="3659906" y="6534149"/>
                </a:lnTo>
                <a:lnTo>
                  <a:pt x="3653556" y="6536530"/>
                </a:lnTo>
                <a:lnTo>
                  <a:pt x="3647206" y="6539705"/>
                </a:lnTo>
                <a:lnTo>
                  <a:pt x="3641253" y="6543674"/>
                </a:lnTo>
                <a:lnTo>
                  <a:pt x="3635696" y="6548040"/>
                </a:lnTo>
                <a:lnTo>
                  <a:pt x="3629744" y="6553993"/>
                </a:lnTo>
                <a:lnTo>
                  <a:pt x="3624584" y="6559549"/>
                </a:lnTo>
                <a:lnTo>
                  <a:pt x="3619822" y="6564709"/>
                </a:lnTo>
                <a:lnTo>
                  <a:pt x="3615059" y="6569471"/>
                </a:lnTo>
                <a:lnTo>
                  <a:pt x="3609900" y="6573837"/>
                </a:lnTo>
                <a:lnTo>
                  <a:pt x="3604741" y="6577409"/>
                </a:lnTo>
                <a:lnTo>
                  <a:pt x="3599184" y="6580584"/>
                </a:lnTo>
                <a:lnTo>
                  <a:pt x="3593628" y="6583759"/>
                </a:lnTo>
                <a:lnTo>
                  <a:pt x="3587675" y="6585743"/>
                </a:lnTo>
                <a:lnTo>
                  <a:pt x="3582119" y="6588124"/>
                </a:lnTo>
                <a:lnTo>
                  <a:pt x="3576166" y="6589712"/>
                </a:lnTo>
                <a:lnTo>
                  <a:pt x="3569816" y="6591299"/>
                </a:lnTo>
                <a:lnTo>
                  <a:pt x="3564259" y="6591696"/>
                </a:lnTo>
                <a:lnTo>
                  <a:pt x="3557909" y="6592093"/>
                </a:lnTo>
                <a:lnTo>
                  <a:pt x="3545209" y="6592887"/>
                </a:lnTo>
                <a:lnTo>
                  <a:pt x="3532509" y="6591696"/>
                </a:lnTo>
                <a:lnTo>
                  <a:pt x="3513062" y="6590109"/>
                </a:lnTo>
                <a:lnTo>
                  <a:pt x="3493616" y="6588521"/>
                </a:lnTo>
                <a:lnTo>
                  <a:pt x="3474169" y="6587330"/>
                </a:lnTo>
                <a:lnTo>
                  <a:pt x="3454722" y="6586934"/>
                </a:lnTo>
                <a:lnTo>
                  <a:pt x="3435672" y="6586934"/>
                </a:lnTo>
                <a:lnTo>
                  <a:pt x="3416225" y="6587330"/>
                </a:lnTo>
                <a:lnTo>
                  <a:pt x="3396778" y="6588124"/>
                </a:lnTo>
                <a:lnTo>
                  <a:pt x="3377728" y="6588918"/>
                </a:lnTo>
                <a:lnTo>
                  <a:pt x="3358281" y="6590505"/>
                </a:lnTo>
                <a:lnTo>
                  <a:pt x="3339231" y="6592887"/>
                </a:lnTo>
                <a:lnTo>
                  <a:pt x="3319784" y="6594871"/>
                </a:lnTo>
                <a:lnTo>
                  <a:pt x="3300734" y="6597649"/>
                </a:lnTo>
                <a:lnTo>
                  <a:pt x="3282478" y="6600824"/>
                </a:lnTo>
                <a:lnTo>
                  <a:pt x="3263428" y="6603999"/>
                </a:lnTo>
                <a:lnTo>
                  <a:pt x="3244775" y="6607571"/>
                </a:lnTo>
                <a:lnTo>
                  <a:pt x="3226122" y="6611540"/>
                </a:lnTo>
                <a:lnTo>
                  <a:pt x="3216200" y="6613921"/>
                </a:lnTo>
                <a:lnTo>
                  <a:pt x="3206278" y="6615509"/>
                </a:lnTo>
                <a:lnTo>
                  <a:pt x="3196356" y="6616302"/>
                </a:lnTo>
                <a:lnTo>
                  <a:pt x="3186037" y="6617493"/>
                </a:lnTo>
                <a:lnTo>
                  <a:pt x="3166194" y="6618684"/>
                </a:lnTo>
                <a:lnTo>
                  <a:pt x="3146350" y="6617890"/>
                </a:lnTo>
                <a:lnTo>
                  <a:pt x="3126109" y="6617096"/>
                </a:lnTo>
                <a:lnTo>
                  <a:pt x="3106266" y="6615509"/>
                </a:lnTo>
                <a:lnTo>
                  <a:pt x="3066578" y="6611143"/>
                </a:lnTo>
                <a:lnTo>
                  <a:pt x="3046734" y="6608365"/>
                </a:lnTo>
                <a:lnTo>
                  <a:pt x="3027287" y="6606777"/>
                </a:lnTo>
                <a:lnTo>
                  <a:pt x="3007444" y="6605984"/>
                </a:lnTo>
                <a:lnTo>
                  <a:pt x="2987600" y="6605190"/>
                </a:lnTo>
                <a:lnTo>
                  <a:pt x="2968153" y="6605984"/>
                </a:lnTo>
                <a:lnTo>
                  <a:pt x="2958231" y="6606777"/>
                </a:lnTo>
                <a:lnTo>
                  <a:pt x="2948309" y="6607968"/>
                </a:lnTo>
                <a:lnTo>
                  <a:pt x="2938784" y="6609555"/>
                </a:lnTo>
                <a:lnTo>
                  <a:pt x="2928862" y="6611143"/>
                </a:lnTo>
                <a:lnTo>
                  <a:pt x="2918941" y="6613921"/>
                </a:lnTo>
                <a:lnTo>
                  <a:pt x="2909416" y="6616302"/>
                </a:lnTo>
                <a:lnTo>
                  <a:pt x="2906241" y="6617493"/>
                </a:lnTo>
                <a:lnTo>
                  <a:pt x="2903462" y="6617493"/>
                </a:lnTo>
                <a:lnTo>
                  <a:pt x="2901081" y="6617493"/>
                </a:lnTo>
                <a:lnTo>
                  <a:pt x="2898303" y="6617096"/>
                </a:lnTo>
                <a:lnTo>
                  <a:pt x="2895525" y="6615905"/>
                </a:lnTo>
                <a:lnTo>
                  <a:pt x="2893541" y="6614715"/>
                </a:lnTo>
                <a:lnTo>
                  <a:pt x="2891556" y="6613127"/>
                </a:lnTo>
                <a:lnTo>
                  <a:pt x="2889572" y="6611540"/>
                </a:lnTo>
                <a:lnTo>
                  <a:pt x="2885603" y="6607571"/>
                </a:lnTo>
                <a:lnTo>
                  <a:pt x="2883222" y="6602412"/>
                </a:lnTo>
                <a:lnTo>
                  <a:pt x="2882428" y="6599634"/>
                </a:lnTo>
                <a:lnTo>
                  <a:pt x="2882031" y="6596459"/>
                </a:lnTo>
                <a:lnTo>
                  <a:pt x="2881634" y="6593680"/>
                </a:lnTo>
                <a:lnTo>
                  <a:pt x="2882031" y="6590505"/>
                </a:lnTo>
                <a:lnTo>
                  <a:pt x="2882428" y="6579790"/>
                </a:lnTo>
                <a:lnTo>
                  <a:pt x="2882428" y="6574234"/>
                </a:lnTo>
                <a:lnTo>
                  <a:pt x="2882031" y="6569074"/>
                </a:lnTo>
                <a:lnTo>
                  <a:pt x="2880444" y="6564312"/>
                </a:lnTo>
                <a:lnTo>
                  <a:pt x="2878459" y="6559549"/>
                </a:lnTo>
                <a:lnTo>
                  <a:pt x="2875681" y="6554787"/>
                </a:lnTo>
                <a:lnTo>
                  <a:pt x="2871316" y="6550818"/>
                </a:lnTo>
                <a:lnTo>
                  <a:pt x="2868141" y="6548040"/>
                </a:lnTo>
                <a:lnTo>
                  <a:pt x="2864172" y="6546055"/>
                </a:lnTo>
                <a:lnTo>
                  <a:pt x="2859012" y="6544468"/>
                </a:lnTo>
                <a:lnTo>
                  <a:pt x="2853059" y="6542880"/>
                </a:lnTo>
                <a:lnTo>
                  <a:pt x="2846709" y="6541690"/>
                </a:lnTo>
                <a:lnTo>
                  <a:pt x="2839962" y="6540499"/>
                </a:lnTo>
                <a:lnTo>
                  <a:pt x="2832422" y="6540102"/>
                </a:lnTo>
                <a:lnTo>
                  <a:pt x="2824484" y="6539705"/>
                </a:lnTo>
                <a:lnTo>
                  <a:pt x="2807419" y="6540102"/>
                </a:lnTo>
                <a:lnTo>
                  <a:pt x="2788766" y="6541293"/>
                </a:lnTo>
                <a:lnTo>
                  <a:pt x="2769716" y="6543277"/>
                </a:lnTo>
                <a:lnTo>
                  <a:pt x="2751062" y="6546452"/>
                </a:lnTo>
                <a:lnTo>
                  <a:pt x="2732012" y="6550818"/>
                </a:lnTo>
                <a:lnTo>
                  <a:pt x="2714153" y="6555580"/>
                </a:lnTo>
                <a:lnTo>
                  <a:pt x="2697087" y="6560740"/>
                </a:lnTo>
                <a:lnTo>
                  <a:pt x="2689944" y="6563121"/>
                </a:lnTo>
                <a:lnTo>
                  <a:pt x="2682403" y="6566296"/>
                </a:lnTo>
                <a:lnTo>
                  <a:pt x="2675656" y="6569471"/>
                </a:lnTo>
                <a:lnTo>
                  <a:pt x="2670100" y="6572646"/>
                </a:lnTo>
                <a:lnTo>
                  <a:pt x="2664544" y="6576615"/>
                </a:lnTo>
                <a:lnTo>
                  <a:pt x="2659781" y="6579790"/>
                </a:lnTo>
                <a:lnTo>
                  <a:pt x="2656209" y="6583362"/>
                </a:lnTo>
                <a:lnTo>
                  <a:pt x="2653034" y="6586934"/>
                </a:lnTo>
                <a:lnTo>
                  <a:pt x="2651050" y="6590505"/>
                </a:lnTo>
                <a:lnTo>
                  <a:pt x="2650256" y="6594871"/>
                </a:lnTo>
                <a:lnTo>
                  <a:pt x="2648669" y="6603999"/>
                </a:lnTo>
                <a:lnTo>
                  <a:pt x="2646684" y="6611540"/>
                </a:lnTo>
                <a:lnTo>
                  <a:pt x="2644303" y="6618684"/>
                </a:lnTo>
                <a:lnTo>
                  <a:pt x="2641128" y="6623446"/>
                </a:lnTo>
                <a:lnTo>
                  <a:pt x="2637159" y="6627415"/>
                </a:lnTo>
                <a:lnTo>
                  <a:pt x="2633587" y="6630590"/>
                </a:lnTo>
                <a:lnTo>
                  <a:pt x="2629222" y="6632574"/>
                </a:lnTo>
                <a:lnTo>
                  <a:pt x="2624459" y="6634162"/>
                </a:lnTo>
                <a:lnTo>
                  <a:pt x="2620094" y="6635352"/>
                </a:lnTo>
                <a:lnTo>
                  <a:pt x="2615331" y="6635749"/>
                </a:lnTo>
                <a:lnTo>
                  <a:pt x="2604616" y="6635749"/>
                </a:lnTo>
                <a:lnTo>
                  <a:pt x="2594297" y="6635749"/>
                </a:lnTo>
                <a:lnTo>
                  <a:pt x="2588741" y="6635749"/>
                </a:lnTo>
                <a:lnTo>
                  <a:pt x="2583581" y="6636543"/>
                </a:lnTo>
                <a:lnTo>
                  <a:pt x="2539528" y="6636940"/>
                </a:lnTo>
                <a:lnTo>
                  <a:pt x="2495078" y="6636940"/>
                </a:lnTo>
                <a:lnTo>
                  <a:pt x="2363712" y="6637337"/>
                </a:lnTo>
                <a:lnTo>
                  <a:pt x="2355775" y="6643687"/>
                </a:lnTo>
                <a:lnTo>
                  <a:pt x="2349028" y="6648052"/>
                </a:lnTo>
                <a:lnTo>
                  <a:pt x="2345853" y="6649243"/>
                </a:lnTo>
                <a:lnTo>
                  <a:pt x="2342678" y="6650037"/>
                </a:lnTo>
                <a:lnTo>
                  <a:pt x="2339503" y="6650830"/>
                </a:lnTo>
                <a:lnTo>
                  <a:pt x="2336725" y="6651227"/>
                </a:lnTo>
                <a:lnTo>
                  <a:pt x="2334344" y="6650830"/>
                </a:lnTo>
                <a:lnTo>
                  <a:pt x="2331566" y="6650037"/>
                </a:lnTo>
                <a:lnTo>
                  <a:pt x="2326803" y="6648449"/>
                </a:lnTo>
                <a:lnTo>
                  <a:pt x="2322437" y="6646068"/>
                </a:lnTo>
                <a:lnTo>
                  <a:pt x="2318866" y="6642099"/>
                </a:lnTo>
                <a:lnTo>
                  <a:pt x="2315294" y="6637337"/>
                </a:lnTo>
                <a:lnTo>
                  <a:pt x="2311325" y="6633368"/>
                </a:lnTo>
                <a:lnTo>
                  <a:pt x="2304578" y="6623446"/>
                </a:lnTo>
                <a:lnTo>
                  <a:pt x="2301403" y="6618684"/>
                </a:lnTo>
                <a:lnTo>
                  <a:pt x="2297831" y="6614318"/>
                </a:lnTo>
                <a:lnTo>
                  <a:pt x="2294259" y="6609952"/>
                </a:lnTo>
                <a:lnTo>
                  <a:pt x="2289894" y="6607571"/>
                </a:lnTo>
                <a:lnTo>
                  <a:pt x="2283147" y="6615905"/>
                </a:lnTo>
                <a:lnTo>
                  <a:pt x="2276400" y="6623446"/>
                </a:lnTo>
                <a:lnTo>
                  <a:pt x="2268859" y="6630193"/>
                </a:lnTo>
                <a:lnTo>
                  <a:pt x="2261716" y="6635749"/>
                </a:lnTo>
                <a:lnTo>
                  <a:pt x="2254175" y="6641305"/>
                </a:lnTo>
                <a:lnTo>
                  <a:pt x="2246237" y="6645274"/>
                </a:lnTo>
                <a:lnTo>
                  <a:pt x="2238300" y="6648449"/>
                </a:lnTo>
                <a:lnTo>
                  <a:pt x="2229966" y="6650830"/>
                </a:lnTo>
                <a:lnTo>
                  <a:pt x="2221631" y="6652418"/>
                </a:lnTo>
                <a:lnTo>
                  <a:pt x="2213297" y="6652815"/>
                </a:lnTo>
                <a:lnTo>
                  <a:pt x="2204169" y="6652418"/>
                </a:lnTo>
                <a:lnTo>
                  <a:pt x="2195041" y="6651227"/>
                </a:lnTo>
                <a:lnTo>
                  <a:pt x="2186309" y="6649243"/>
                </a:lnTo>
                <a:lnTo>
                  <a:pt x="2176784" y="6646068"/>
                </a:lnTo>
                <a:lnTo>
                  <a:pt x="2167259" y="6641702"/>
                </a:lnTo>
                <a:lnTo>
                  <a:pt x="2157337" y="6636543"/>
                </a:lnTo>
                <a:lnTo>
                  <a:pt x="2149003" y="6638130"/>
                </a:lnTo>
                <a:lnTo>
                  <a:pt x="2140669" y="6638924"/>
                </a:lnTo>
                <a:lnTo>
                  <a:pt x="2123603" y="6640512"/>
                </a:lnTo>
                <a:lnTo>
                  <a:pt x="2106141" y="6642099"/>
                </a:lnTo>
                <a:lnTo>
                  <a:pt x="2089075" y="6643290"/>
                </a:lnTo>
                <a:lnTo>
                  <a:pt x="2080344" y="6644480"/>
                </a:lnTo>
                <a:lnTo>
                  <a:pt x="2072009" y="6646068"/>
                </a:lnTo>
                <a:lnTo>
                  <a:pt x="2063675" y="6647655"/>
                </a:lnTo>
                <a:lnTo>
                  <a:pt x="2055341" y="6649640"/>
                </a:lnTo>
                <a:lnTo>
                  <a:pt x="2047403" y="6652418"/>
                </a:lnTo>
                <a:lnTo>
                  <a:pt x="2039466" y="6655990"/>
                </a:lnTo>
                <a:lnTo>
                  <a:pt x="2031528" y="6659562"/>
                </a:lnTo>
                <a:lnTo>
                  <a:pt x="2023591" y="6664721"/>
                </a:lnTo>
                <a:lnTo>
                  <a:pt x="2002159" y="6666309"/>
                </a:lnTo>
                <a:lnTo>
                  <a:pt x="1979934" y="6667499"/>
                </a:lnTo>
                <a:lnTo>
                  <a:pt x="1958503" y="6667499"/>
                </a:lnTo>
                <a:lnTo>
                  <a:pt x="1936675" y="6667102"/>
                </a:lnTo>
                <a:lnTo>
                  <a:pt x="1915244" y="6665912"/>
                </a:lnTo>
                <a:lnTo>
                  <a:pt x="1893019" y="6664324"/>
                </a:lnTo>
                <a:lnTo>
                  <a:pt x="1850156" y="6661149"/>
                </a:lnTo>
                <a:lnTo>
                  <a:pt x="1827931" y="6659562"/>
                </a:lnTo>
                <a:lnTo>
                  <a:pt x="1806103" y="6658371"/>
                </a:lnTo>
                <a:lnTo>
                  <a:pt x="1784672" y="6657974"/>
                </a:lnTo>
                <a:lnTo>
                  <a:pt x="1762447" y="6657974"/>
                </a:lnTo>
                <a:lnTo>
                  <a:pt x="1741016" y="6659165"/>
                </a:lnTo>
                <a:lnTo>
                  <a:pt x="1719584" y="6661149"/>
                </a:lnTo>
                <a:lnTo>
                  <a:pt x="1708472" y="6662340"/>
                </a:lnTo>
                <a:lnTo>
                  <a:pt x="1697756" y="6664324"/>
                </a:lnTo>
                <a:lnTo>
                  <a:pt x="1686644" y="6666309"/>
                </a:lnTo>
                <a:lnTo>
                  <a:pt x="1675928" y="6668690"/>
                </a:lnTo>
                <a:lnTo>
                  <a:pt x="1662434" y="6673849"/>
                </a:lnTo>
                <a:lnTo>
                  <a:pt x="1648544" y="6677421"/>
                </a:lnTo>
                <a:lnTo>
                  <a:pt x="1634653" y="6680199"/>
                </a:lnTo>
                <a:lnTo>
                  <a:pt x="1621159" y="6682184"/>
                </a:lnTo>
                <a:lnTo>
                  <a:pt x="1606872" y="6683374"/>
                </a:lnTo>
                <a:lnTo>
                  <a:pt x="1592584" y="6684168"/>
                </a:lnTo>
                <a:lnTo>
                  <a:pt x="1564803" y="6684168"/>
                </a:lnTo>
                <a:lnTo>
                  <a:pt x="1536228" y="6684168"/>
                </a:lnTo>
                <a:lnTo>
                  <a:pt x="1521941" y="6684962"/>
                </a:lnTo>
                <a:lnTo>
                  <a:pt x="1508050" y="6685359"/>
                </a:lnTo>
                <a:lnTo>
                  <a:pt x="1493762" y="6686549"/>
                </a:lnTo>
                <a:lnTo>
                  <a:pt x="1479872" y="6688137"/>
                </a:lnTo>
                <a:lnTo>
                  <a:pt x="1466378" y="6690518"/>
                </a:lnTo>
                <a:lnTo>
                  <a:pt x="1452091" y="6694487"/>
                </a:lnTo>
                <a:lnTo>
                  <a:pt x="1448916" y="6700043"/>
                </a:lnTo>
                <a:lnTo>
                  <a:pt x="1445741" y="6704805"/>
                </a:lnTo>
                <a:lnTo>
                  <a:pt x="1442169" y="6709171"/>
                </a:lnTo>
                <a:lnTo>
                  <a:pt x="1438597" y="6712743"/>
                </a:lnTo>
                <a:lnTo>
                  <a:pt x="1434628" y="6715918"/>
                </a:lnTo>
                <a:lnTo>
                  <a:pt x="1431056" y="6719093"/>
                </a:lnTo>
                <a:lnTo>
                  <a:pt x="1427484" y="6721077"/>
                </a:lnTo>
                <a:lnTo>
                  <a:pt x="1423119" y="6723459"/>
                </a:lnTo>
                <a:lnTo>
                  <a:pt x="1418753" y="6724252"/>
                </a:lnTo>
                <a:lnTo>
                  <a:pt x="1414784" y="6725443"/>
                </a:lnTo>
                <a:lnTo>
                  <a:pt x="1410419" y="6726237"/>
                </a:lnTo>
                <a:lnTo>
                  <a:pt x="1406450" y="6727030"/>
                </a:lnTo>
                <a:lnTo>
                  <a:pt x="1397322" y="6727030"/>
                </a:lnTo>
                <a:lnTo>
                  <a:pt x="1388591" y="6726237"/>
                </a:lnTo>
                <a:lnTo>
                  <a:pt x="1379462" y="6725046"/>
                </a:lnTo>
                <a:lnTo>
                  <a:pt x="1369937" y="6723459"/>
                </a:lnTo>
                <a:lnTo>
                  <a:pt x="1351681" y="6720284"/>
                </a:lnTo>
                <a:lnTo>
                  <a:pt x="1342156" y="6719093"/>
                </a:lnTo>
                <a:lnTo>
                  <a:pt x="1333029" y="6718696"/>
                </a:lnTo>
                <a:lnTo>
                  <a:pt x="1324297" y="6719093"/>
                </a:lnTo>
                <a:lnTo>
                  <a:pt x="1319931" y="6719490"/>
                </a:lnTo>
                <a:lnTo>
                  <a:pt x="1315169" y="6720680"/>
                </a:lnTo>
                <a:lnTo>
                  <a:pt x="1298897" y="6724252"/>
                </a:lnTo>
                <a:lnTo>
                  <a:pt x="1282626" y="6727824"/>
                </a:lnTo>
                <a:lnTo>
                  <a:pt x="1265957" y="6730999"/>
                </a:lnTo>
                <a:lnTo>
                  <a:pt x="1248891" y="6733777"/>
                </a:lnTo>
                <a:lnTo>
                  <a:pt x="1232222" y="6735762"/>
                </a:lnTo>
                <a:lnTo>
                  <a:pt x="1214759" y="6738143"/>
                </a:lnTo>
                <a:lnTo>
                  <a:pt x="1198091" y="6739730"/>
                </a:lnTo>
                <a:lnTo>
                  <a:pt x="1180629" y="6740524"/>
                </a:lnTo>
                <a:lnTo>
                  <a:pt x="1163562" y="6741715"/>
                </a:lnTo>
                <a:lnTo>
                  <a:pt x="1146497" y="6742112"/>
                </a:lnTo>
                <a:lnTo>
                  <a:pt x="1111572" y="6742905"/>
                </a:lnTo>
                <a:lnTo>
                  <a:pt x="1077045" y="6741715"/>
                </a:lnTo>
                <a:lnTo>
                  <a:pt x="1042516" y="6740127"/>
                </a:lnTo>
                <a:lnTo>
                  <a:pt x="968300" y="6739730"/>
                </a:lnTo>
                <a:lnTo>
                  <a:pt x="959570" y="6742112"/>
                </a:lnTo>
                <a:lnTo>
                  <a:pt x="950441" y="6744890"/>
                </a:lnTo>
                <a:lnTo>
                  <a:pt x="932184" y="6749255"/>
                </a:lnTo>
                <a:lnTo>
                  <a:pt x="914326" y="6752034"/>
                </a:lnTo>
                <a:lnTo>
                  <a:pt x="895672" y="6754415"/>
                </a:lnTo>
                <a:lnTo>
                  <a:pt x="877416" y="6755209"/>
                </a:lnTo>
                <a:lnTo>
                  <a:pt x="859159" y="6756002"/>
                </a:lnTo>
                <a:lnTo>
                  <a:pt x="840110" y="6755209"/>
                </a:lnTo>
                <a:lnTo>
                  <a:pt x="821457" y="6754415"/>
                </a:lnTo>
                <a:lnTo>
                  <a:pt x="676994" y="6756796"/>
                </a:lnTo>
                <a:lnTo>
                  <a:pt x="673820" y="6751637"/>
                </a:lnTo>
                <a:lnTo>
                  <a:pt x="673027" y="6752034"/>
                </a:lnTo>
                <a:lnTo>
                  <a:pt x="676994" y="6756796"/>
                </a:lnTo>
                <a:lnTo>
                  <a:pt x="670644" y="6759971"/>
                </a:lnTo>
                <a:lnTo>
                  <a:pt x="664294" y="6762749"/>
                </a:lnTo>
                <a:lnTo>
                  <a:pt x="657944" y="6764734"/>
                </a:lnTo>
                <a:lnTo>
                  <a:pt x="651197" y="6766321"/>
                </a:lnTo>
                <a:lnTo>
                  <a:pt x="644847" y="6767512"/>
                </a:lnTo>
                <a:lnTo>
                  <a:pt x="638497" y="6768702"/>
                </a:lnTo>
                <a:lnTo>
                  <a:pt x="625402" y="6769099"/>
                </a:lnTo>
                <a:lnTo>
                  <a:pt x="612304" y="6769099"/>
                </a:lnTo>
                <a:lnTo>
                  <a:pt x="598414" y="6769099"/>
                </a:lnTo>
                <a:lnTo>
                  <a:pt x="585316" y="6769099"/>
                </a:lnTo>
                <a:lnTo>
                  <a:pt x="572219" y="6769496"/>
                </a:lnTo>
                <a:lnTo>
                  <a:pt x="568647" y="6771877"/>
                </a:lnTo>
                <a:lnTo>
                  <a:pt x="564679" y="6773465"/>
                </a:lnTo>
                <a:lnTo>
                  <a:pt x="561504" y="6774259"/>
                </a:lnTo>
                <a:lnTo>
                  <a:pt x="557932" y="6775449"/>
                </a:lnTo>
                <a:lnTo>
                  <a:pt x="550391" y="6775846"/>
                </a:lnTo>
                <a:lnTo>
                  <a:pt x="543644" y="6775449"/>
                </a:lnTo>
                <a:lnTo>
                  <a:pt x="536501" y="6774259"/>
                </a:lnTo>
                <a:lnTo>
                  <a:pt x="529357" y="6772671"/>
                </a:lnTo>
                <a:lnTo>
                  <a:pt x="522213" y="6771084"/>
                </a:lnTo>
                <a:lnTo>
                  <a:pt x="515466" y="6770290"/>
                </a:lnTo>
                <a:lnTo>
                  <a:pt x="508322" y="6774259"/>
                </a:lnTo>
                <a:lnTo>
                  <a:pt x="501576" y="6777434"/>
                </a:lnTo>
                <a:lnTo>
                  <a:pt x="494829" y="6780212"/>
                </a:lnTo>
                <a:lnTo>
                  <a:pt x="488081" y="6781799"/>
                </a:lnTo>
                <a:lnTo>
                  <a:pt x="480541" y="6783387"/>
                </a:lnTo>
                <a:lnTo>
                  <a:pt x="473795" y="6783784"/>
                </a:lnTo>
                <a:lnTo>
                  <a:pt x="467047" y="6783784"/>
                </a:lnTo>
                <a:lnTo>
                  <a:pt x="459507" y="6783784"/>
                </a:lnTo>
                <a:lnTo>
                  <a:pt x="445219" y="6782593"/>
                </a:lnTo>
                <a:lnTo>
                  <a:pt x="430534" y="6781799"/>
                </a:lnTo>
                <a:lnTo>
                  <a:pt x="416248" y="6781005"/>
                </a:lnTo>
                <a:lnTo>
                  <a:pt x="409501" y="6781005"/>
                </a:lnTo>
                <a:lnTo>
                  <a:pt x="402357" y="6781799"/>
                </a:lnTo>
                <a:lnTo>
                  <a:pt x="375767" y="6783387"/>
                </a:lnTo>
                <a:lnTo>
                  <a:pt x="349176" y="6784180"/>
                </a:lnTo>
                <a:lnTo>
                  <a:pt x="296391" y="6786562"/>
                </a:lnTo>
                <a:lnTo>
                  <a:pt x="269403" y="6788149"/>
                </a:lnTo>
                <a:lnTo>
                  <a:pt x="243210" y="6790134"/>
                </a:lnTo>
                <a:lnTo>
                  <a:pt x="230113" y="6792118"/>
                </a:lnTo>
                <a:lnTo>
                  <a:pt x="217016" y="6793705"/>
                </a:lnTo>
                <a:lnTo>
                  <a:pt x="203919" y="6796484"/>
                </a:lnTo>
                <a:lnTo>
                  <a:pt x="190425" y="6798865"/>
                </a:lnTo>
                <a:lnTo>
                  <a:pt x="179710" y="6803230"/>
                </a:lnTo>
                <a:lnTo>
                  <a:pt x="168597" y="6806405"/>
                </a:lnTo>
                <a:lnTo>
                  <a:pt x="157088" y="6809580"/>
                </a:lnTo>
                <a:lnTo>
                  <a:pt x="145181" y="6811565"/>
                </a:lnTo>
                <a:lnTo>
                  <a:pt x="133672" y="6813946"/>
                </a:lnTo>
                <a:lnTo>
                  <a:pt x="122559" y="6815534"/>
                </a:lnTo>
                <a:lnTo>
                  <a:pt x="111051" y="6816327"/>
                </a:lnTo>
                <a:lnTo>
                  <a:pt x="99541" y="6817121"/>
                </a:lnTo>
                <a:lnTo>
                  <a:pt x="75728" y="6817915"/>
                </a:lnTo>
                <a:lnTo>
                  <a:pt x="52709" y="6817915"/>
                </a:lnTo>
                <a:lnTo>
                  <a:pt x="6275" y="6817121"/>
                </a:lnTo>
                <a:lnTo>
                  <a:pt x="0" y="6816989"/>
                </a:lnTo>
                <a:lnTo>
                  <a:pt x="0" y="151269"/>
                </a:lnTo>
                <a:lnTo>
                  <a:pt x="17387" y="141684"/>
                </a:lnTo>
                <a:lnTo>
                  <a:pt x="13816" y="138906"/>
                </a:lnTo>
                <a:lnTo>
                  <a:pt x="9452" y="136128"/>
                </a:lnTo>
                <a:lnTo>
                  <a:pt x="4688" y="134540"/>
                </a:lnTo>
                <a:lnTo>
                  <a:pt x="719" y="133747"/>
                </a:lnTo>
                <a:lnTo>
                  <a:pt x="0" y="133567"/>
                </a:lnTo>
                <a:lnTo>
                  <a:pt x="0" y="122982"/>
                </a:lnTo>
                <a:lnTo>
                  <a:pt x="109462" y="117872"/>
                </a:lnTo>
                <a:lnTo>
                  <a:pt x="117401" y="123031"/>
                </a:lnTo>
                <a:lnTo>
                  <a:pt x="120973" y="124619"/>
                </a:lnTo>
                <a:lnTo>
                  <a:pt x="124941" y="126206"/>
                </a:lnTo>
                <a:lnTo>
                  <a:pt x="128117" y="127000"/>
                </a:lnTo>
                <a:lnTo>
                  <a:pt x="131291" y="127397"/>
                </a:lnTo>
                <a:lnTo>
                  <a:pt x="134466" y="127794"/>
                </a:lnTo>
                <a:lnTo>
                  <a:pt x="136847" y="127397"/>
                </a:lnTo>
                <a:lnTo>
                  <a:pt x="140022" y="127000"/>
                </a:lnTo>
                <a:lnTo>
                  <a:pt x="142801" y="126206"/>
                </a:lnTo>
                <a:lnTo>
                  <a:pt x="147562" y="123825"/>
                </a:lnTo>
                <a:lnTo>
                  <a:pt x="152325" y="120650"/>
                </a:lnTo>
                <a:lnTo>
                  <a:pt x="155898" y="116284"/>
                </a:lnTo>
                <a:lnTo>
                  <a:pt x="191616" y="114697"/>
                </a:lnTo>
                <a:lnTo>
                  <a:pt x="197966" y="117872"/>
                </a:lnTo>
                <a:lnTo>
                  <a:pt x="204316" y="121047"/>
                </a:lnTo>
                <a:lnTo>
                  <a:pt x="211857" y="123031"/>
                </a:lnTo>
                <a:lnTo>
                  <a:pt x="219001" y="124619"/>
                </a:lnTo>
                <a:lnTo>
                  <a:pt x="233685" y="127794"/>
                </a:lnTo>
                <a:lnTo>
                  <a:pt x="241226" y="129381"/>
                </a:lnTo>
                <a:lnTo>
                  <a:pt x="247972" y="132159"/>
                </a:lnTo>
                <a:lnTo>
                  <a:pt x="255512" y="127397"/>
                </a:lnTo>
                <a:lnTo>
                  <a:pt x="263054" y="123031"/>
                </a:lnTo>
                <a:lnTo>
                  <a:pt x="270594" y="120650"/>
                </a:lnTo>
                <a:lnTo>
                  <a:pt x="278134" y="117872"/>
                </a:lnTo>
                <a:lnTo>
                  <a:pt x="285280" y="116681"/>
                </a:lnTo>
                <a:lnTo>
                  <a:pt x="293217" y="115887"/>
                </a:lnTo>
                <a:lnTo>
                  <a:pt x="300757" y="115887"/>
                </a:lnTo>
                <a:lnTo>
                  <a:pt x="307900" y="115887"/>
                </a:lnTo>
                <a:lnTo>
                  <a:pt x="315838" y="116681"/>
                </a:lnTo>
                <a:lnTo>
                  <a:pt x="323379" y="117872"/>
                </a:lnTo>
                <a:lnTo>
                  <a:pt x="330522" y="119856"/>
                </a:lnTo>
                <a:lnTo>
                  <a:pt x="338064" y="122237"/>
                </a:lnTo>
                <a:lnTo>
                  <a:pt x="353145" y="127397"/>
                </a:lnTo>
                <a:lnTo>
                  <a:pt x="367830" y="132953"/>
                </a:lnTo>
                <a:lnTo>
                  <a:pt x="409899" y="130175"/>
                </a:lnTo>
                <a:lnTo>
                  <a:pt x="414262" y="126206"/>
                </a:lnTo>
                <a:lnTo>
                  <a:pt x="418628" y="123031"/>
                </a:lnTo>
                <a:lnTo>
                  <a:pt x="422599" y="121047"/>
                </a:lnTo>
                <a:lnTo>
                  <a:pt x="427359" y="119062"/>
                </a:lnTo>
                <a:lnTo>
                  <a:pt x="432123" y="117872"/>
                </a:lnTo>
                <a:lnTo>
                  <a:pt x="436885" y="116681"/>
                </a:lnTo>
                <a:lnTo>
                  <a:pt x="441647" y="116284"/>
                </a:lnTo>
                <a:lnTo>
                  <a:pt x="446409" y="116284"/>
                </a:lnTo>
                <a:lnTo>
                  <a:pt x="455934" y="116284"/>
                </a:lnTo>
                <a:lnTo>
                  <a:pt x="465856" y="117475"/>
                </a:lnTo>
                <a:lnTo>
                  <a:pt x="475382" y="117872"/>
                </a:lnTo>
                <a:lnTo>
                  <a:pt x="485305" y="118269"/>
                </a:lnTo>
                <a:lnTo>
                  <a:pt x="488876" y="119459"/>
                </a:lnTo>
                <a:lnTo>
                  <a:pt x="492845" y="119459"/>
                </a:lnTo>
                <a:lnTo>
                  <a:pt x="496416" y="119062"/>
                </a:lnTo>
                <a:lnTo>
                  <a:pt x="500781" y="118269"/>
                </a:lnTo>
                <a:lnTo>
                  <a:pt x="508322" y="116284"/>
                </a:lnTo>
                <a:lnTo>
                  <a:pt x="516260" y="114300"/>
                </a:lnTo>
                <a:lnTo>
                  <a:pt x="520626" y="113506"/>
                </a:lnTo>
                <a:lnTo>
                  <a:pt x="524197" y="113506"/>
                </a:lnTo>
                <a:lnTo>
                  <a:pt x="527769" y="114300"/>
                </a:lnTo>
                <a:lnTo>
                  <a:pt x="530944" y="115887"/>
                </a:lnTo>
                <a:lnTo>
                  <a:pt x="534913" y="117872"/>
                </a:lnTo>
                <a:lnTo>
                  <a:pt x="537294" y="121444"/>
                </a:lnTo>
                <a:lnTo>
                  <a:pt x="540072" y="126206"/>
                </a:lnTo>
                <a:lnTo>
                  <a:pt x="542850" y="132159"/>
                </a:lnTo>
                <a:lnTo>
                  <a:pt x="545232" y="138906"/>
                </a:lnTo>
                <a:lnTo>
                  <a:pt x="546819" y="146447"/>
                </a:lnTo>
                <a:lnTo>
                  <a:pt x="569044" y="116681"/>
                </a:lnTo>
                <a:lnTo>
                  <a:pt x="572616" y="112712"/>
                </a:lnTo>
                <a:lnTo>
                  <a:pt x="576189" y="109537"/>
                </a:lnTo>
                <a:lnTo>
                  <a:pt x="580553" y="106759"/>
                </a:lnTo>
                <a:lnTo>
                  <a:pt x="584126" y="105966"/>
                </a:lnTo>
                <a:lnTo>
                  <a:pt x="586507" y="105966"/>
                </a:lnTo>
                <a:lnTo>
                  <a:pt x="588492" y="105966"/>
                </a:lnTo>
                <a:lnTo>
                  <a:pt x="590477" y="106362"/>
                </a:lnTo>
                <a:lnTo>
                  <a:pt x="592857" y="107553"/>
                </a:lnTo>
                <a:lnTo>
                  <a:pt x="594444" y="108347"/>
                </a:lnTo>
                <a:lnTo>
                  <a:pt x="596429" y="110331"/>
                </a:lnTo>
                <a:lnTo>
                  <a:pt x="601192" y="115094"/>
                </a:lnTo>
                <a:lnTo>
                  <a:pt x="632147" y="116681"/>
                </a:lnTo>
                <a:lnTo>
                  <a:pt x="638100" y="127397"/>
                </a:lnTo>
                <a:lnTo>
                  <a:pt x="640482" y="132556"/>
                </a:lnTo>
                <a:lnTo>
                  <a:pt x="642863" y="138509"/>
                </a:lnTo>
                <a:lnTo>
                  <a:pt x="644847" y="143669"/>
                </a:lnTo>
                <a:lnTo>
                  <a:pt x="646039" y="149622"/>
                </a:lnTo>
                <a:lnTo>
                  <a:pt x="646039" y="155972"/>
                </a:lnTo>
                <a:lnTo>
                  <a:pt x="645244" y="158750"/>
                </a:lnTo>
                <a:lnTo>
                  <a:pt x="644451" y="161925"/>
                </a:lnTo>
                <a:lnTo>
                  <a:pt x="691281" y="188912"/>
                </a:lnTo>
                <a:lnTo>
                  <a:pt x="695647" y="192087"/>
                </a:lnTo>
                <a:lnTo>
                  <a:pt x="700013" y="194072"/>
                </a:lnTo>
                <a:lnTo>
                  <a:pt x="704379" y="196453"/>
                </a:lnTo>
                <a:lnTo>
                  <a:pt x="707952" y="197247"/>
                </a:lnTo>
                <a:lnTo>
                  <a:pt x="712316" y="198041"/>
                </a:lnTo>
                <a:lnTo>
                  <a:pt x="715888" y="198041"/>
                </a:lnTo>
                <a:lnTo>
                  <a:pt x="719459" y="197247"/>
                </a:lnTo>
                <a:lnTo>
                  <a:pt x="722635" y="196850"/>
                </a:lnTo>
                <a:lnTo>
                  <a:pt x="726207" y="195262"/>
                </a:lnTo>
                <a:lnTo>
                  <a:pt x="729381" y="193675"/>
                </a:lnTo>
                <a:lnTo>
                  <a:pt x="732557" y="191691"/>
                </a:lnTo>
                <a:lnTo>
                  <a:pt x="735732" y="188912"/>
                </a:lnTo>
                <a:lnTo>
                  <a:pt x="742082" y="182959"/>
                </a:lnTo>
                <a:lnTo>
                  <a:pt x="748034" y="177006"/>
                </a:lnTo>
                <a:lnTo>
                  <a:pt x="749622" y="173831"/>
                </a:lnTo>
                <a:lnTo>
                  <a:pt x="750416" y="171053"/>
                </a:lnTo>
                <a:lnTo>
                  <a:pt x="751211" y="169069"/>
                </a:lnTo>
                <a:lnTo>
                  <a:pt x="751606" y="166291"/>
                </a:lnTo>
                <a:lnTo>
                  <a:pt x="751211" y="161528"/>
                </a:lnTo>
                <a:lnTo>
                  <a:pt x="749622" y="156766"/>
                </a:lnTo>
                <a:lnTo>
                  <a:pt x="747241" y="152797"/>
                </a:lnTo>
                <a:lnTo>
                  <a:pt x="744067" y="148431"/>
                </a:lnTo>
                <a:lnTo>
                  <a:pt x="737319" y="140097"/>
                </a:lnTo>
                <a:lnTo>
                  <a:pt x="734145" y="135731"/>
                </a:lnTo>
                <a:lnTo>
                  <a:pt x="730969" y="131762"/>
                </a:lnTo>
                <a:lnTo>
                  <a:pt x="728588" y="127397"/>
                </a:lnTo>
                <a:lnTo>
                  <a:pt x="727001" y="122634"/>
                </a:lnTo>
                <a:lnTo>
                  <a:pt x="727001" y="117872"/>
                </a:lnTo>
                <a:lnTo>
                  <a:pt x="727001" y="115887"/>
                </a:lnTo>
                <a:lnTo>
                  <a:pt x="727397" y="113109"/>
                </a:lnTo>
                <a:lnTo>
                  <a:pt x="728588" y="110331"/>
                </a:lnTo>
                <a:lnTo>
                  <a:pt x="730175" y="107950"/>
                </a:lnTo>
                <a:lnTo>
                  <a:pt x="731762" y="105172"/>
                </a:lnTo>
                <a:lnTo>
                  <a:pt x="733747" y="101997"/>
                </a:lnTo>
                <a:lnTo>
                  <a:pt x="740494" y="105966"/>
                </a:lnTo>
                <a:lnTo>
                  <a:pt x="746844" y="108744"/>
                </a:lnTo>
                <a:lnTo>
                  <a:pt x="753591" y="111919"/>
                </a:lnTo>
                <a:lnTo>
                  <a:pt x="760735" y="114300"/>
                </a:lnTo>
                <a:lnTo>
                  <a:pt x="767482" y="115887"/>
                </a:lnTo>
                <a:lnTo>
                  <a:pt x="774626" y="116284"/>
                </a:lnTo>
                <a:lnTo>
                  <a:pt x="782166" y="116284"/>
                </a:lnTo>
                <a:lnTo>
                  <a:pt x="789707" y="114697"/>
                </a:lnTo>
                <a:lnTo>
                  <a:pt x="796453" y="120650"/>
                </a:lnTo>
                <a:lnTo>
                  <a:pt x="798836" y="119856"/>
                </a:lnTo>
                <a:lnTo>
                  <a:pt x="799629" y="115887"/>
                </a:lnTo>
                <a:lnTo>
                  <a:pt x="800025" y="111522"/>
                </a:lnTo>
                <a:lnTo>
                  <a:pt x="801613" y="108347"/>
                </a:lnTo>
                <a:lnTo>
                  <a:pt x="803202" y="105966"/>
                </a:lnTo>
                <a:lnTo>
                  <a:pt x="805185" y="103584"/>
                </a:lnTo>
                <a:lnTo>
                  <a:pt x="807963" y="101600"/>
                </a:lnTo>
                <a:lnTo>
                  <a:pt x="810741" y="100012"/>
                </a:lnTo>
                <a:lnTo>
                  <a:pt x="813122" y="98822"/>
                </a:lnTo>
                <a:lnTo>
                  <a:pt x="819473" y="96440"/>
                </a:lnTo>
                <a:lnTo>
                  <a:pt x="825426" y="94059"/>
                </a:lnTo>
                <a:lnTo>
                  <a:pt x="830981" y="91678"/>
                </a:lnTo>
                <a:lnTo>
                  <a:pt x="833761" y="90091"/>
                </a:lnTo>
                <a:lnTo>
                  <a:pt x="836539" y="87709"/>
                </a:lnTo>
                <a:lnTo>
                  <a:pt x="864320" y="90091"/>
                </a:lnTo>
                <a:lnTo>
                  <a:pt x="925835" y="88900"/>
                </a:lnTo>
                <a:lnTo>
                  <a:pt x="929407" y="88900"/>
                </a:lnTo>
                <a:lnTo>
                  <a:pt x="933377" y="88900"/>
                </a:lnTo>
                <a:lnTo>
                  <a:pt x="936153" y="90091"/>
                </a:lnTo>
                <a:lnTo>
                  <a:pt x="940122" y="91678"/>
                </a:lnTo>
                <a:lnTo>
                  <a:pt x="979412" y="85725"/>
                </a:lnTo>
                <a:lnTo>
                  <a:pt x="985763" y="89297"/>
                </a:lnTo>
                <a:lnTo>
                  <a:pt x="990129" y="92472"/>
                </a:lnTo>
                <a:lnTo>
                  <a:pt x="990922" y="94059"/>
                </a:lnTo>
                <a:lnTo>
                  <a:pt x="992113" y="95647"/>
                </a:lnTo>
                <a:lnTo>
                  <a:pt x="992113" y="97234"/>
                </a:lnTo>
                <a:lnTo>
                  <a:pt x="992113" y="99615"/>
                </a:lnTo>
                <a:lnTo>
                  <a:pt x="990922" y="101997"/>
                </a:lnTo>
                <a:lnTo>
                  <a:pt x="989334" y="104378"/>
                </a:lnTo>
                <a:lnTo>
                  <a:pt x="984176" y="110331"/>
                </a:lnTo>
                <a:lnTo>
                  <a:pt x="977031" y="118269"/>
                </a:lnTo>
                <a:lnTo>
                  <a:pt x="966316" y="128984"/>
                </a:lnTo>
                <a:lnTo>
                  <a:pt x="968300" y="132556"/>
                </a:lnTo>
                <a:lnTo>
                  <a:pt x="971078" y="136922"/>
                </a:lnTo>
                <a:lnTo>
                  <a:pt x="974253" y="136128"/>
                </a:lnTo>
                <a:lnTo>
                  <a:pt x="977429" y="136128"/>
                </a:lnTo>
                <a:lnTo>
                  <a:pt x="980207" y="136128"/>
                </a:lnTo>
                <a:lnTo>
                  <a:pt x="982588" y="136922"/>
                </a:lnTo>
                <a:lnTo>
                  <a:pt x="984573" y="137715"/>
                </a:lnTo>
                <a:lnTo>
                  <a:pt x="986953" y="138906"/>
                </a:lnTo>
                <a:lnTo>
                  <a:pt x="988541" y="140494"/>
                </a:lnTo>
                <a:lnTo>
                  <a:pt x="989334" y="142081"/>
                </a:lnTo>
                <a:lnTo>
                  <a:pt x="992113" y="145653"/>
                </a:lnTo>
                <a:lnTo>
                  <a:pt x="993701" y="150416"/>
                </a:lnTo>
                <a:lnTo>
                  <a:pt x="994891" y="155178"/>
                </a:lnTo>
                <a:lnTo>
                  <a:pt x="995684" y="160337"/>
                </a:lnTo>
                <a:lnTo>
                  <a:pt x="1042516" y="161131"/>
                </a:lnTo>
                <a:lnTo>
                  <a:pt x="1054422" y="144066"/>
                </a:lnTo>
                <a:lnTo>
                  <a:pt x="1058391" y="140097"/>
                </a:lnTo>
                <a:lnTo>
                  <a:pt x="1063154" y="136128"/>
                </a:lnTo>
                <a:lnTo>
                  <a:pt x="1068312" y="132159"/>
                </a:lnTo>
                <a:lnTo>
                  <a:pt x="1072679" y="127794"/>
                </a:lnTo>
                <a:lnTo>
                  <a:pt x="1074266" y="125809"/>
                </a:lnTo>
                <a:lnTo>
                  <a:pt x="1075457" y="123031"/>
                </a:lnTo>
                <a:lnTo>
                  <a:pt x="1076250" y="121047"/>
                </a:lnTo>
                <a:lnTo>
                  <a:pt x="1076250" y="117872"/>
                </a:lnTo>
                <a:lnTo>
                  <a:pt x="1076250" y="114697"/>
                </a:lnTo>
                <a:lnTo>
                  <a:pt x="1074662" y="111522"/>
                </a:lnTo>
                <a:lnTo>
                  <a:pt x="1073076" y="107950"/>
                </a:lnTo>
                <a:lnTo>
                  <a:pt x="1070694" y="103584"/>
                </a:lnTo>
                <a:lnTo>
                  <a:pt x="1076250" y="103187"/>
                </a:lnTo>
                <a:lnTo>
                  <a:pt x="1082600" y="102791"/>
                </a:lnTo>
                <a:lnTo>
                  <a:pt x="1088950" y="101600"/>
                </a:lnTo>
                <a:lnTo>
                  <a:pt x="1095301" y="101600"/>
                </a:lnTo>
                <a:lnTo>
                  <a:pt x="1098078" y="101600"/>
                </a:lnTo>
                <a:lnTo>
                  <a:pt x="1101255" y="101997"/>
                </a:lnTo>
                <a:lnTo>
                  <a:pt x="1103635" y="103187"/>
                </a:lnTo>
                <a:lnTo>
                  <a:pt x="1106412" y="104775"/>
                </a:lnTo>
                <a:lnTo>
                  <a:pt x="1108794" y="106759"/>
                </a:lnTo>
                <a:lnTo>
                  <a:pt x="1111175" y="108744"/>
                </a:lnTo>
                <a:lnTo>
                  <a:pt x="1113159" y="111919"/>
                </a:lnTo>
                <a:lnTo>
                  <a:pt x="1115144" y="115887"/>
                </a:lnTo>
                <a:lnTo>
                  <a:pt x="1145307" y="97234"/>
                </a:lnTo>
                <a:lnTo>
                  <a:pt x="1145307" y="100012"/>
                </a:lnTo>
                <a:lnTo>
                  <a:pt x="1145307" y="102791"/>
                </a:lnTo>
                <a:lnTo>
                  <a:pt x="1145307" y="105172"/>
                </a:lnTo>
                <a:lnTo>
                  <a:pt x="1144116" y="107950"/>
                </a:lnTo>
                <a:lnTo>
                  <a:pt x="1172691" y="89297"/>
                </a:lnTo>
                <a:lnTo>
                  <a:pt x="1204837" y="90884"/>
                </a:lnTo>
                <a:lnTo>
                  <a:pt x="1205631" y="94853"/>
                </a:lnTo>
                <a:lnTo>
                  <a:pt x="1207220" y="98425"/>
                </a:lnTo>
                <a:lnTo>
                  <a:pt x="1208806" y="102791"/>
                </a:lnTo>
                <a:lnTo>
                  <a:pt x="1209998" y="106362"/>
                </a:lnTo>
                <a:lnTo>
                  <a:pt x="1209998" y="109934"/>
                </a:lnTo>
                <a:lnTo>
                  <a:pt x="1209600" y="111522"/>
                </a:lnTo>
                <a:lnTo>
                  <a:pt x="1208409" y="113109"/>
                </a:lnTo>
                <a:lnTo>
                  <a:pt x="1207220" y="114697"/>
                </a:lnTo>
                <a:lnTo>
                  <a:pt x="1205235" y="116284"/>
                </a:lnTo>
                <a:lnTo>
                  <a:pt x="1202456" y="117872"/>
                </a:lnTo>
                <a:lnTo>
                  <a:pt x="1200076" y="119062"/>
                </a:lnTo>
                <a:lnTo>
                  <a:pt x="1200472" y="125809"/>
                </a:lnTo>
                <a:lnTo>
                  <a:pt x="1202059" y="131762"/>
                </a:lnTo>
                <a:lnTo>
                  <a:pt x="1204044" y="136922"/>
                </a:lnTo>
                <a:lnTo>
                  <a:pt x="1207220" y="141684"/>
                </a:lnTo>
                <a:lnTo>
                  <a:pt x="1211187" y="145256"/>
                </a:lnTo>
                <a:lnTo>
                  <a:pt x="1215950" y="148431"/>
                </a:lnTo>
                <a:lnTo>
                  <a:pt x="1221507" y="150416"/>
                </a:lnTo>
                <a:lnTo>
                  <a:pt x="1228253" y="152003"/>
                </a:lnTo>
                <a:lnTo>
                  <a:pt x="1249684" y="113109"/>
                </a:lnTo>
                <a:lnTo>
                  <a:pt x="1274291" y="88900"/>
                </a:lnTo>
                <a:lnTo>
                  <a:pt x="1272703" y="86122"/>
                </a:lnTo>
                <a:lnTo>
                  <a:pt x="1271116" y="83741"/>
                </a:lnTo>
                <a:lnTo>
                  <a:pt x="1270719" y="80566"/>
                </a:lnTo>
                <a:lnTo>
                  <a:pt x="1269926" y="77787"/>
                </a:lnTo>
                <a:lnTo>
                  <a:pt x="1269926" y="74612"/>
                </a:lnTo>
                <a:lnTo>
                  <a:pt x="1269926" y="71437"/>
                </a:lnTo>
                <a:lnTo>
                  <a:pt x="1271116" y="65087"/>
                </a:lnTo>
                <a:lnTo>
                  <a:pt x="1277466" y="58340"/>
                </a:lnTo>
                <a:lnTo>
                  <a:pt x="1290959" y="57944"/>
                </a:lnTo>
                <a:lnTo>
                  <a:pt x="1302072" y="60325"/>
                </a:lnTo>
                <a:lnTo>
                  <a:pt x="1313581" y="63500"/>
                </a:lnTo>
                <a:lnTo>
                  <a:pt x="1325091" y="66675"/>
                </a:lnTo>
                <a:lnTo>
                  <a:pt x="1330647" y="67866"/>
                </a:lnTo>
                <a:lnTo>
                  <a:pt x="1336203" y="69056"/>
                </a:lnTo>
                <a:lnTo>
                  <a:pt x="1342156" y="69453"/>
                </a:lnTo>
                <a:lnTo>
                  <a:pt x="1347712" y="69453"/>
                </a:lnTo>
                <a:lnTo>
                  <a:pt x="1354062" y="69056"/>
                </a:lnTo>
                <a:lnTo>
                  <a:pt x="1360016" y="67866"/>
                </a:lnTo>
                <a:lnTo>
                  <a:pt x="1365969" y="65881"/>
                </a:lnTo>
                <a:lnTo>
                  <a:pt x="1371922" y="63103"/>
                </a:lnTo>
                <a:lnTo>
                  <a:pt x="1377875" y="59134"/>
                </a:lnTo>
                <a:lnTo>
                  <a:pt x="1384225" y="54372"/>
                </a:lnTo>
                <a:lnTo>
                  <a:pt x="1561231" y="46434"/>
                </a:lnTo>
                <a:lnTo>
                  <a:pt x="1560041" y="51594"/>
                </a:lnTo>
                <a:lnTo>
                  <a:pt x="1558850" y="56356"/>
                </a:lnTo>
                <a:lnTo>
                  <a:pt x="1556469" y="66675"/>
                </a:lnTo>
                <a:lnTo>
                  <a:pt x="1555278" y="71437"/>
                </a:lnTo>
                <a:lnTo>
                  <a:pt x="1555278" y="76200"/>
                </a:lnTo>
                <a:lnTo>
                  <a:pt x="1555278" y="80962"/>
                </a:lnTo>
                <a:lnTo>
                  <a:pt x="1556469" y="85328"/>
                </a:lnTo>
                <a:lnTo>
                  <a:pt x="1558056" y="88900"/>
                </a:lnTo>
                <a:lnTo>
                  <a:pt x="1560041" y="92472"/>
                </a:lnTo>
                <a:lnTo>
                  <a:pt x="1562025" y="95250"/>
                </a:lnTo>
                <a:lnTo>
                  <a:pt x="1564009" y="97234"/>
                </a:lnTo>
                <a:lnTo>
                  <a:pt x="1566391" y="98822"/>
                </a:lnTo>
                <a:lnTo>
                  <a:pt x="1568772" y="100409"/>
                </a:lnTo>
                <a:lnTo>
                  <a:pt x="1571550" y="101600"/>
                </a:lnTo>
                <a:lnTo>
                  <a:pt x="1574725" y="101997"/>
                </a:lnTo>
                <a:lnTo>
                  <a:pt x="1580678" y="102791"/>
                </a:lnTo>
                <a:lnTo>
                  <a:pt x="1587028" y="101997"/>
                </a:lnTo>
                <a:lnTo>
                  <a:pt x="1599331" y="101203"/>
                </a:lnTo>
                <a:lnTo>
                  <a:pt x="1599331" y="89297"/>
                </a:lnTo>
                <a:lnTo>
                  <a:pt x="1600125" y="83344"/>
                </a:lnTo>
                <a:lnTo>
                  <a:pt x="1600919" y="77787"/>
                </a:lnTo>
                <a:lnTo>
                  <a:pt x="1602506" y="72231"/>
                </a:lnTo>
                <a:lnTo>
                  <a:pt x="1603697" y="69453"/>
                </a:lnTo>
                <a:lnTo>
                  <a:pt x="1605284" y="67469"/>
                </a:lnTo>
                <a:lnTo>
                  <a:pt x="1606872" y="64691"/>
                </a:lnTo>
                <a:lnTo>
                  <a:pt x="1609650" y="62706"/>
                </a:lnTo>
                <a:lnTo>
                  <a:pt x="1611634" y="60325"/>
                </a:lnTo>
                <a:lnTo>
                  <a:pt x="1614809" y="59134"/>
                </a:lnTo>
                <a:lnTo>
                  <a:pt x="1639812" y="111125"/>
                </a:lnTo>
                <a:lnTo>
                  <a:pt x="1641400" y="109934"/>
                </a:lnTo>
                <a:lnTo>
                  <a:pt x="1646162" y="111125"/>
                </a:lnTo>
                <a:lnTo>
                  <a:pt x="1650131" y="112712"/>
                </a:lnTo>
                <a:lnTo>
                  <a:pt x="1653703" y="115094"/>
                </a:lnTo>
                <a:lnTo>
                  <a:pt x="1656481" y="118269"/>
                </a:lnTo>
                <a:lnTo>
                  <a:pt x="1658466" y="121047"/>
                </a:lnTo>
                <a:lnTo>
                  <a:pt x="1660450" y="123031"/>
                </a:lnTo>
                <a:lnTo>
                  <a:pt x="1662434" y="124222"/>
                </a:lnTo>
                <a:lnTo>
                  <a:pt x="1664816" y="125412"/>
                </a:lnTo>
                <a:lnTo>
                  <a:pt x="1666800" y="125809"/>
                </a:lnTo>
                <a:lnTo>
                  <a:pt x="1668784" y="125809"/>
                </a:lnTo>
                <a:lnTo>
                  <a:pt x="1672753" y="124619"/>
                </a:lnTo>
                <a:lnTo>
                  <a:pt x="1676325" y="123031"/>
                </a:lnTo>
                <a:lnTo>
                  <a:pt x="1680691" y="121047"/>
                </a:lnTo>
                <a:lnTo>
                  <a:pt x="1684262" y="118269"/>
                </a:lnTo>
                <a:lnTo>
                  <a:pt x="1687834" y="116284"/>
                </a:lnTo>
                <a:lnTo>
                  <a:pt x="1695375" y="117475"/>
                </a:lnTo>
                <a:lnTo>
                  <a:pt x="1702519" y="117475"/>
                </a:lnTo>
                <a:lnTo>
                  <a:pt x="1705694" y="109934"/>
                </a:lnTo>
                <a:lnTo>
                  <a:pt x="1710456" y="103187"/>
                </a:lnTo>
                <a:lnTo>
                  <a:pt x="1715219" y="96837"/>
                </a:lnTo>
                <a:lnTo>
                  <a:pt x="1720378" y="90884"/>
                </a:lnTo>
                <a:lnTo>
                  <a:pt x="1726331" y="85725"/>
                </a:lnTo>
                <a:lnTo>
                  <a:pt x="1732681" y="80566"/>
                </a:lnTo>
                <a:lnTo>
                  <a:pt x="1745778" y="71041"/>
                </a:lnTo>
                <a:lnTo>
                  <a:pt x="1752128" y="72231"/>
                </a:lnTo>
                <a:lnTo>
                  <a:pt x="1756891" y="74216"/>
                </a:lnTo>
                <a:lnTo>
                  <a:pt x="1761653" y="76200"/>
                </a:lnTo>
                <a:lnTo>
                  <a:pt x="1764828" y="78978"/>
                </a:lnTo>
                <a:lnTo>
                  <a:pt x="1768003" y="81756"/>
                </a:lnTo>
                <a:lnTo>
                  <a:pt x="1769987" y="85328"/>
                </a:lnTo>
                <a:lnTo>
                  <a:pt x="1771972" y="88900"/>
                </a:lnTo>
                <a:lnTo>
                  <a:pt x="1773559" y="92472"/>
                </a:lnTo>
                <a:lnTo>
                  <a:pt x="1774750" y="96837"/>
                </a:lnTo>
                <a:lnTo>
                  <a:pt x="1775147" y="101203"/>
                </a:lnTo>
                <a:lnTo>
                  <a:pt x="1776337" y="109934"/>
                </a:lnTo>
                <a:lnTo>
                  <a:pt x="1776734" y="119062"/>
                </a:lnTo>
                <a:lnTo>
                  <a:pt x="1777925" y="127397"/>
                </a:lnTo>
                <a:lnTo>
                  <a:pt x="1805309" y="132159"/>
                </a:lnTo>
                <a:lnTo>
                  <a:pt x="1804516" y="126206"/>
                </a:lnTo>
                <a:lnTo>
                  <a:pt x="1804516" y="121047"/>
                </a:lnTo>
                <a:lnTo>
                  <a:pt x="1805309" y="115887"/>
                </a:lnTo>
                <a:lnTo>
                  <a:pt x="1806103" y="111522"/>
                </a:lnTo>
                <a:lnTo>
                  <a:pt x="1807294" y="107553"/>
                </a:lnTo>
                <a:lnTo>
                  <a:pt x="1808881" y="103187"/>
                </a:lnTo>
                <a:lnTo>
                  <a:pt x="1810866" y="100012"/>
                </a:lnTo>
                <a:lnTo>
                  <a:pt x="1813644" y="96837"/>
                </a:lnTo>
                <a:lnTo>
                  <a:pt x="1816422" y="94059"/>
                </a:lnTo>
                <a:lnTo>
                  <a:pt x="1819994" y="92075"/>
                </a:lnTo>
                <a:lnTo>
                  <a:pt x="1823566" y="90487"/>
                </a:lnTo>
                <a:lnTo>
                  <a:pt x="1827931" y="88900"/>
                </a:lnTo>
                <a:lnTo>
                  <a:pt x="1831900" y="87709"/>
                </a:lnTo>
                <a:lnTo>
                  <a:pt x="1837456" y="87312"/>
                </a:lnTo>
                <a:lnTo>
                  <a:pt x="1842616" y="87312"/>
                </a:lnTo>
                <a:lnTo>
                  <a:pt x="1848569" y="87709"/>
                </a:lnTo>
                <a:lnTo>
                  <a:pt x="1876350" y="87312"/>
                </a:lnTo>
                <a:lnTo>
                  <a:pt x="1893812" y="74216"/>
                </a:lnTo>
                <a:lnTo>
                  <a:pt x="1896987" y="69056"/>
                </a:lnTo>
                <a:lnTo>
                  <a:pt x="1900559" y="64294"/>
                </a:lnTo>
                <a:lnTo>
                  <a:pt x="1904131" y="60325"/>
                </a:lnTo>
                <a:lnTo>
                  <a:pt x="1907703" y="56753"/>
                </a:lnTo>
                <a:lnTo>
                  <a:pt x="1911672" y="54372"/>
                </a:lnTo>
                <a:lnTo>
                  <a:pt x="1915244" y="52784"/>
                </a:lnTo>
                <a:lnTo>
                  <a:pt x="1918816" y="51197"/>
                </a:lnTo>
                <a:lnTo>
                  <a:pt x="1922784" y="50403"/>
                </a:lnTo>
                <a:lnTo>
                  <a:pt x="1926356" y="50403"/>
                </a:lnTo>
                <a:lnTo>
                  <a:pt x="1929928" y="51594"/>
                </a:lnTo>
                <a:lnTo>
                  <a:pt x="1933500" y="53181"/>
                </a:lnTo>
                <a:lnTo>
                  <a:pt x="1936675" y="55959"/>
                </a:lnTo>
                <a:lnTo>
                  <a:pt x="1940644" y="59134"/>
                </a:lnTo>
                <a:lnTo>
                  <a:pt x="1944216" y="63103"/>
                </a:lnTo>
                <a:lnTo>
                  <a:pt x="1947787" y="68262"/>
                </a:lnTo>
                <a:lnTo>
                  <a:pt x="1951359" y="74216"/>
                </a:lnTo>
                <a:lnTo>
                  <a:pt x="1952947" y="86122"/>
                </a:lnTo>
                <a:lnTo>
                  <a:pt x="1995809" y="84534"/>
                </a:lnTo>
                <a:lnTo>
                  <a:pt x="2010494" y="88900"/>
                </a:lnTo>
                <a:lnTo>
                  <a:pt x="2030337" y="65087"/>
                </a:lnTo>
                <a:lnTo>
                  <a:pt x="2030337" y="61912"/>
                </a:lnTo>
                <a:lnTo>
                  <a:pt x="2030337" y="58340"/>
                </a:lnTo>
                <a:lnTo>
                  <a:pt x="2031925" y="53181"/>
                </a:lnTo>
                <a:lnTo>
                  <a:pt x="2034703" y="48419"/>
                </a:lnTo>
                <a:lnTo>
                  <a:pt x="2038275" y="44847"/>
                </a:lnTo>
                <a:lnTo>
                  <a:pt x="2042641" y="41672"/>
                </a:lnTo>
                <a:lnTo>
                  <a:pt x="2052166" y="38497"/>
                </a:lnTo>
                <a:lnTo>
                  <a:pt x="2061691" y="35719"/>
                </a:lnTo>
                <a:lnTo>
                  <a:pt x="2070819" y="33734"/>
                </a:lnTo>
                <a:lnTo>
                  <a:pt x="2081137" y="32147"/>
                </a:lnTo>
                <a:lnTo>
                  <a:pt x="2100584" y="28972"/>
                </a:lnTo>
                <a:lnTo>
                  <a:pt x="2110109" y="26987"/>
                </a:lnTo>
                <a:lnTo>
                  <a:pt x="2120031" y="24209"/>
                </a:lnTo>
                <a:lnTo>
                  <a:pt x="2194247" y="21431"/>
                </a:lnTo>
                <a:lnTo>
                  <a:pt x="2197819" y="29369"/>
                </a:lnTo>
                <a:lnTo>
                  <a:pt x="2200994" y="38497"/>
                </a:lnTo>
                <a:lnTo>
                  <a:pt x="2202978" y="48419"/>
                </a:lnTo>
                <a:lnTo>
                  <a:pt x="2203772" y="53181"/>
                </a:lnTo>
                <a:lnTo>
                  <a:pt x="2204169" y="57944"/>
                </a:lnTo>
                <a:lnTo>
                  <a:pt x="2210122" y="57944"/>
                </a:lnTo>
                <a:lnTo>
                  <a:pt x="2215281" y="57547"/>
                </a:lnTo>
                <a:lnTo>
                  <a:pt x="2220441" y="56356"/>
                </a:lnTo>
                <a:lnTo>
                  <a:pt x="2225600" y="54372"/>
                </a:lnTo>
                <a:lnTo>
                  <a:pt x="2230362" y="51991"/>
                </a:lnTo>
                <a:lnTo>
                  <a:pt x="2235125" y="50006"/>
                </a:lnTo>
                <a:lnTo>
                  <a:pt x="2243459" y="44053"/>
                </a:lnTo>
                <a:lnTo>
                  <a:pt x="2252191" y="37306"/>
                </a:lnTo>
                <a:lnTo>
                  <a:pt x="2260128" y="30956"/>
                </a:lnTo>
                <a:lnTo>
                  <a:pt x="2268462" y="24209"/>
                </a:lnTo>
                <a:lnTo>
                  <a:pt x="2277194" y="18256"/>
                </a:lnTo>
                <a:lnTo>
                  <a:pt x="2331169" y="16669"/>
                </a:lnTo>
                <a:lnTo>
                  <a:pt x="2332756" y="21431"/>
                </a:lnTo>
                <a:lnTo>
                  <a:pt x="2333550" y="27384"/>
                </a:lnTo>
                <a:lnTo>
                  <a:pt x="2334344" y="34925"/>
                </a:lnTo>
                <a:lnTo>
                  <a:pt x="2334344" y="43259"/>
                </a:lnTo>
                <a:lnTo>
                  <a:pt x="2338709" y="41672"/>
                </a:lnTo>
                <a:lnTo>
                  <a:pt x="2343472" y="40481"/>
                </a:lnTo>
                <a:lnTo>
                  <a:pt x="2347837" y="40084"/>
                </a:lnTo>
                <a:lnTo>
                  <a:pt x="2352203" y="40084"/>
                </a:lnTo>
                <a:lnTo>
                  <a:pt x="2355378" y="40084"/>
                </a:lnTo>
                <a:lnTo>
                  <a:pt x="2358950" y="40481"/>
                </a:lnTo>
                <a:lnTo>
                  <a:pt x="2361331" y="41672"/>
                </a:lnTo>
                <a:lnTo>
                  <a:pt x="2364109" y="43259"/>
                </a:lnTo>
                <a:lnTo>
                  <a:pt x="2366887" y="44847"/>
                </a:lnTo>
                <a:lnTo>
                  <a:pt x="2369269" y="46434"/>
                </a:lnTo>
                <a:lnTo>
                  <a:pt x="2373237" y="51197"/>
                </a:lnTo>
                <a:lnTo>
                  <a:pt x="2376809" y="56356"/>
                </a:lnTo>
                <a:lnTo>
                  <a:pt x="2379587" y="61912"/>
                </a:lnTo>
                <a:lnTo>
                  <a:pt x="2384747" y="74216"/>
                </a:lnTo>
                <a:lnTo>
                  <a:pt x="2387128" y="80566"/>
                </a:lnTo>
                <a:lnTo>
                  <a:pt x="2390303" y="86122"/>
                </a:lnTo>
                <a:lnTo>
                  <a:pt x="2393478" y="91678"/>
                </a:lnTo>
                <a:lnTo>
                  <a:pt x="2397447" y="96440"/>
                </a:lnTo>
                <a:lnTo>
                  <a:pt x="2399828" y="98425"/>
                </a:lnTo>
                <a:lnTo>
                  <a:pt x="2402209" y="100012"/>
                </a:lnTo>
                <a:lnTo>
                  <a:pt x="2404591" y="101203"/>
                </a:lnTo>
                <a:lnTo>
                  <a:pt x="2407766" y="101997"/>
                </a:lnTo>
                <a:lnTo>
                  <a:pt x="2422053" y="91678"/>
                </a:lnTo>
                <a:lnTo>
                  <a:pt x="2428006" y="87312"/>
                </a:lnTo>
                <a:lnTo>
                  <a:pt x="2432372" y="83741"/>
                </a:lnTo>
                <a:lnTo>
                  <a:pt x="2437134" y="81756"/>
                </a:lnTo>
                <a:lnTo>
                  <a:pt x="2441103" y="80169"/>
                </a:lnTo>
                <a:lnTo>
                  <a:pt x="2444675" y="79375"/>
                </a:lnTo>
                <a:lnTo>
                  <a:pt x="2447850" y="80169"/>
                </a:lnTo>
                <a:lnTo>
                  <a:pt x="2451025" y="81756"/>
                </a:lnTo>
                <a:lnTo>
                  <a:pt x="2454200" y="84137"/>
                </a:lnTo>
                <a:lnTo>
                  <a:pt x="2457375" y="87709"/>
                </a:lnTo>
                <a:lnTo>
                  <a:pt x="2460550" y="92472"/>
                </a:lnTo>
                <a:lnTo>
                  <a:pt x="2467694" y="105966"/>
                </a:lnTo>
                <a:lnTo>
                  <a:pt x="2477219" y="123031"/>
                </a:lnTo>
                <a:lnTo>
                  <a:pt x="2480791" y="128984"/>
                </a:lnTo>
                <a:lnTo>
                  <a:pt x="2484759" y="132953"/>
                </a:lnTo>
                <a:lnTo>
                  <a:pt x="2488728" y="136128"/>
                </a:lnTo>
                <a:lnTo>
                  <a:pt x="2492697" y="137715"/>
                </a:lnTo>
                <a:lnTo>
                  <a:pt x="2496269" y="138906"/>
                </a:lnTo>
                <a:lnTo>
                  <a:pt x="2499841" y="138906"/>
                </a:lnTo>
                <a:lnTo>
                  <a:pt x="2503809" y="137715"/>
                </a:lnTo>
                <a:lnTo>
                  <a:pt x="2507381" y="136128"/>
                </a:lnTo>
                <a:lnTo>
                  <a:pt x="2510556" y="134540"/>
                </a:lnTo>
                <a:lnTo>
                  <a:pt x="2513731" y="132159"/>
                </a:lnTo>
                <a:lnTo>
                  <a:pt x="2516906" y="128984"/>
                </a:lnTo>
                <a:lnTo>
                  <a:pt x="2518891" y="126206"/>
                </a:lnTo>
                <a:lnTo>
                  <a:pt x="2520875" y="123031"/>
                </a:lnTo>
                <a:lnTo>
                  <a:pt x="2523256" y="119856"/>
                </a:lnTo>
                <a:lnTo>
                  <a:pt x="2524050" y="117475"/>
                </a:lnTo>
                <a:lnTo>
                  <a:pt x="2524844" y="114697"/>
                </a:lnTo>
                <a:lnTo>
                  <a:pt x="2526431" y="107553"/>
                </a:lnTo>
                <a:lnTo>
                  <a:pt x="2528416" y="101203"/>
                </a:lnTo>
                <a:lnTo>
                  <a:pt x="2530797" y="95647"/>
                </a:lnTo>
                <a:lnTo>
                  <a:pt x="2533575" y="91678"/>
                </a:lnTo>
                <a:lnTo>
                  <a:pt x="2536353" y="88503"/>
                </a:lnTo>
                <a:lnTo>
                  <a:pt x="2539528" y="85725"/>
                </a:lnTo>
                <a:lnTo>
                  <a:pt x="2543100" y="84137"/>
                </a:lnTo>
                <a:lnTo>
                  <a:pt x="2546672" y="82550"/>
                </a:lnTo>
                <a:lnTo>
                  <a:pt x="2551037" y="82153"/>
                </a:lnTo>
                <a:lnTo>
                  <a:pt x="2555006" y="82153"/>
                </a:lnTo>
                <a:lnTo>
                  <a:pt x="2559372" y="82550"/>
                </a:lnTo>
                <a:lnTo>
                  <a:pt x="2563737" y="83344"/>
                </a:lnTo>
                <a:lnTo>
                  <a:pt x="2573262" y="85328"/>
                </a:lnTo>
                <a:lnTo>
                  <a:pt x="2583184" y="87709"/>
                </a:lnTo>
                <a:lnTo>
                  <a:pt x="2611362" y="88900"/>
                </a:lnTo>
                <a:lnTo>
                  <a:pt x="2615331" y="89297"/>
                </a:lnTo>
                <a:lnTo>
                  <a:pt x="2617712" y="90884"/>
                </a:lnTo>
                <a:lnTo>
                  <a:pt x="2620491" y="93662"/>
                </a:lnTo>
                <a:lnTo>
                  <a:pt x="2622078" y="96440"/>
                </a:lnTo>
                <a:lnTo>
                  <a:pt x="2623666" y="100012"/>
                </a:lnTo>
                <a:lnTo>
                  <a:pt x="2625253" y="103584"/>
                </a:lnTo>
                <a:lnTo>
                  <a:pt x="2627634" y="111522"/>
                </a:lnTo>
                <a:lnTo>
                  <a:pt x="2629222" y="115094"/>
                </a:lnTo>
                <a:lnTo>
                  <a:pt x="2630809" y="118269"/>
                </a:lnTo>
                <a:lnTo>
                  <a:pt x="2633191" y="120650"/>
                </a:lnTo>
                <a:lnTo>
                  <a:pt x="2636366" y="122634"/>
                </a:lnTo>
                <a:lnTo>
                  <a:pt x="2639541" y="123031"/>
                </a:lnTo>
                <a:lnTo>
                  <a:pt x="2643509" y="122237"/>
                </a:lnTo>
                <a:lnTo>
                  <a:pt x="2648669" y="119856"/>
                </a:lnTo>
                <a:lnTo>
                  <a:pt x="2654622" y="116681"/>
                </a:lnTo>
                <a:lnTo>
                  <a:pt x="2655019" y="116681"/>
                </a:lnTo>
                <a:lnTo>
                  <a:pt x="2668909" y="87312"/>
                </a:lnTo>
                <a:lnTo>
                  <a:pt x="2658987" y="62706"/>
                </a:lnTo>
                <a:lnTo>
                  <a:pt x="2658194" y="41672"/>
                </a:lnTo>
                <a:lnTo>
                  <a:pt x="2657797" y="37306"/>
                </a:lnTo>
                <a:lnTo>
                  <a:pt x="2657400" y="33734"/>
                </a:lnTo>
                <a:lnTo>
                  <a:pt x="2657400" y="30162"/>
                </a:lnTo>
                <a:lnTo>
                  <a:pt x="2657797" y="27384"/>
                </a:lnTo>
                <a:lnTo>
                  <a:pt x="2658987" y="24209"/>
                </a:lnTo>
                <a:lnTo>
                  <a:pt x="2659781" y="22225"/>
                </a:lnTo>
                <a:lnTo>
                  <a:pt x="2661369" y="19844"/>
                </a:lnTo>
                <a:lnTo>
                  <a:pt x="2662956" y="18256"/>
                </a:lnTo>
                <a:lnTo>
                  <a:pt x="2665337" y="16669"/>
                </a:lnTo>
                <a:lnTo>
                  <a:pt x="2667322" y="15875"/>
                </a:lnTo>
                <a:lnTo>
                  <a:pt x="2670100" y="15081"/>
                </a:lnTo>
                <a:lnTo>
                  <a:pt x="2672481" y="14684"/>
                </a:lnTo>
                <a:lnTo>
                  <a:pt x="2679228" y="14287"/>
                </a:lnTo>
                <a:lnTo>
                  <a:pt x="2686372" y="14684"/>
                </a:lnTo>
                <a:lnTo>
                  <a:pt x="2700262" y="16272"/>
                </a:lnTo>
                <a:lnTo>
                  <a:pt x="2712962" y="18256"/>
                </a:lnTo>
                <a:lnTo>
                  <a:pt x="2724075" y="21431"/>
                </a:lnTo>
                <a:lnTo>
                  <a:pt x="2733997" y="24606"/>
                </a:lnTo>
                <a:lnTo>
                  <a:pt x="2738362" y="26987"/>
                </a:lnTo>
                <a:lnTo>
                  <a:pt x="2742728" y="28972"/>
                </a:lnTo>
                <a:lnTo>
                  <a:pt x="2746300" y="31750"/>
                </a:lnTo>
                <a:lnTo>
                  <a:pt x="2749475" y="34131"/>
                </a:lnTo>
                <a:lnTo>
                  <a:pt x="2751856" y="36909"/>
                </a:lnTo>
                <a:lnTo>
                  <a:pt x="2754634" y="39291"/>
                </a:lnTo>
                <a:lnTo>
                  <a:pt x="2756619" y="42466"/>
                </a:lnTo>
                <a:lnTo>
                  <a:pt x="2759000" y="46434"/>
                </a:lnTo>
                <a:lnTo>
                  <a:pt x="2760587" y="49609"/>
                </a:lnTo>
                <a:lnTo>
                  <a:pt x="2761381" y="53578"/>
                </a:lnTo>
                <a:lnTo>
                  <a:pt x="2762572" y="57547"/>
                </a:lnTo>
                <a:lnTo>
                  <a:pt x="2762969" y="61516"/>
                </a:lnTo>
                <a:lnTo>
                  <a:pt x="2762969" y="66278"/>
                </a:lnTo>
                <a:lnTo>
                  <a:pt x="2762969" y="71041"/>
                </a:lnTo>
                <a:lnTo>
                  <a:pt x="2762175" y="80962"/>
                </a:lnTo>
                <a:lnTo>
                  <a:pt x="2759794" y="92075"/>
                </a:lnTo>
                <a:lnTo>
                  <a:pt x="2756222" y="104378"/>
                </a:lnTo>
                <a:lnTo>
                  <a:pt x="2751062" y="117475"/>
                </a:lnTo>
                <a:lnTo>
                  <a:pt x="2745109" y="132159"/>
                </a:lnTo>
                <a:lnTo>
                  <a:pt x="2745506" y="138906"/>
                </a:lnTo>
                <a:lnTo>
                  <a:pt x="2746300" y="146447"/>
                </a:lnTo>
                <a:lnTo>
                  <a:pt x="2774081" y="146844"/>
                </a:lnTo>
                <a:lnTo>
                  <a:pt x="2773684" y="142478"/>
                </a:lnTo>
                <a:lnTo>
                  <a:pt x="2774081" y="138906"/>
                </a:lnTo>
                <a:lnTo>
                  <a:pt x="2774478" y="135731"/>
                </a:lnTo>
                <a:lnTo>
                  <a:pt x="2776066" y="132556"/>
                </a:lnTo>
                <a:lnTo>
                  <a:pt x="2777653" y="129381"/>
                </a:lnTo>
                <a:lnTo>
                  <a:pt x="2780034" y="127000"/>
                </a:lnTo>
                <a:lnTo>
                  <a:pt x="2784003" y="122237"/>
                </a:lnTo>
                <a:lnTo>
                  <a:pt x="2794719" y="113109"/>
                </a:lnTo>
                <a:lnTo>
                  <a:pt x="2799481" y="108347"/>
                </a:lnTo>
                <a:lnTo>
                  <a:pt x="2801466" y="105966"/>
                </a:lnTo>
                <a:lnTo>
                  <a:pt x="2803450" y="103187"/>
                </a:lnTo>
                <a:lnTo>
                  <a:pt x="2832422" y="73025"/>
                </a:lnTo>
                <a:lnTo>
                  <a:pt x="2831628" y="69850"/>
                </a:lnTo>
                <a:lnTo>
                  <a:pt x="2830437" y="66675"/>
                </a:lnTo>
                <a:lnTo>
                  <a:pt x="2828850" y="64294"/>
                </a:lnTo>
                <a:lnTo>
                  <a:pt x="2826866" y="61119"/>
                </a:lnTo>
                <a:lnTo>
                  <a:pt x="2817341" y="50403"/>
                </a:lnTo>
                <a:lnTo>
                  <a:pt x="2815356" y="47228"/>
                </a:lnTo>
                <a:lnTo>
                  <a:pt x="2813769" y="44847"/>
                </a:lnTo>
                <a:lnTo>
                  <a:pt x="2812578" y="41672"/>
                </a:lnTo>
                <a:lnTo>
                  <a:pt x="2812181" y="38894"/>
                </a:lnTo>
                <a:lnTo>
                  <a:pt x="2812181" y="35719"/>
                </a:lnTo>
                <a:lnTo>
                  <a:pt x="2812975" y="32544"/>
                </a:lnTo>
                <a:lnTo>
                  <a:pt x="2815356" y="28972"/>
                </a:lnTo>
                <a:lnTo>
                  <a:pt x="2818928" y="25400"/>
                </a:lnTo>
                <a:lnTo>
                  <a:pt x="2822500" y="22225"/>
                </a:lnTo>
                <a:lnTo>
                  <a:pt x="2827262" y="19050"/>
                </a:lnTo>
                <a:lnTo>
                  <a:pt x="2831628" y="16669"/>
                </a:lnTo>
                <a:lnTo>
                  <a:pt x="2835597" y="15081"/>
                </a:lnTo>
                <a:lnTo>
                  <a:pt x="2840359" y="14287"/>
                </a:lnTo>
                <a:lnTo>
                  <a:pt x="2844725" y="14287"/>
                </a:lnTo>
                <a:lnTo>
                  <a:pt x="2849487" y="14287"/>
                </a:lnTo>
                <a:lnTo>
                  <a:pt x="2853456" y="14684"/>
                </a:lnTo>
                <a:lnTo>
                  <a:pt x="2858219" y="15875"/>
                </a:lnTo>
                <a:lnTo>
                  <a:pt x="2862981" y="16669"/>
                </a:lnTo>
                <a:lnTo>
                  <a:pt x="2872109" y="19844"/>
                </a:lnTo>
                <a:lnTo>
                  <a:pt x="2881634" y="23812"/>
                </a:lnTo>
                <a:lnTo>
                  <a:pt x="2890366" y="27781"/>
                </a:lnTo>
                <a:lnTo>
                  <a:pt x="2891953" y="22225"/>
                </a:lnTo>
                <a:lnTo>
                  <a:pt x="2893937" y="17462"/>
                </a:lnTo>
                <a:lnTo>
                  <a:pt x="2895525" y="13097"/>
                </a:lnTo>
                <a:lnTo>
                  <a:pt x="2898303" y="9128"/>
                </a:lnTo>
                <a:lnTo>
                  <a:pt x="2900287" y="6350"/>
                </a:lnTo>
                <a:lnTo>
                  <a:pt x="2903066" y="3572"/>
                </a:lnTo>
                <a:lnTo>
                  <a:pt x="2905844" y="1587"/>
                </a:lnTo>
                <a:lnTo>
                  <a:pt x="2909019" y="397"/>
                </a:lnTo>
                <a:close/>
              </a:path>
            </a:pathLst>
          </a:custGeom>
        </p:spPr>
      </p:sp>
    </p:spTree>
    <p:extLst>
      <p:ext uri="{BB962C8B-B14F-4D97-AF65-F5344CB8AC3E}">
        <p14:creationId xmlns:p14="http://schemas.microsoft.com/office/powerpoint/2010/main" val="183375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02D0269-908F-528C-4DB7-DA1C6E028A8B}"/>
              </a:ext>
            </a:extLst>
          </p:cNvPr>
          <p:cNvSpPr/>
          <p:nvPr userDrawn="1"/>
        </p:nvSpPr>
        <p:spPr>
          <a:xfrm>
            <a:off x="2370306" y="2603363"/>
            <a:ext cx="7451387" cy="1651274"/>
          </a:xfrm>
          <a:prstGeom prst="roundRect">
            <a:avLst>
              <a:gd name="adj" fmla="val 50000"/>
            </a:avLst>
          </a:prstGeom>
          <a:solidFill>
            <a:schemeClr val="bg1"/>
          </a:solidFill>
          <a:ln w="6350">
            <a:solidFill>
              <a:schemeClr val="tx1"/>
            </a:solid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27776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142830"/>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s://www.kojaro.com/" TargetMode="External"/><Relationship Id="rId2" Type="http://schemas.openxmlformats.org/officeDocument/2006/relationships/hyperlink" Target="https://www.alibaba.ir/" TargetMode="External"/><Relationship Id="rId1" Type="http://schemas.openxmlformats.org/officeDocument/2006/relationships/slideLayout" Target="../slideLayouts/slideLayout1.xml"/><Relationship Id="rId6" Type="http://schemas.openxmlformats.org/officeDocument/2006/relationships/hyperlink" Target="https://www.karnaval.ir/" TargetMode="External"/><Relationship Id="rId5" Type="http://schemas.openxmlformats.org/officeDocument/2006/relationships/hyperlink" Target="https://farsnews.ir/" TargetMode="External"/><Relationship Id="rId4" Type="http://schemas.openxmlformats.org/officeDocument/2006/relationships/hyperlink" Target="https://www.eghamat24.com/"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85C6DF33-3806-1C63-B5E3-41B814A1B82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9" name="Oval 8">
            <a:extLst>
              <a:ext uri="{FF2B5EF4-FFF2-40B4-BE49-F238E27FC236}">
                <a16:creationId xmlns:a16="http://schemas.microsoft.com/office/drawing/2014/main" id="{43652868-A292-87D1-F39E-4C0D02B6FC26}"/>
              </a:ext>
            </a:extLst>
          </p:cNvPr>
          <p:cNvSpPr/>
          <p:nvPr/>
        </p:nvSpPr>
        <p:spPr>
          <a:xfrm>
            <a:off x="9122300" y="1007485"/>
            <a:ext cx="981764" cy="981764"/>
          </a:xfrm>
          <a:prstGeom prst="ellipse">
            <a:avLst/>
          </a:prstGeom>
          <a:solidFill>
            <a:srgbClr val="92D05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F2A32B9-2D7F-9070-97C2-C460ED9BE663}"/>
              </a:ext>
            </a:extLst>
          </p:cNvPr>
          <p:cNvSpPr/>
          <p:nvPr/>
        </p:nvSpPr>
        <p:spPr>
          <a:xfrm>
            <a:off x="7690791" y="2962181"/>
            <a:ext cx="4041914" cy="421654"/>
          </a:xfrm>
          <a:prstGeom prst="rect">
            <a:avLst/>
          </a:prstGeom>
        </p:spPr>
        <p:txBody>
          <a:bodyPr wrap="square">
            <a:spAutoFit/>
          </a:bodyPr>
          <a:lstStyle/>
          <a:p>
            <a:pPr algn="ctr" rtl="1">
              <a:lnSpc>
                <a:spcPct val="107000"/>
              </a:lnSpc>
              <a:spcAft>
                <a:spcPts val="800"/>
              </a:spcAft>
            </a:pPr>
            <a:r>
              <a:rPr lang="fa-IR" sz="2000" b="1" dirty="0">
                <a:solidFill>
                  <a:srgbClr val="1A3141"/>
                </a:solidFill>
                <a:latin typeface="Shabnam" panose="020B0603030804020204" pitchFamily="34" charset="-78"/>
                <a:cs typeface="B Titr" panose="00000700000000000000" pitchFamily="2" charset="-78"/>
              </a:rPr>
              <a:t>موضوع: پاورپوینت امیر چخماق یزد</a:t>
            </a:r>
            <a:endParaRPr lang="en-US" sz="2000" b="1" dirty="0">
              <a:solidFill>
                <a:srgbClr val="1A3141"/>
              </a:solidFill>
              <a:latin typeface="Shabnam" panose="020B0603030804020204" pitchFamily="34" charset="-78"/>
              <a:cs typeface="B Titr" panose="00000700000000000000" pitchFamily="2" charset="-78"/>
            </a:endParaRPr>
          </a:p>
        </p:txBody>
      </p:sp>
      <p:sp>
        <p:nvSpPr>
          <p:cNvPr id="11" name="Rectangle 10">
            <a:extLst>
              <a:ext uri="{FF2B5EF4-FFF2-40B4-BE49-F238E27FC236}">
                <a16:creationId xmlns:a16="http://schemas.microsoft.com/office/drawing/2014/main" id="{C49CB1B1-D3BE-C2F9-1479-8AF6ACC0899C}"/>
              </a:ext>
            </a:extLst>
          </p:cNvPr>
          <p:cNvSpPr/>
          <p:nvPr/>
        </p:nvSpPr>
        <p:spPr>
          <a:xfrm>
            <a:off x="7690791" y="3950354"/>
            <a:ext cx="4041914" cy="421654"/>
          </a:xfrm>
          <a:prstGeom prst="rect">
            <a:avLst/>
          </a:prstGeom>
        </p:spPr>
        <p:txBody>
          <a:bodyPr wrap="square">
            <a:spAutoFit/>
          </a:bodyPr>
          <a:lstStyle/>
          <a:p>
            <a:pPr algn="ctr" rtl="1">
              <a:lnSpc>
                <a:spcPct val="107000"/>
              </a:lnSpc>
              <a:spcAft>
                <a:spcPts val="800"/>
              </a:spcAft>
            </a:pPr>
            <a:r>
              <a:rPr lang="fa-IR" sz="2000" b="1" dirty="0">
                <a:solidFill>
                  <a:srgbClr val="1A3141"/>
                </a:solidFill>
                <a:latin typeface="Shabnam" panose="020B0603030804020204" pitchFamily="34" charset="-78"/>
                <a:cs typeface="B Titr" panose="00000700000000000000" pitchFamily="2" charset="-78"/>
              </a:rPr>
              <a:t>استاد راهنما:  دکتر علیرضا عزیزی</a:t>
            </a:r>
            <a:endParaRPr lang="en-US" sz="2000" b="1" dirty="0">
              <a:solidFill>
                <a:srgbClr val="1A3141"/>
              </a:solidFill>
              <a:latin typeface="Shabnam" panose="020B0603030804020204" pitchFamily="34" charset="-78"/>
              <a:cs typeface="B Titr" panose="00000700000000000000" pitchFamily="2" charset="-78"/>
            </a:endParaRPr>
          </a:p>
        </p:txBody>
      </p:sp>
      <p:sp>
        <p:nvSpPr>
          <p:cNvPr id="12" name="Rectangle 11">
            <a:extLst>
              <a:ext uri="{FF2B5EF4-FFF2-40B4-BE49-F238E27FC236}">
                <a16:creationId xmlns:a16="http://schemas.microsoft.com/office/drawing/2014/main" id="{DD2EFD9F-A326-5ED5-4093-4069F621728B}"/>
              </a:ext>
            </a:extLst>
          </p:cNvPr>
          <p:cNvSpPr/>
          <p:nvPr/>
        </p:nvSpPr>
        <p:spPr>
          <a:xfrm>
            <a:off x="7690791" y="4938527"/>
            <a:ext cx="4041914" cy="421654"/>
          </a:xfrm>
          <a:prstGeom prst="rect">
            <a:avLst/>
          </a:prstGeom>
        </p:spPr>
        <p:txBody>
          <a:bodyPr wrap="square">
            <a:spAutoFit/>
          </a:bodyPr>
          <a:lstStyle/>
          <a:p>
            <a:pPr algn="ctr" rtl="1">
              <a:lnSpc>
                <a:spcPct val="107000"/>
              </a:lnSpc>
              <a:spcAft>
                <a:spcPts val="800"/>
              </a:spcAft>
            </a:pPr>
            <a:r>
              <a:rPr lang="fa-IR" sz="2000" b="1" dirty="0">
                <a:solidFill>
                  <a:srgbClr val="1A3141"/>
                </a:solidFill>
                <a:latin typeface="Shabnam" panose="020B0603030804020204" pitchFamily="34" charset="-78"/>
                <a:cs typeface="B Titr" panose="00000700000000000000" pitchFamily="2" charset="-78"/>
              </a:rPr>
              <a:t>پژوهشگر: محمد جواد عزیزی</a:t>
            </a:r>
            <a:endParaRPr lang="en-US" sz="2000" b="1" dirty="0">
              <a:solidFill>
                <a:srgbClr val="1A3141"/>
              </a:solidFill>
              <a:latin typeface="Shabnam" panose="020B0603030804020204" pitchFamily="34" charset="-78"/>
              <a:cs typeface="B Titr" panose="00000700000000000000" pitchFamily="2" charset="-78"/>
            </a:endParaRPr>
          </a:p>
        </p:txBody>
      </p:sp>
      <p:sp>
        <p:nvSpPr>
          <p:cNvPr id="13" name="Rectangle 12">
            <a:extLst>
              <a:ext uri="{FF2B5EF4-FFF2-40B4-BE49-F238E27FC236}">
                <a16:creationId xmlns:a16="http://schemas.microsoft.com/office/drawing/2014/main" id="{091D436A-95BC-6DFE-906C-590C6A1DA884}"/>
              </a:ext>
            </a:extLst>
          </p:cNvPr>
          <p:cNvSpPr/>
          <p:nvPr/>
        </p:nvSpPr>
        <p:spPr>
          <a:xfrm>
            <a:off x="7690791" y="5926701"/>
            <a:ext cx="4041914" cy="421654"/>
          </a:xfrm>
          <a:prstGeom prst="rect">
            <a:avLst/>
          </a:prstGeom>
        </p:spPr>
        <p:txBody>
          <a:bodyPr wrap="square">
            <a:spAutoFit/>
          </a:bodyPr>
          <a:lstStyle/>
          <a:p>
            <a:pPr algn="ctr" rtl="1">
              <a:lnSpc>
                <a:spcPct val="107000"/>
              </a:lnSpc>
              <a:spcAft>
                <a:spcPts val="800"/>
              </a:spcAft>
            </a:pPr>
            <a:r>
              <a:rPr lang="fa-IR" sz="2000" b="1" dirty="0">
                <a:solidFill>
                  <a:srgbClr val="1A3141"/>
                </a:solidFill>
                <a:latin typeface="Shabnam" panose="020B0603030804020204" pitchFamily="34" charset="-78"/>
                <a:cs typeface="B Titr" panose="00000700000000000000" pitchFamily="2" charset="-78"/>
              </a:rPr>
              <a:t>تاریخ ارائه: .........</a:t>
            </a:r>
            <a:endParaRPr lang="en-US" sz="2000" b="1" dirty="0">
              <a:solidFill>
                <a:srgbClr val="1A3141"/>
              </a:solidFill>
              <a:latin typeface="Shabnam" panose="020B0603030804020204" pitchFamily="34" charset="-78"/>
              <a:cs typeface="B Titr" panose="00000700000000000000" pitchFamily="2" charset="-78"/>
            </a:endParaRPr>
          </a:p>
        </p:txBody>
      </p:sp>
      <p:pic>
        <p:nvPicPr>
          <p:cNvPr id="15" name="Graphic 14">
            <a:extLst>
              <a:ext uri="{FF2B5EF4-FFF2-40B4-BE49-F238E27FC236}">
                <a16:creationId xmlns:a16="http://schemas.microsoft.com/office/drawing/2014/main" id="{00221A01-A2ED-9188-784C-59F7ED0BA0A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22300" y="509645"/>
            <a:ext cx="1381334" cy="2178648"/>
          </a:xfrm>
          <a:prstGeom prst="rect">
            <a:avLst/>
          </a:prstGeom>
        </p:spPr>
      </p:pic>
    </p:spTree>
    <p:extLst>
      <p:ext uri="{BB962C8B-B14F-4D97-AF65-F5344CB8AC3E}">
        <p14:creationId xmlns:p14="http://schemas.microsoft.com/office/powerpoint/2010/main" val="16450077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09684" y="694924"/>
            <a:ext cx="11159321" cy="1754326"/>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تا پیش از دوره پهلوی امیرچخماق نیز مانند برخی دیگر از میدان‌ها به آرامگاهی برای مردگان تبدیل شد و برخی از مردم به یمن وجود حسینیه، رفتگان خود را در آنجا به خاک می‌سپردند. با روی کار آمدن پهلوی‌ها، از همان سال‌های آغازین حکومت، جلوی این کار گرفته شد و پس از ویران کردن قبور، دوباره میدان به حالت اولیه خود بازگشت.</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0714551">
            <a:off x="6483509" y="3505899"/>
            <a:ext cx="3318635" cy="2313837"/>
          </a:xfrm>
          <a:prstGeom prst="roundRect">
            <a:avLst>
              <a:gd name="adj" fmla="val 10536"/>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8" name="Picture 7"/>
          <p:cNvPicPr>
            <a:picLocks noChangeAspect="1"/>
          </p:cNvPicPr>
          <p:nvPr/>
        </p:nvPicPr>
        <p:blipFill>
          <a:blip r:embed="rId3"/>
          <a:stretch>
            <a:fillRect/>
          </a:stretch>
        </p:blipFill>
        <p:spPr>
          <a:xfrm rot="21552175">
            <a:off x="2087817" y="3152048"/>
            <a:ext cx="4426535" cy="2694629"/>
          </a:xfrm>
          <a:prstGeom prst="roundRect">
            <a:avLst>
              <a:gd name="adj" fmla="val 9068"/>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TextBox 2">
            <a:extLst>
              <a:ext uri="{FF2B5EF4-FFF2-40B4-BE49-F238E27FC236}">
                <a16:creationId xmlns:a16="http://schemas.microsoft.com/office/drawing/2014/main" id="{3A1129D3-3587-0998-8819-FC7DDC001624}"/>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دوره پهلوی</a:t>
            </a:r>
          </a:p>
        </p:txBody>
      </p:sp>
    </p:spTree>
    <p:extLst>
      <p:ext uri="{BB962C8B-B14F-4D97-AF65-F5344CB8AC3E}">
        <p14:creationId xmlns:p14="http://schemas.microsoft.com/office/powerpoint/2010/main" val="379053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41312" y="938368"/>
            <a:ext cx="5823045" cy="2610330"/>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در این دوره تغییرات بسیار زیادی در میدان صورت گرفت که عمده آن‌ها به زمان رضاشاه مربوط می‌شد. خیابان‌کشی­‌های دوره پهلوی یکی از عوامل مهم در ایجاد تغییرات بود که باعث شد کم کم جداره‌‌های میدان تخریب شود. </a:t>
            </a:r>
          </a:p>
        </p:txBody>
      </p:sp>
      <p:sp>
        <p:nvSpPr>
          <p:cNvPr id="4" name="Rectangle 3"/>
          <p:cNvSpPr/>
          <p:nvPr/>
        </p:nvSpPr>
        <p:spPr>
          <a:xfrm>
            <a:off x="327643" y="4028038"/>
            <a:ext cx="6359857" cy="2610330"/>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در نتیجه میدانی کوچک تعریف کردند و مسجد امیرچخماق با میدان مقابل حسینیه، با هم ادغام شدند در دوره‌های بعد، پس از گذر از تحولات بسیار، بدنه جنوب شرقی، به تنها جداره باقی‌مانده میدان تبدیل شد که همان بدنه اصلی تکیه امیرچخماق است. </a:t>
            </a:r>
          </a:p>
        </p:txBody>
      </p:sp>
      <p:pic>
        <p:nvPicPr>
          <p:cNvPr id="7" name="Picture 6"/>
          <p:cNvPicPr>
            <a:picLocks noChangeAspect="1"/>
          </p:cNvPicPr>
          <p:nvPr/>
        </p:nvPicPr>
        <p:blipFill>
          <a:blip r:embed="rId2"/>
          <a:stretch>
            <a:fillRect/>
          </a:stretch>
        </p:blipFill>
        <p:spPr>
          <a:xfrm rot="21115817">
            <a:off x="609256" y="1039935"/>
            <a:ext cx="4491479" cy="2874546"/>
          </a:xfrm>
          <a:prstGeom prst="ellipse">
            <a:avLst/>
          </a:prstGeom>
          <a:ln>
            <a:noFill/>
          </a:ln>
          <a:effectLst>
            <a:softEdge rad="112500"/>
          </a:effectLst>
        </p:spPr>
      </p:pic>
      <p:pic>
        <p:nvPicPr>
          <p:cNvPr id="8" name="Picture 7"/>
          <p:cNvPicPr>
            <a:picLocks noChangeAspect="1"/>
          </p:cNvPicPr>
          <p:nvPr/>
        </p:nvPicPr>
        <p:blipFill>
          <a:blip r:embed="rId3"/>
          <a:stretch>
            <a:fillRect/>
          </a:stretch>
        </p:blipFill>
        <p:spPr>
          <a:xfrm rot="954520">
            <a:off x="7202459" y="3776398"/>
            <a:ext cx="4371181" cy="2731988"/>
          </a:xfrm>
          <a:prstGeom prst="ellipse">
            <a:avLst/>
          </a:prstGeom>
          <a:ln>
            <a:noFill/>
          </a:ln>
          <a:effectLst>
            <a:softEdge rad="112500"/>
          </a:effectLst>
        </p:spPr>
      </p:pic>
      <p:sp>
        <p:nvSpPr>
          <p:cNvPr id="3" name="TextBox 2">
            <a:extLst>
              <a:ext uri="{FF2B5EF4-FFF2-40B4-BE49-F238E27FC236}">
                <a16:creationId xmlns:a16="http://schemas.microsoft.com/office/drawing/2014/main" id="{5348E550-5CB9-2E97-174C-F81B2093B1E6}"/>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دوره پهلوی</a:t>
            </a:r>
          </a:p>
        </p:txBody>
      </p:sp>
    </p:spTree>
    <p:extLst>
      <p:ext uri="{BB962C8B-B14F-4D97-AF65-F5344CB8AC3E}">
        <p14:creationId xmlns:p14="http://schemas.microsoft.com/office/powerpoint/2010/main" val="30042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245600" y="1225674"/>
            <a:ext cx="2792179" cy="523220"/>
          </a:xfrm>
          <a:prstGeom prst="rect">
            <a:avLst/>
          </a:prstGeom>
        </p:spPr>
        <p:txBody>
          <a:bodyPr wrap="square">
            <a:spAutoFit/>
          </a:bodyPr>
          <a:lstStyle/>
          <a:p>
            <a:pPr algn="ctr" rtl="1"/>
            <a:r>
              <a:rPr lang="fa-IR" sz="2800" dirty="0">
                <a:solidFill>
                  <a:srgbClr val="92D050"/>
                </a:solidFill>
                <a:latin typeface="Shabnam" panose="020B0603030804020204" pitchFamily="34" charset="-78"/>
                <a:cs typeface="B Titr" panose="00000700000000000000" pitchFamily="2" charset="-78"/>
              </a:rPr>
              <a:t>۱- بازار حاجی قنبر</a:t>
            </a:r>
          </a:p>
        </p:txBody>
      </p:sp>
      <p:sp>
        <p:nvSpPr>
          <p:cNvPr id="4" name="Rectangle 3"/>
          <p:cNvSpPr/>
          <p:nvPr/>
        </p:nvSpPr>
        <p:spPr>
          <a:xfrm>
            <a:off x="5882640" y="1774485"/>
            <a:ext cx="5895054" cy="4605107"/>
          </a:xfrm>
          <a:prstGeom prst="rect">
            <a:avLst/>
          </a:prstGeom>
        </p:spPr>
        <p:txBody>
          <a:bodyPr wrap="square">
            <a:spAutoFit/>
          </a:bodyPr>
          <a:lstStyle/>
          <a:p>
            <a:pPr algn="justLow" rtl="1">
              <a:lnSpc>
                <a:spcPct val="250000"/>
              </a:lnSpc>
            </a:pPr>
            <a:r>
              <a:rPr lang="fa-IR" sz="1700" dirty="0">
                <a:latin typeface="Vazir" panose="020B0603030804020204" pitchFamily="34" charset="-78"/>
                <a:cs typeface="Vazir" panose="020B0603030804020204" pitchFamily="34" charset="-78"/>
              </a:rPr>
              <a:t>بازار قدیمی یزد یکی از جاهای دیدنی یزد است که در دوران پهلوی به خاطر خیابان‌کشی‌های یزد، به دو قسمت تقسیم شد و حتی بخشی از بازار با این عملیات تخریب شد و از بین رفت. در حال حاضر بخش شمالی بازار که به قیصریه معروف است، نسبت به بخش‌های دیگر، رونق بیشتری دارد.کالاهایی که در بازار قدیمی میدان امیرچخماق به فروش می‌رسد شامل انواع پارچه، شیرینی‌های سنتی یزد، طلا، فرش و… است.</a:t>
            </a:r>
          </a:p>
        </p:txBody>
      </p:sp>
      <p:pic>
        <p:nvPicPr>
          <p:cNvPr id="1026" name="Picture 2" descr="بازار حاجی قنبر"/>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20785290">
            <a:off x="840269" y="2571762"/>
            <a:ext cx="4175714" cy="252169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0492518-E695-F6CB-803F-3187A74C299E}"/>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224236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63570" y="1691352"/>
            <a:ext cx="6537276" cy="2308324"/>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بازار حاجی قنبر، قدیمی‌ترین بخش از بازار سرپوشیده یزد است که علت این نام‌گذاری، ساخت این بنا توسط نظام‌الدین حاجی قنبر جهانشاهی، حاکم یزد در قرن نهم هجری است. قدمت ۵۰۰ ساله بازار حاجی قنبر، معماری و کاشی‌کاری‌های زیبا، آن را به یکی از جاهای دیدنی یزد در مجموعه میدان امیرچخماق یزد تبدیل کرده است.</a:t>
            </a:r>
          </a:p>
        </p:txBody>
      </p:sp>
      <p:pic>
        <p:nvPicPr>
          <p:cNvPr id="3" name="Picture 2"/>
          <p:cNvPicPr>
            <a:picLocks noChangeAspect="1"/>
          </p:cNvPicPr>
          <p:nvPr/>
        </p:nvPicPr>
        <p:blipFill>
          <a:blip r:embed="rId2"/>
          <a:stretch>
            <a:fillRect/>
          </a:stretch>
        </p:blipFill>
        <p:spPr>
          <a:xfrm rot="21222868">
            <a:off x="975743" y="1539848"/>
            <a:ext cx="3207976" cy="42829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tangle 3"/>
          <p:cNvSpPr/>
          <p:nvPr/>
        </p:nvSpPr>
        <p:spPr>
          <a:xfrm>
            <a:off x="9184641" y="1146278"/>
            <a:ext cx="2807646" cy="523220"/>
          </a:xfrm>
          <a:prstGeom prst="rect">
            <a:avLst/>
          </a:prstGeom>
        </p:spPr>
        <p:txBody>
          <a:bodyPr wrap="square">
            <a:spAutoFit/>
          </a:bodyPr>
          <a:lstStyle/>
          <a:p>
            <a:pPr algn="ctr" rtl="1"/>
            <a:r>
              <a:rPr lang="fa-IR" sz="2800" dirty="0">
                <a:solidFill>
                  <a:srgbClr val="92D050"/>
                </a:solidFill>
                <a:latin typeface="Shabnam" panose="020B0603030804020204" pitchFamily="34" charset="-78"/>
                <a:cs typeface="B Titr" panose="00000700000000000000" pitchFamily="2" charset="-78"/>
              </a:rPr>
              <a:t>۱- بازار حاجی قنبر</a:t>
            </a:r>
          </a:p>
        </p:txBody>
      </p:sp>
      <p:sp>
        <p:nvSpPr>
          <p:cNvPr id="5" name="TextBox 4">
            <a:extLst>
              <a:ext uri="{FF2B5EF4-FFF2-40B4-BE49-F238E27FC236}">
                <a16:creationId xmlns:a16="http://schemas.microsoft.com/office/drawing/2014/main" id="{F88FD252-36D6-2252-5DA3-B997A1F04172}"/>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2658641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503" y="985560"/>
            <a:ext cx="11984994" cy="523220"/>
          </a:xfrm>
          <a:prstGeom prst="rect">
            <a:avLst/>
          </a:prstGeom>
        </p:spPr>
        <p:txBody>
          <a:bodyPr wrap="square">
            <a:spAutoFit/>
          </a:bodyPr>
          <a:lstStyle/>
          <a:p>
            <a:pPr algn="ctr" rtl="1"/>
            <a:r>
              <a:rPr lang="fa-IR" sz="2800" dirty="0">
                <a:solidFill>
                  <a:srgbClr val="92D050"/>
                </a:solidFill>
                <a:latin typeface="Shabnam" panose="020B0603030804020204" pitchFamily="34" charset="-78"/>
                <a:cs typeface="B Titr" panose="00000700000000000000" pitchFamily="2" charset="-78"/>
              </a:rPr>
              <a:t>۲- تکیه امیرچخماق</a:t>
            </a:r>
          </a:p>
        </p:txBody>
      </p:sp>
      <p:sp>
        <p:nvSpPr>
          <p:cNvPr id="3" name="Rectangle 2"/>
          <p:cNvSpPr/>
          <p:nvPr/>
        </p:nvSpPr>
        <p:spPr>
          <a:xfrm>
            <a:off x="406013" y="1443725"/>
            <a:ext cx="11682484" cy="2643031"/>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تکیه امیرچخماق یکی از جاذبه‌های دیدنی مجموعه امیرچخماق یزد که در شرق میدان واقع شده و در سال ۱۳۳۰ در فهرست آثار ملی ایران ثبت شده است. تکیه، محلی با غرفه‌های مختلف است که برای برگزاری مراسم‌های مذهبی مورد استفاده قرار می‌گیرد. همان‌طور که درباره تغییرات میدان امیرچخماق در طول تاریخ صحبت شد، سردر بازار میدان در قرن سیزدهم و در دوره قاجار تغییراتی داشت که طی این تغییر دو مناره و تکیه به آن اضافه شد.</a:t>
            </a:r>
          </a:p>
        </p:txBody>
      </p:sp>
      <p:pic>
        <p:nvPicPr>
          <p:cNvPr id="4" name="Picture 3"/>
          <p:cNvPicPr>
            <a:picLocks noChangeAspect="1"/>
          </p:cNvPicPr>
          <p:nvPr/>
        </p:nvPicPr>
        <p:blipFill>
          <a:blip r:embed="rId2"/>
          <a:stretch>
            <a:fillRect/>
          </a:stretch>
        </p:blipFill>
        <p:spPr>
          <a:xfrm rot="21350936">
            <a:off x="755900" y="4452183"/>
            <a:ext cx="3566760" cy="18751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p:cNvPicPr>
            <a:picLocks noChangeAspect="1"/>
          </p:cNvPicPr>
          <p:nvPr/>
        </p:nvPicPr>
        <p:blipFill>
          <a:blip r:embed="rId3"/>
          <a:stretch>
            <a:fillRect/>
          </a:stretch>
        </p:blipFill>
        <p:spPr>
          <a:xfrm rot="21392401">
            <a:off x="8028532" y="4182212"/>
            <a:ext cx="3227038" cy="210833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BFAFC10B-1F8C-BF25-A289-2416B58300A6}"/>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1390535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3454" y="1297191"/>
            <a:ext cx="7305039" cy="5226431"/>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در دوران پهلوی نیز به خاطر عملیات عمرانی و خیابان‌کشی در این ناحیه، بخشی از جداره‌های بازار تخریب شد و تنها جداره اصلی باقی‌مانده از آن دوران، مربوط به تکیه امیرچخماق است. این جداره، جداره‌ای ۳ طبقه با غرفه‌های آجری است که به صورت پلکانی روی هم قرار گرفته‌اند. بخش میانی غرفه‌ها، ارتفاع بیشتری نسبت به غرفه‌های طرفین داشته و تزییات و کاشی‌کاری‌های چشم‌ نوازی دارد برای همین هم این غرفه با نام شاه‌نشین شناخته می‌شود که جایگاهی برای بزرگان و مقامات بالا بوده تا از آن‌جا به تماشای مراسم تعزیه در میدان بنشینند. غرفه‌های طرفین نیز مخصوص بانوان و افراد عادی بود.</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433251">
            <a:off x="8283302" y="1353110"/>
            <a:ext cx="3234268" cy="48033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p:cNvSpPr/>
          <p:nvPr/>
        </p:nvSpPr>
        <p:spPr>
          <a:xfrm>
            <a:off x="4418310" y="745700"/>
            <a:ext cx="3575938" cy="846386"/>
          </a:xfrm>
          <a:prstGeom prst="rect">
            <a:avLst/>
          </a:prstGeom>
        </p:spPr>
        <p:txBody>
          <a:bodyPr wrap="square">
            <a:spAutoFit/>
          </a:bodyPr>
          <a:lstStyle/>
          <a:p>
            <a:pPr algn="ctr" rtl="1">
              <a:lnSpc>
                <a:spcPct val="200000"/>
              </a:lnSpc>
            </a:pPr>
            <a:r>
              <a:rPr lang="fa-IR" sz="2800" dirty="0">
                <a:solidFill>
                  <a:srgbClr val="92D050"/>
                </a:solidFill>
                <a:latin typeface="Shabnam" panose="020B0603030804020204" pitchFamily="34" charset="-78"/>
                <a:cs typeface="B Titr" panose="00000700000000000000" pitchFamily="2" charset="-78"/>
              </a:rPr>
              <a:t>۲- تکیه امیرچخماق</a:t>
            </a:r>
          </a:p>
        </p:txBody>
      </p:sp>
      <p:sp>
        <p:nvSpPr>
          <p:cNvPr id="5" name="TextBox 4">
            <a:extLst>
              <a:ext uri="{FF2B5EF4-FFF2-40B4-BE49-F238E27FC236}">
                <a16:creationId xmlns:a16="http://schemas.microsoft.com/office/drawing/2014/main" id="{2A500298-F141-9970-3611-BAD63683290A}"/>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2926642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45761" y="1500436"/>
            <a:ext cx="6376999" cy="4572406"/>
          </a:xfrm>
          <a:prstGeom prst="rect">
            <a:avLst/>
          </a:prstGeom>
        </p:spPr>
        <p:txBody>
          <a:bodyPr wrap="square">
            <a:spAutoFit/>
          </a:bodyPr>
          <a:lstStyle/>
          <a:p>
            <a:pPr algn="justLow" rtl="1">
              <a:lnSpc>
                <a:spcPct val="250000"/>
              </a:lnSpc>
            </a:pPr>
            <a:r>
              <a:rPr lang="fa-IR" sz="1700" dirty="0">
                <a:latin typeface="Vazir" panose="020B0603030804020204" pitchFamily="34" charset="-78"/>
                <a:cs typeface="Vazir" panose="020B0603030804020204" pitchFamily="34" charset="-78"/>
              </a:rPr>
              <a:t>مناره‌های تکیه امیرچخماق بالاتر از بخش شاه‌نشین سر به آسمان کشیده‌اند و صدای گوش‌نواز اذان هرروز از بالای مناره همه را برای نماز دعوت می‌کند. در بخش شاه‌نشین کتیبه‌ای قدیمی قرار دارد که متعلق به سال ۱۲۲۱ هجری شمسی است و قدمتی ۱۸۰ ساله دارد اگر بخواهم درباره جایگاه تکیه در میدان امیرچخماق صحبت کنم، باید بگویم این بنا سردر ورودی بازار حاج قنبر است و درست در کنار مسجد جامع قرار گرفته است. علاوه‌براین، یکی از غرفه‌های تکیه به آب‌انبار مجموعه نیز دسترسی دارد.</a:t>
            </a:r>
            <a:endParaRPr lang="en-US" sz="17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rot="21053487">
            <a:off x="193777" y="2024540"/>
            <a:ext cx="5017728" cy="3359237"/>
          </a:xfrm>
          <a:prstGeom prst="ellipse">
            <a:avLst/>
          </a:prstGeom>
          <a:ln>
            <a:noFill/>
          </a:ln>
          <a:effectLst>
            <a:softEdge rad="112500"/>
          </a:effectLst>
        </p:spPr>
      </p:pic>
      <p:sp>
        <p:nvSpPr>
          <p:cNvPr id="4" name="TextBox 3">
            <a:extLst>
              <a:ext uri="{FF2B5EF4-FFF2-40B4-BE49-F238E27FC236}">
                <a16:creationId xmlns:a16="http://schemas.microsoft.com/office/drawing/2014/main" id="{9ADD52F4-3C7E-F4FF-B692-C5EE4364BC7B}"/>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
        <p:nvSpPr>
          <p:cNvPr id="6" name="Rectangle 5">
            <a:extLst>
              <a:ext uri="{FF2B5EF4-FFF2-40B4-BE49-F238E27FC236}">
                <a16:creationId xmlns:a16="http://schemas.microsoft.com/office/drawing/2014/main" id="{84FD61F6-4BA1-033F-D76A-A3CF45A701A5}"/>
              </a:ext>
            </a:extLst>
          </p:cNvPr>
          <p:cNvSpPr/>
          <p:nvPr/>
        </p:nvSpPr>
        <p:spPr>
          <a:xfrm>
            <a:off x="8726150" y="632129"/>
            <a:ext cx="3575938" cy="846386"/>
          </a:xfrm>
          <a:prstGeom prst="rect">
            <a:avLst/>
          </a:prstGeom>
        </p:spPr>
        <p:txBody>
          <a:bodyPr wrap="square">
            <a:spAutoFit/>
          </a:bodyPr>
          <a:lstStyle/>
          <a:p>
            <a:pPr algn="ctr" rtl="1">
              <a:lnSpc>
                <a:spcPct val="200000"/>
              </a:lnSpc>
            </a:pPr>
            <a:r>
              <a:rPr lang="fa-IR" sz="2800" dirty="0">
                <a:solidFill>
                  <a:srgbClr val="92D050"/>
                </a:solidFill>
                <a:latin typeface="Shabnam" panose="020B0603030804020204" pitchFamily="34" charset="-78"/>
                <a:cs typeface="B Titr" panose="00000700000000000000" pitchFamily="2" charset="-78"/>
              </a:rPr>
              <a:t>۲- تکیه امیرچخماق</a:t>
            </a:r>
          </a:p>
        </p:txBody>
      </p:sp>
    </p:spTree>
    <p:extLst>
      <p:ext uri="{BB962C8B-B14F-4D97-AF65-F5344CB8AC3E}">
        <p14:creationId xmlns:p14="http://schemas.microsoft.com/office/powerpoint/2010/main" val="2520677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71520" y="1238265"/>
            <a:ext cx="3331721" cy="523220"/>
          </a:xfrm>
          <a:prstGeom prst="rect">
            <a:avLst/>
          </a:prstGeom>
        </p:spPr>
        <p:txBody>
          <a:bodyPr wrap="square">
            <a:spAutoFit/>
          </a:bodyPr>
          <a:lstStyle/>
          <a:p>
            <a:pPr algn="ctr" rtl="1"/>
            <a:r>
              <a:rPr lang="fa-IR" sz="2800" dirty="0">
                <a:solidFill>
                  <a:srgbClr val="92D050"/>
                </a:solidFill>
                <a:latin typeface="Shabnam" panose="020B0603030804020204" pitchFamily="34" charset="-78"/>
                <a:cs typeface="B Titr" panose="00000700000000000000" pitchFamily="2" charset="-78"/>
              </a:rPr>
              <a:t>۳- مسجد امیرچخماق</a:t>
            </a:r>
          </a:p>
        </p:txBody>
      </p:sp>
      <p:sp>
        <p:nvSpPr>
          <p:cNvPr id="3" name="Rectangle 2"/>
          <p:cNvSpPr/>
          <p:nvPr/>
        </p:nvSpPr>
        <p:spPr>
          <a:xfrm>
            <a:off x="386080" y="2140382"/>
            <a:ext cx="6369560" cy="3951082"/>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مسجد امیرچخماق که با نام مسجد جامع نو یا مسجد دهوک نیز شناخته می‌شود، یکی از قدیمی‌ترین بناهای مجموعه میدان امیرچخماق یزد است که به دستور امیرچخماق و همسرش فاطمه خاتون در سال ۸۴۱ هجری قمری، در ضلع جنوبی میدان بنا شد. این مسجد در زمان ساخت، در محلی با نام دهوک بنا شد که خارج از شهر یزد قرار داشت اما با گسترش شهر، وارد بافت شهری شد.</a:t>
            </a:r>
          </a:p>
        </p:txBody>
      </p:sp>
      <p:pic>
        <p:nvPicPr>
          <p:cNvPr id="4" name="Picture 3"/>
          <p:cNvPicPr>
            <a:picLocks noChangeAspect="1"/>
          </p:cNvPicPr>
          <p:nvPr/>
        </p:nvPicPr>
        <p:blipFill>
          <a:blip r:embed="rId2"/>
          <a:stretch>
            <a:fillRect/>
          </a:stretch>
        </p:blipFill>
        <p:spPr>
          <a:xfrm>
            <a:off x="7175955" y="1238265"/>
            <a:ext cx="4488723" cy="45470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a:extLst>
              <a:ext uri="{FF2B5EF4-FFF2-40B4-BE49-F238E27FC236}">
                <a16:creationId xmlns:a16="http://schemas.microsoft.com/office/drawing/2014/main" id="{30303EC4-DA24-093F-DFA7-0F45F043B560}"/>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2871557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1160" y="908719"/>
            <a:ext cx="11409680" cy="1956305"/>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مسجد امیرچخماق در سال ۱۳۴۱ در فهرست آثار ملی ایران جای گرفت. این مسجد از نظر وسعت، اعتبار و زیبایی، دومین مسجد مهم یزد پس از مسجد جامع یزد محسوب می‌شود که معماری چشمگیر آن در میان معماری‌های مساجد زبانزد همه است. گنبد سبز و زیبای مسجد که اطراف آن کتیبه‌ای به زبان کوفی نوشته شده، از دور توجه هر گردشگری را جلب می‌کند.</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269001">
            <a:off x="6404076" y="3566351"/>
            <a:ext cx="3717752" cy="2478501"/>
          </a:xfrm>
          <a:prstGeom prst="rect">
            <a:avLst/>
          </a:prstGeom>
          <a:solidFill>
            <a:srgbClr val="FFFFFF">
              <a:shade val="85000"/>
            </a:srgbClr>
          </a:solidFill>
          <a:ln w="88900" cap="sq">
            <a:solidFill>
              <a:srgbClr val="FFFFFF"/>
            </a:solidFill>
            <a:miter lim="800000"/>
          </a:ln>
          <a:effectLst>
            <a:outerShdw blurRad="76200" dir="13500000" sy="23000" kx="1200000" algn="br" rotWithShape="0">
              <a:prstClr val="black">
                <a:alpha val="20000"/>
              </a:prst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08776">
            <a:off x="1578288" y="3588931"/>
            <a:ext cx="3461805" cy="2306427"/>
          </a:xfrm>
          <a:prstGeom prst="rect">
            <a:avLst/>
          </a:prstGeom>
          <a:solidFill>
            <a:srgbClr val="FFFFFF">
              <a:shade val="85000"/>
            </a:srgbClr>
          </a:solidFill>
          <a:ln w="88900" cap="sq">
            <a:solidFill>
              <a:srgbClr val="FFFFFF"/>
            </a:solidFill>
            <a:miter lim="800000"/>
          </a:ln>
          <a:effectLst>
            <a:outerShdw blurRad="76200" dir="13500000" sy="23000" kx="1200000" algn="br" rotWithShape="0">
              <a:prstClr val="black">
                <a:alpha val="20000"/>
              </a:prst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7E54C238-2887-A2B7-3825-06470F517F06}"/>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2413953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664" y="2428635"/>
            <a:ext cx="11616671" cy="3100849"/>
          </a:xfrm>
          <a:prstGeom prst="rect">
            <a:avLst/>
          </a:prstGeom>
        </p:spPr>
        <p:txBody>
          <a:bodyPr wrap="square">
            <a:spAutoFit/>
          </a:bodyPr>
          <a:lstStyle/>
          <a:p>
            <a:pPr algn="ctr" rtl="1">
              <a:lnSpc>
                <a:spcPct val="300000"/>
              </a:lnSpc>
            </a:pPr>
            <a:r>
              <a:rPr lang="fa-IR" sz="1700" dirty="0">
                <a:latin typeface="Vazir" panose="020B0603030804020204" pitchFamily="34" charset="-78"/>
                <a:cs typeface="Vazir" panose="020B0603030804020204" pitchFamily="34" charset="-78"/>
              </a:rPr>
              <a:t>ویژگی جالب این مسجد ورودی‌های مختلف آن است که امکان دسترسی به آن را از محله‌های مختلف ایجاد کرده است  یکی ورودی مسجد از کوچه مجاور و ورودی دیگر از سمت صحن یا حیاط بقعه ستی فاطمه است دومین ویژگی مهم معماری مسجد امیرچخماق، دو شبستان آن است  این مسجد دارای یک شبستان مخصوص زمستان و یک شبستان مخصوص تابستان است  شبستان‌ تابستانی به خاطر ساختار معماری و بادگیری که در قسمت بالایی خود دارد، در تابستان فضایی خنک ایجاد می‌کند</a:t>
            </a:r>
          </a:p>
        </p:txBody>
      </p:sp>
      <p:sp>
        <p:nvSpPr>
          <p:cNvPr id="4" name="Rectangle 3"/>
          <p:cNvSpPr/>
          <p:nvPr/>
        </p:nvSpPr>
        <p:spPr>
          <a:xfrm>
            <a:off x="162559" y="1568784"/>
            <a:ext cx="11866880" cy="738664"/>
          </a:xfrm>
          <a:prstGeom prst="rect">
            <a:avLst/>
          </a:prstGeom>
        </p:spPr>
        <p:txBody>
          <a:bodyPr wrap="square">
            <a:spAutoFit/>
          </a:bodyPr>
          <a:lstStyle/>
          <a:p>
            <a:pPr algn="ctr" rtl="1">
              <a:lnSpc>
                <a:spcPct val="200000"/>
              </a:lnSpc>
            </a:pPr>
            <a:r>
              <a:rPr lang="fa-IR" sz="2400" dirty="0">
                <a:solidFill>
                  <a:srgbClr val="92D050"/>
                </a:solidFill>
                <a:latin typeface="Shabnam" panose="020B0603030804020204" pitchFamily="34" charset="-78"/>
                <a:cs typeface="B Titr" panose="00000700000000000000" pitchFamily="2" charset="-78"/>
              </a:rPr>
              <a:t>مسجد امیرچخماق چند ویژگی معماری بارز دارد که حساب آن را از بقیه مساجد جدا می‌کند:</a:t>
            </a:r>
          </a:p>
        </p:txBody>
      </p:sp>
      <p:sp>
        <p:nvSpPr>
          <p:cNvPr id="3" name="TextBox 2">
            <a:extLst>
              <a:ext uri="{FF2B5EF4-FFF2-40B4-BE49-F238E27FC236}">
                <a16:creationId xmlns:a16="http://schemas.microsoft.com/office/drawing/2014/main" id="{1DFA80DA-DE2F-A80E-9C84-6A1C5321FEF3}"/>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1739566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19519" y="1722939"/>
            <a:ext cx="4744721" cy="3885679"/>
          </a:xfrm>
          <a:prstGeom prst="rect">
            <a:avLst/>
          </a:prstGeom>
        </p:spPr>
        <p:txBody>
          <a:bodyPr wrap="square">
            <a:spAutoFit/>
          </a:bodyPr>
          <a:lstStyle/>
          <a:p>
            <a:pPr algn="justLow" rtl="1">
              <a:lnSpc>
                <a:spcPct val="300000"/>
              </a:lnSpc>
            </a:pPr>
            <a:r>
              <a:rPr lang="fa-IR" sz="1700" dirty="0">
                <a:latin typeface="Vazir" panose="020B0603030804020204" pitchFamily="34" charset="-78"/>
                <a:cs typeface="Vazir" panose="020B0603030804020204" pitchFamily="34" charset="-78"/>
              </a:rPr>
              <a:t>امیر چخماق نام میدانی‌ است در بافت تاریخی شهر یزد که مجموعه‌ای از بناهای مختلف از جمله بازار، تکیه، مسجد، دو آب‌انبار و یک بقعه را در خود جای داده و یکی از شاخص‌ترین مجموعه‌های تاریخی و گردشگری یزد است. </a:t>
            </a:r>
            <a:endParaRPr lang="en-US" sz="17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rot="20479567">
            <a:off x="1014838" y="1975569"/>
            <a:ext cx="4374341" cy="3738149"/>
          </a:xfrm>
          <a:prstGeom prst="round2DiagRect">
            <a:avLst>
              <a:gd name="adj1" fmla="val 0"/>
              <a:gd name="adj2" fmla="val 50000"/>
            </a:avLst>
          </a:prstGeom>
          <a:ln w="88900" cap="sq">
            <a:solidFill>
              <a:srgbClr val="FFFFFF"/>
            </a:solidFill>
            <a:miter lim="800000"/>
          </a:ln>
          <a:effectLst>
            <a:outerShdw blurRad="254000" algn="tl" rotWithShape="0">
              <a:srgbClr val="000000">
                <a:alpha val="20000"/>
              </a:srgbClr>
            </a:outerShdw>
          </a:effectLst>
        </p:spPr>
      </p:pic>
      <p:sp>
        <p:nvSpPr>
          <p:cNvPr id="2" name="TextBox 1"/>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امیر چخماق یزد </a:t>
            </a:r>
          </a:p>
        </p:txBody>
      </p:sp>
    </p:spTree>
    <p:extLst>
      <p:ext uri="{BB962C8B-B14F-4D97-AF65-F5344CB8AC3E}">
        <p14:creationId xmlns:p14="http://schemas.microsoft.com/office/powerpoint/2010/main" val="20007654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59120" y="1538824"/>
            <a:ext cx="6136639" cy="4670509"/>
          </a:xfrm>
          <a:prstGeom prst="rect">
            <a:avLst/>
          </a:prstGeom>
        </p:spPr>
        <p:txBody>
          <a:bodyPr wrap="square">
            <a:spAutoFit/>
          </a:bodyPr>
          <a:lstStyle/>
          <a:p>
            <a:pPr algn="justLow" rtl="1">
              <a:lnSpc>
                <a:spcPct val="300000"/>
              </a:lnSpc>
            </a:pPr>
            <a:r>
              <a:rPr lang="fa-IR" sz="1700" dirty="0">
                <a:latin typeface="Vazir" panose="020B0603030804020204" pitchFamily="34" charset="-78"/>
                <a:cs typeface="Vazir" panose="020B0603030804020204" pitchFamily="34" charset="-78"/>
              </a:rPr>
              <a:t>شبستان مخصوص زمستان در دو سوی دالان ورودی قرار گرفته است که تامین نور و گرمای آن در سرمای زمستان، به کمک انعکاس نور خورشید در سنگ‌های مرمرین شبستان صورت می‌گیرد سومین ویژگی برجسته مسجد کاشی‌کاری‌های بی‌نظیر آن در محراب و بخش‌های مختلف آن است که با رنگ‌های چشم‌ نوازشان حسابی شما را به وجد می‌آورند  شاید برایتان جالب باشد که مسجد امیرچخماق مناره ندارد.</a:t>
            </a:r>
          </a:p>
        </p:txBody>
      </p:sp>
      <p:sp>
        <p:nvSpPr>
          <p:cNvPr id="4" name="Rectangle 3"/>
          <p:cNvSpPr/>
          <p:nvPr/>
        </p:nvSpPr>
        <p:spPr>
          <a:xfrm>
            <a:off x="1442719" y="705184"/>
            <a:ext cx="10586719" cy="738664"/>
          </a:xfrm>
          <a:prstGeom prst="rect">
            <a:avLst/>
          </a:prstGeom>
        </p:spPr>
        <p:txBody>
          <a:bodyPr wrap="square">
            <a:spAutoFit/>
          </a:bodyPr>
          <a:lstStyle/>
          <a:p>
            <a:pPr algn="ctr" rtl="1">
              <a:lnSpc>
                <a:spcPct val="200000"/>
              </a:lnSpc>
            </a:pPr>
            <a:r>
              <a:rPr lang="fa-IR" sz="2400" dirty="0">
                <a:solidFill>
                  <a:srgbClr val="92D050"/>
                </a:solidFill>
                <a:latin typeface="Shabnam" panose="020B0603030804020204" pitchFamily="34" charset="-78"/>
                <a:cs typeface="B Titr" panose="00000700000000000000" pitchFamily="2" charset="-78"/>
              </a:rPr>
              <a:t>مسجد امیرچخماق چند ویژگی معماری بارز دارد که حساب آن را از بقیه مساجد جدا می‌کند:</a:t>
            </a:r>
          </a:p>
        </p:txBody>
      </p:sp>
      <p:sp>
        <p:nvSpPr>
          <p:cNvPr id="3" name="TextBox 2">
            <a:extLst>
              <a:ext uri="{FF2B5EF4-FFF2-40B4-BE49-F238E27FC236}">
                <a16:creationId xmlns:a16="http://schemas.microsoft.com/office/drawing/2014/main" id="{1DFA80DA-DE2F-A80E-9C84-6A1C5321FEF3}"/>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pic>
        <p:nvPicPr>
          <p:cNvPr id="6" name="Picture 5">
            <a:extLst>
              <a:ext uri="{FF2B5EF4-FFF2-40B4-BE49-F238E27FC236}">
                <a16:creationId xmlns:a16="http://schemas.microsoft.com/office/drawing/2014/main" id="{58F83A9F-9460-5223-65E1-4507300C28A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99441" y="2092959"/>
            <a:ext cx="4297792" cy="376168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4248261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rot="20965400">
            <a:off x="1769042" y="1520299"/>
            <a:ext cx="3248447" cy="18267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p:cNvSpPr/>
          <p:nvPr/>
        </p:nvSpPr>
        <p:spPr>
          <a:xfrm>
            <a:off x="5663727" y="1100964"/>
            <a:ext cx="6209217" cy="5226431"/>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اولین احتمال این است که در گذشته مساجدی که توسط بانوان ساخته می‌شد مناره نداشتند دومین احتمال اهمیت مسجد به هر دو گروه اهل سنت و شیعه است، زیرا مساجد اهل سنت دارای یک مناره و مساجد شیعه دارای دو مناره هستند مناره نداشتن مسجد امیرچخماق، محلی برای وحدت و هم‌دلی اهل سنت و شیعه فراهم کرده است که فارغ از ظاهر مسجد بتوانند در کنار یکدیگر نماز بخوانند مسجد امیرچخماق در بخش‌های مختلف خود دارای کتیبه‌های به خط ثلث و کوفی است که یکی از جاذبه‌های آن به‌شمار می‌رود.</a:t>
            </a:r>
          </a:p>
        </p:txBody>
      </p:sp>
      <p:pic>
        <p:nvPicPr>
          <p:cNvPr id="4" name="Picture 3"/>
          <p:cNvPicPr>
            <a:picLocks noChangeAspect="1"/>
          </p:cNvPicPr>
          <p:nvPr/>
        </p:nvPicPr>
        <p:blipFill>
          <a:blip r:embed="rId3"/>
          <a:stretch>
            <a:fillRect/>
          </a:stretch>
        </p:blipFill>
        <p:spPr>
          <a:xfrm rot="484536">
            <a:off x="637570" y="3494212"/>
            <a:ext cx="4079177" cy="22938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09DF9442-DCF5-BD5E-42AC-EF93985EE90D}"/>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29787611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26331" y="702450"/>
            <a:ext cx="3850936" cy="738664"/>
          </a:xfrm>
          <a:prstGeom prst="rect">
            <a:avLst/>
          </a:prstGeom>
        </p:spPr>
        <p:txBody>
          <a:bodyPr wrap="square">
            <a:spAutoFit/>
          </a:bodyPr>
          <a:lstStyle/>
          <a:p>
            <a:pPr algn="justLow" rtl="1">
              <a:lnSpc>
                <a:spcPct val="200000"/>
              </a:lnSpc>
            </a:pPr>
            <a:r>
              <a:rPr lang="fa-IR" sz="2400" dirty="0">
                <a:solidFill>
                  <a:srgbClr val="92D050"/>
                </a:solidFill>
                <a:latin typeface="Shabnam" panose="020B0603030804020204" pitchFamily="34" charset="-78"/>
                <a:cs typeface="B Titr" panose="00000700000000000000" pitchFamily="2" charset="-78"/>
              </a:rPr>
              <a:t>۴- نخل امیرچخماق</a:t>
            </a:r>
          </a:p>
        </p:txBody>
      </p:sp>
      <p:sp>
        <p:nvSpPr>
          <p:cNvPr id="3" name="Rectangle 2"/>
          <p:cNvSpPr/>
          <p:nvPr/>
        </p:nvSpPr>
        <p:spPr>
          <a:xfrm>
            <a:off x="525858" y="1441114"/>
            <a:ext cx="6738542" cy="5226431"/>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شاید تا به حال اصطلاح نخل‌گردانی را شنیده باشید  نخل‌گردانی مراسمی نمادین است که در دوران سوگواری محرم در شهرهایی مثل یزد، استهبان، کاشان، شاهرود و… اجرا می‌شود  در میان مراسم‌های نخل‌گردانی، مراسم نخل‌گردانی شهر یزد شهرت جهانی دارد  نخل در واقع نوعی تابوت بسیار عظیم چوبی است که با پارچه‌های سیاه و سبز تزیین شده است و توسط جمعیتی از عزاداران حمل می‌شود. علاوه بر پارچه‌ها سیاه، عناصری چون آیینه، خنجر و… روی نخل نصب می‌شود که هرکدام به عنوان نمادی از حوادث و افراد عاشورا در نظر گرفته می‌شود.</a:t>
            </a: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873848" y="1318885"/>
            <a:ext cx="3641670" cy="4805848"/>
          </a:xfrm>
          <a:prstGeom prst="ellipse">
            <a:avLst/>
          </a:prstGeom>
          <a:ln>
            <a:noFill/>
          </a:ln>
          <a:effectLst>
            <a:softEdge rad="112500"/>
          </a:effectLst>
        </p:spPr>
      </p:pic>
      <p:sp>
        <p:nvSpPr>
          <p:cNvPr id="4" name="TextBox 3">
            <a:extLst>
              <a:ext uri="{FF2B5EF4-FFF2-40B4-BE49-F238E27FC236}">
                <a16:creationId xmlns:a16="http://schemas.microsoft.com/office/drawing/2014/main" id="{E9061E88-7687-FE6E-34C1-251D31393FE2}"/>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9225773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63440" y="1598456"/>
            <a:ext cx="7073636" cy="4572406"/>
          </a:xfrm>
          <a:prstGeom prst="rect">
            <a:avLst/>
          </a:prstGeom>
        </p:spPr>
        <p:txBody>
          <a:bodyPr wrap="square">
            <a:spAutoFit/>
          </a:bodyPr>
          <a:lstStyle/>
          <a:p>
            <a:pPr algn="justLow" rtl="1">
              <a:lnSpc>
                <a:spcPct val="250000"/>
              </a:lnSpc>
            </a:pPr>
            <a:r>
              <a:rPr lang="fa-IR" sz="1700" dirty="0">
                <a:latin typeface="Vazir" panose="020B0603030804020204" pitchFamily="34" charset="-78"/>
                <a:cs typeface="Vazir" panose="020B0603030804020204" pitchFamily="34" charset="-78"/>
              </a:rPr>
              <a:t>نخل امیرچخماق یکی از قدیمی‌ترین نخل‌های ایران است که به نام نخل حیدری‌ها معروف است. نخل حیدری‌ها به شکل درخت سرو بزرگی به ارتفاعی نزدیک به ۵/۸ متر ساخته و در شرق میدان امیرچخماق قرار گرفته است، درخت سرو نمادی از آزادگی است. قدمت این نخل به ۴۵۰ سال قبل و دوران صفویه برمی‌گردد. طبق شواهد، نخل امیرچخماق از سال ۱۲۲۹ در میدان امیرچخماق یزد بوده است و در عاشورای ۱۳۹۶ پس از ۷۰ سال مجدد توسط عزادارن به حرکت درآمده است.این نخل در سایر روزهای سال نیز در همان منطقه نگهداری می‌شود.</a:t>
            </a:r>
          </a:p>
        </p:txBody>
      </p:sp>
      <p:sp>
        <p:nvSpPr>
          <p:cNvPr id="3" name="TextBox 2">
            <a:extLst>
              <a:ext uri="{FF2B5EF4-FFF2-40B4-BE49-F238E27FC236}">
                <a16:creationId xmlns:a16="http://schemas.microsoft.com/office/drawing/2014/main" id="{DC697357-59DB-32A4-C4FA-F93FE55B9CF1}"/>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
        <p:nvSpPr>
          <p:cNvPr id="5" name="Rectangle 4">
            <a:extLst>
              <a:ext uri="{FF2B5EF4-FFF2-40B4-BE49-F238E27FC236}">
                <a16:creationId xmlns:a16="http://schemas.microsoft.com/office/drawing/2014/main" id="{016543DC-8103-8F51-B202-489C4F28A659}"/>
              </a:ext>
            </a:extLst>
          </p:cNvPr>
          <p:cNvSpPr/>
          <p:nvPr/>
        </p:nvSpPr>
        <p:spPr>
          <a:xfrm>
            <a:off x="7886140" y="859792"/>
            <a:ext cx="3850936" cy="738664"/>
          </a:xfrm>
          <a:prstGeom prst="rect">
            <a:avLst/>
          </a:prstGeom>
        </p:spPr>
        <p:txBody>
          <a:bodyPr wrap="square">
            <a:spAutoFit/>
          </a:bodyPr>
          <a:lstStyle/>
          <a:p>
            <a:pPr algn="justLow" rtl="1">
              <a:lnSpc>
                <a:spcPct val="200000"/>
              </a:lnSpc>
            </a:pPr>
            <a:r>
              <a:rPr lang="fa-IR" sz="2400" dirty="0">
                <a:solidFill>
                  <a:srgbClr val="92D050"/>
                </a:solidFill>
                <a:latin typeface="Shabnam" panose="020B0603030804020204" pitchFamily="34" charset="-78"/>
                <a:cs typeface="B Titr" panose="00000700000000000000" pitchFamily="2" charset="-78"/>
              </a:rPr>
              <a:t>۴- نخل امیرچخماق</a:t>
            </a:r>
          </a:p>
        </p:txBody>
      </p:sp>
      <p:pic>
        <p:nvPicPr>
          <p:cNvPr id="7" name="Picture 6">
            <a:extLst>
              <a:ext uri="{FF2B5EF4-FFF2-40B4-BE49-F238E27FC236}">
                <a16:creationId xmlns:a16="http://schemas.microsoft.com/office/drawing/2014/main" id="{B2503BFC-2376-3E4A-5D89-F98DAAE59FF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0943302">
            <a:off x="700796" y="1638514"/>
            <a:ext cx="3373606" cy="42507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643426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641" y="1472695"/>
            <a:ext cx="11442436" cy="1956305"/>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قدمت این نخل به ۴۵۰ سال قبل و دوران صفویه برمی‌گردد. طبق شواهد، نخل امیرچخماق از سال ۱۲۲۹ در میدان امیرچخماق یزد بوده است و در عاشورای ۱۳۹۶ پس از ۷۰ سال مجدد توسط عزادارن به حرکت درآمده است.این نخل در سایر روزهای سال نیز در همان منطقه نگهداری می‌شود.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255693">
            <a:off x="811752" y="3893129"/>
            <a:ext cx="3813133" cy="22428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73771D0D-8BF0-75C3-721E-6C2A376ED8D6}"/>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
        <p:nvSpPr>
          <p:cNvPr id="6" name="Rectangle 5">
            <a:extLst>
              <a:ext uri="{FF2B5EF4-FFF2-40B4-BE49-F238E27FC236}">
                <a16:creationId xmlns:a16="http://schemas.microsoft.com/office/drawing/2014/main" id="{F59589DA-A44E-0F6C-524C-A1AB215B2A6D}"/>
              </a:ext>
            </a:extLst>
          </p:cNvPr>
          <p:cNvSpPr/>
          <p:nvPr/>
        </p:nvSpPr>
        <p:spPr>
          <a:xfrm>
            <a:off x="7886140" y="859792"/>
            <a:ext cx="3850936" cy="738664"/>
          </a:xfrm>
          <a:prstGeom prst="rect">
            <a:avLst/>
          </a:prstGeom>
        </p:spPr>
        <p:txBody>
          <a:bodyPr wrap="square">
            <a:spAutoFit/>
          </a:bodyPr>
          <a:lstStyle/>
          <a:p>
            <a:pPr algn="justLow" rtl="1">
              <a:lnSpc>
                <a:spcPct val="200000"/>
              </a:lnSpc>
            </a:pPr>
            <a:r>
              <a:rPr lang="fa-IR" sz="2400" dirty="0">
                <a:solidFill>
                  <a:srgbClr val="92D050"/>
                </a:solidFill>
                <a:latin typeface="Shabnam" panose="020B0603030804020204" pitchFamily="34" charset="-78"/>
                <a:cs typeface="B Titr" panose="00000700000000000000" pitchFamily="2" charset="-78"/>
              </a:rPr>
              <a:t>۴- نخل امیرچخماق</a:t>
            </a:r>
          </a:p>
        </p:txBody>
      </p:sp>
      <p:pic>
        <p:nvPicPr>
          <p:cNvPr id="8" name="Picture 7">
            <a:extLst>
              <a:ext uri="{FF2B5EF4-FFF2-40B4-BE49-F238E27FC236}">
                <a16:creationId xmlns:a16="http://schemas.microsoft.com/office/drawing/2014/main" id="{3FFCAC5B-EDAA-04D9-AF21-9E2D5F20E7B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76367">
            <a:off x="6774946" y="3870258"/>
            <a:ext cx="4131635" cy="23240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003193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78400" y="1336951"/>
            <a:ext cx="7030720" cy="5226431"/>
          </a:xfrm>
          <a:prstGeom prst="rect">
            <a:avLst/>
          </a:prstGeom>
        </p:spPr>
        <p:txBody>
          <a:bodyPr wrap="square">
            <a:spAutoFit/>
          </a:bodyPr>
          <a:lstStyle/>
          <a:p>
            <a:pPr algn="justLow" rtl="1">
              <a:lnSpc>
                <a:spcPct val="250000"/>
              </a:lnSpc>
            </a:pPr>
            <a:r>
              <a:rPr lang="fa-IR" sz="1700" dirty="0">
                <a:latin typeface="Vazir" panose="020B0603030804020204" pitchFamily="34" charset="-78"/>
                <a:cs typeface="Vazir" panose="020B0603030804020204" pitchFamily="34" charset="-78"/>
              </a:rPr>
              <a:t>آرامگاه یا بقعه ستی‌فاطمه یکی از جاهای دیدنی یزد در شمال میدان امیرچخماق است که برخلاف بسیاری از آرامگاه‌هایی که اسمشان را شنیده‌ایم، متعلق به یک زن است  ستی‌فاطمه یا بی‌بی فاطمه خاتون همسر امیر جلال‌الدین چخماق بوده که در قرن نهم هجری به عنوان زنی عالم و قدرتمند شناخته می‌شد  کلمه (ستی) از واژه سانسکریت (سات) برگرفته شده است که به‌مرور زمان معنی بانوی بلندمرتبه را پیدا کرده است ستی‌ فاطمه زندگی مادی و معنوی خود را به همراه همسرش صرف آبادانی و ساخت بناهای ارزشمندی مثل مجموعه امیرچحماق در یزد کرد.</a:t>
            </a:r>
          </a:p>
        </p:txBody>
      </p:sp>
      <p:sp>
        <p:nvSpPr>
          <p:cNvPr id="7" name="Rectangle 6"/>
          <p:cNvSpPr/>
          <p:nvPr/>
        </p:nvSpPr>
        <p:spPr>
          <a:xfrm>
            <a:off x="8493760" y="709884"/>
            <a:ext cx="3384429" cy="738664"/>
          </a:xfrm>
          <a:prstGeom prst="rect">
            <a:avLst/>
          </a:prstGeom>
        </p:spPr>
        <p:txBody>
          <a:bodyPr wrap="square">
            <a:spAutoFit/>
          </a:bodyPr>
          <a:lstStyle/>
          <a:p>
            <a:pPr algn="justLow" rtl="1">
              <a:lnSpc>
                <a:spcPct val="200000"/>
              </a:lnSpc>
            </a:pPr>
            <a:r>
              <a:rPr lang="fa-IR" sz="2400" dirty="0">
                <a:solidFill>
                  <a:srgbClr val="92D050"/>
                </a:solidFill>
                <a:latin typeface="Shabnam" panose="020B0603030804020204" pitchFamily="34" charset="-78"/>
                <a:cs typeface="B Titr" panose="00000700000000000000" pitchFamily="2" charset="-78"/>
              </a:rPr>
              <a:t>۵- آرامگاه ستی فاطمه</a:t>
            </a:r>
          </a:p>
        </p:txBody>
      </p:sp>
      <p:sp>
        <p:nvSpPr>
          <p:cNvPr id="2" name="TextBox 1">
            <a:extLst>
              <a:ext uri="{FF2B5EF4-FFF2-40B4-BE49-F238E27FC236}">
                <a16:creationId xmlns:a16="http://schemas.microsoft.com/office/drawing/2014/main" id="{FA28A03F-C29E-7579-2F9C-26FE98ABBFFC}"/>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grpSp>
        <p:nvGrpSpPr>
          <p:cNvPr id="9" name="Group 8">
            <a:extLst>
              <a:ext uri="{FF2B5EF4-FFF2-40B4-BE49-F238E27FC236}">
                <a16:creationId xmlns:a16="http://schemas.microsoft.com/office/drawing/2014/main" id="{DB7DFB30-8D1E-FABF-B01E-9AF4282340F6}"/>
              </a:ext>
            </a:extLst>
          </p:cNvPr>
          <p:cNvGrpSpPr/>
          <p:nvPr/>
        </p:nvGrpSpPr>
        <p:grpSpPr>
          <a:xfrm>
            <a:off x="554433" y="1448548"/>
            <a:ext cx="3991453" cy="4412310"/>
            <a:chOff x="749536" y="1540722"/>
            <a:chExt cx="4150953" cy="4588628"/>
          </a:xfrm>
        </p:grpSpPr>
        <p:pic>
          <p:nvPicPr>
            <p:cNvPr id="4" name="Picture 3">
              <a:extLst>
                <a:ext uri="{FF2B5EF4-FFF2-40B4-BE49-F238E27FC236}">
                  <a16:creationId xmlns:a16="http://schemas.microsoft.com/office/drawing/2014/main" id="{D861F798-3694-1B2F-CE87-303D56CACEA2}"/>
                </a:ext>
              </a:extLst>
            </p:cNvPr>
            <p:cNvPicPr>
              <a:picLocks noChangeAspect="1"/>
            </p:cNvPicPr>
            <p:nvPr/>
          </p:nvPicPr>
          <p:blipFill>
            <a:blip r:embed="rId2"/>
            <a:stretch>
              <a:fillRect/>
            </a:stretch>
          </p:blipFill>
          <p:spPr>
            <a:xfrm rot="20966770">
              <a:off x="749536" y="1540722"/>
              <a:ext cx="3774618" cy="239897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0F9D6CDA-EB2D-81A2-C527-0FADD878A88B}"/>
                </a:ext>
              </a:extLst>
            </p:cNvPr>
            <p:cNvPicPr>
              <a:picLocks noChangeAspect="1"/>
            </p:cNvPicPr>
            <p:nvPr/>
          </p:nvPicPr>
          <p:blipFill>
            <a:blip r:embed="rId3"/>
            <a:stretch>
              <a:fillRect/>
            </a:stretch>
          </p:blipFill>
          <p:spPr>
            <a:xfrm rot="20299278">
              <a:off x="1332996" y="3900825"/>
              <a:ext cx="3567493" cy="222852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29956918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0360" y="1739715"/>
            <a:ext cx="11511280" cy="4670509"/>
          </a:xfrm>
          <a:prstGeom prst="rect">
            <a:avLst/>
          </a:prstGeom>
        </p:spPr>
        <p:txBody>
          <a:bodyPr wrap="square">
            <a:spAutoFit/>
          </a:bodyPr>
          <a:lstStyle/>
          <a:p>
            <a:pPr algn="ctr" rtl="1">
              <a:lnSpc>
                <a:spcPct val="300000"/>
              </a:lnSpc>
            </a:pPr>
            <a:r>
              <a:rPr lang="fa-IR" sz="1700" dirty="0">
                <a:latin typeface="Vazir" panose="020B0603030804020204" pitchFamily="34" charset="-78"/>
                <a:cs typeface="Vazir" panose="020B0603030804020204" pitchFamily="34" charset="-78"/>
              </a:rPr>
              <a:t>ستی‌فاطمه، پس از درگذشتش، در بنایی که خود دستور ساختش را داده بود، در نزدیکی مسجد امیرچخماق دفن شد  این آرامگاه دیدنی، بنایی کوچک با ظرافت‌های زنانه است که هویت این بانوی مقتدر را به نمایش می‌گذارد  ورودی آرامگاه ستی‌فاطمه درب چوبی دولنگه‌ای است که از راهرویی کوچک شما را به داخل گنبد راهنمایی می‌کند  قبر دو طبقه مرمری وی در مرکز گنبد قرار گرفته است که روی آن طرح سرو، به عنوان نمادی از معاد و زندگی پس از مرگ، کنده‌کاری شده است  گنبد گِلی آرامگاه ستی‌فاطمه تنها گنبد خیاره‌ای ایران است که مطابق معماری بی‌نظیر دوره تیموری ساخته شده است  نمونه مشابه این گنبد در هرات افغانستان، متعلق به بانو گوهرشاد است.</a:t>
            </a:r>
          </a:p>
        </p:txBody>
      </p:sp>
      <p:sp>
        <p:nvSpPr>
          <p:cNvPr id="3" name="TextBox 2">
            <a:extLst>
              <a:ext uri="{FF2B5EF4-FFF2-40B4-BE49-F238E27FC236}">
                <a16:creationId xmlns:a16="http://schemas.microsoft.com/office/drawing/2014/main" id="{B7C2000E-ADF7-19A2-1DAF-AE0C319F4A8E}"/>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
        <p:nvSpPr>
          <p:cNvPr id="4" name="Rectangle 3">
            <a:extLst>
              <a:ext uri="{FF2B5EF4-FFF2-40B4-BE49-F238E27FC236}">
                <a16:creationId xmlns:a16="http://schemas.microsoft.com/office/drawing/2014/main" id="{E8D07D39-F358-F1DE-8AD6-8FDE9CE1D293}"/>
              </a:ext>
            </a:extLst>
          </p:cNvPr>
          <p:cNvSpPr/>
          <p:nvPr/>
        </p:nvSpPr>
        <p:spPr>
          <a:xfrm>
            <a:off x="8467211" y="1278050"/>
            <a:ext cx="3384429" cy="461665"/>
          </a:xfrm>
          <a:prstGeom prst="rect">
            <a:avLst/>
          </a:prstGeom>
        </p:spPr>
        <p:txBody>
          <a:bodyPr wrap="square">
            <a:spAutoFit/>
          </a:bodyPr>
          <a:lstStyle/>
          <a:p>
            <a:pPr algn="justLow" rtl="1"/>
            <a:r>
              <a:rPr lang="fa-IR" sz="2400" dirty="0">
                <a:solidFill>
                  <a:srgbClr val="92D050"/>
                </a:solidFill>
                <a:latin typeface="Shabnam" panose="020B0603030804020204" pitchFamily="34" charset="-78"/>
                <a:cs typeface="B Titr" panose="00000700000000000000" pitchFamily="2" charset="-78"/>
              </a:rPr>
              <a:t>۵- آرامگاه ستی فاطمه</a:t>
            </a:r>
          </a:p>
        </p:txBody>
      </p:sp>
    </p:spTree>
    <p:extLst>
      <p:ext uri="{BB962C8B-B14F-4D97-AF65-F5344CB8AC3E}">
        <p14:creationId xmlns:p14="http://schemas.microsoft.com/office/powerpoint/2010/main" val="35469300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3840" y="1566409"/>
            <a:ext cx="11704320" cy="1956305"/>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«به قرب بازار محله میرچقماق در حوالی خانقاه امیر معظم‌الیه، گنبدی به جهت مدفن خود بنا فرمود و به کاشی الوان مزین کرد و مرحومه مذکوره در آنجا مدفون است. همچنین آسیابی را بر بقعه خود وقف فرمود و حاصل آن هرساله مقدار ۸۰۰ من به وزن شاه آرد گندم است که یک‌دهم صرف آرامگاه مذکور می‌شود.» این بخش از کتاب توی سایت‌های مختلف اومده بود، منم عینا تکرارش کردم.</a:t>
            </a:r>
          </a:p>
        </p:txBody>
      </p:sp>
      <p:sp>
        <p:nvSpPr>
          <p:cNvPr id="5" name="Rectangle 4"/>
          <p:cNvSpPr/>
          <p:nvPr/>
        </p:nvSpPr>
        <p:spPr>
          <a:xfrm>
            <a:off x="243841" y="765951"/>
            <a:ext cx="11633200" cy="648254"/>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در کتاب جامع مفیدی، کتابی درباره تاریخ و جغرافیای یزد، در رابطه با آرامگاه ستی‌خاتون آمده است که: </a:t>
            </a:r>
          </a:p>
        </p:txBody>
      </p:sp>
      <p:sp>
        <p:nvSpPr>
          <p:cNvPr id="4" name="TextBox 3">
            <a:extLst>
              <a:ext uri="{FF2B5EF4-FFF2-40B4-BE49-F238E27FC236}">
                <a16:creationId xmlns:a16="http://schemas.microsoft.com/office/drawing/2014/main" id="{728FDF08-3556-ED8D-3202-51C9BE1C3285}"/>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pic>
        <p:nvPicPr>
          <p:cNvPr id="7" name="Picture 6">
            <a:extLst>
              <a:ext uri="{FF2B5EF4-FFF2-40B4-BE49-F238E27FC236}">
                <a16:creationId xmlns:a16="http://schemas.microsoft.com/office/drawing/2014/main" id="{3A66475A-585A-8B7A-228B-3ECE4BE7B63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0708447">
            <a:off x="2930943" y="3990029"/>
            <a:ext cx="1810937" cy="23041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387C1D58-E4B6-BE24-27C6-2AFBCF5D4F1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89151">
            <a:off x="5828707" y="4074921"/>
            <a:ext cx="3801821" cy="21343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933454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22756" y="1565324"/>
            <a:ext cx="5540991" cy="3885679"/>
          </a:xfrm>
          <a:prstGeom prst="rect">
            <a:avLst/>
          </a:prstGeom>
        </p:spPr>
        <p:txBody>
          <a:bodyPr wrap="square">
            <a:spAutoFit/>
          </a:bodyPr>
          <a:lstStyle/>
          <a:p>
            <a:pPr algn="ctr" rtl="1">
              <a:lnSpc>
                <a:spcPct val="300000"/>
              </a:lnSpc>
            </a:pPr>
            <a:r>
              <a:rPr lang="fa-IR" sz="1700" dirty="0">
                <a:latin typeface="Vazir" panose="020B0603030804020204" pitchFamily="34" charset="-78"/>
                <a:cs typeface="Vazir" panose="020B0603030804020204" pitchFamily="34" charset="-78"/>
              </a:rPr>
              <a:t>متاسفانه تا سال ۱۳۹۹، آرامگاه ستی‌فاطمه به خاطر ساخت بناهای مختلف در اطراف، از دید خارج شده بود، اما در سال ۹۹ با رایزنی‌های صورت‌گرفته با سازمان میراث فرهنگی یزد، تعدادی از بناهای جلو آرامگاه خریداری و تخریب شد تا گنبد مجدد نمایان شود و جایگاه قبلی خود را به‌دست بیاورد.</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178854">
            <a:off x="1407847" y="1483273"/>
            <a:ext cx="3341352" cy="43098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a:extLst>
              <a:ext uri="{FF2B5EF4-FFF2-40B4-BE49-F238E27FC236}">
                <a16:creationId xmlns:a16="http://schemas.microsoft.com/office/drawing/2014/main" id="{49D192F7-1A32-504A-F42B-023A13865A2D}"/>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41764508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28278" y="1160051"/>
            <a:ext cx="5008728" cy="461665"/>
          </a:xfrm>
          <a:prstGeom prst="rect">
            <a:avLst/>
          </a:prstGeom>
        </p:spPr>
        <p:txBody>
          <a:bodyPr wrap="square">
            <a:spAutoFit/>
          </a:bodyPr>
          <a:lstStyle/>
          <a:p>
            <a:pPr algn="justLow" rtl="1"/>
            <a:r>
              <a:rPr lang="fa-IR" sz="2400" dirty="0">
                <a:solidFill>
                  <a:srgbClr val="92D050"/>
                </a:solidFill>
                <a:latin typeface="Shabnam" panose="020B0603030804020204" pitchFamily="34" charset="-78"/>
                <a:cs typeface="B Titr" panose="00000700000000000000" pitchFamily="2" charset="-78"/>
              </a:rPr>
              <a:t>۶- آب انبارهای میدان امیر چخماق</a:t>
            </a:r>
          </a:p>
        </p:txBody>
      </p:sp>
      <p:sp>
        <p:nvSpPr>
          <p:cNvPr id="3" name="Rectangle 2"/>
          <p:cNvSpPr/>
          <p:nvPr/>
        </p:nvSpPr>
        <p:spPr>
          <a:xfrm>
            <a:off x="6309360" y="1700470"/>
            <a:ext cx="5527646" cy="4670509"/>
          </a:xfrm>
          <a:prstGeom prst="rect">
            <a:avLst/>
          </a:prstGeom>
        </p:spPr>
        <p:txBody>
          <a:bodyPr wrap="square">
            <a:spAutoFit/>
          </a:bodyPr>
          <a:lstStyle/>
          <a:p>
            <a:pPr algn="justLow" rtl="1">
              <a:lnSpc>
                <a:spcPct val="300000"/>
              </a:lnSpc>
            </a:pPr>
            <a:r>
              <a:rPr lang="fa-IR" sz="1700" dirty="0">
                <a:latin typeface="Vazir" panose="020B0603030804020204" pitchFamily="34" charset="-78"/>
                <a:cs typeface="Vazir" panose="020B0603030804020204" pitchFamily="34" charset="-78"/>
              </a:rPr>
              <a:t>میدان امیرچخماق به خاطر داشتن آب‌انبارهای قدیمی خود معروف است اگر نمی‌دانید آب‌انبار چیست، بهتر است ابتدا خیلی ساده آن را به شما معرفی کنیم. آب‌انبار، حوض یا استخری سرپوشیده در زیرزمین است که در مناطاق کم‌آب و کویری در زمین حفر می‌شود، آب آب‌انبار از باران یا جویبارهای فصلی تامین می‌شود.</a:t>
            </a:r>
          </a:p>
        </p:txBody>
      </p:sp>
      <p:pic>
        <p:nvPicPr>
          <p:cNvPr id="4" name="Picture 3"/>
          <p:cNvPicPr>
            <a:picLocks noChangeAspect="1"/>
          </p:cNvPicPr>
          <p:nvPr/>
        </p:nvPicPr>
        <p:blipFill>
          <a:blip r:embed="rId3"/>
          <a:stretch>
            <a:fillRect/>
          </a:stretch>
        </p:blipFill>
        <p:spPr>
          <a:xfrm>
            <a:off x="705685" y="1899920"/>
            <a:ext cx="4968084" cy="361315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5BFA33C0-F364-FE5A-7C8B-3E5F563A9DB6}"/>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2108279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600" y="901191"/>
            <a:ext cx="6154272" cy="5455340"/>
          </a:xfrm>
          <a:prstGeom prst="rect">
            <a:avLst/>
          </a:prstGeom>
        </p:spPr>
        <p:txBody>
          <a:bodyPr wrap="square">
            <a:spAutoFit/>
          </a:bodyPr>
          <a:lstStyle/>
          <a:p>
            <a:pPr algn="justLow" rtl="1">
              <a:lnSpc>
                <a:spcPct val="300000"/>
              </a:lnSpc>
            </a:pPr>
            <a:r>
              <a:rPr lang="fa-IR" sz="1700" dirty="0">
                <a:latin typeface="Vazir" panose="020B0603030804020204" pitchFamily="34" charset="-78"/>
                <a:cs typeface="Vazir" panose="020B0603030804020204" pitchFamily="34" charset="-78"/>
              </a:rPr>
              <a:t>میدان امیرچخماق یا به قول ساکنان شهر یزد، میرچخماق یا میرچماق در طول زمان‌های مختلف یکی از میدان‌های اصلی برای تجمع مردم یزد بوده و بعد از انقلاب نیز به مرکز تجمعات مردمی در راهپیمایی‌ها، تظاهرات‌ها، تشییع شهدا، علما و غیره تبدیل شده است. به همین دلیل میدان امیرچخماق علاوه بر اینکه عنوان نماد استان یزد را یدک می‌کشد، به عنوان میدان حماسه‌های یزدی‌ها نیز شناخته می‌شود.</a:t>
            </a:r>
            <a:endParaRPr lang="en-US" sz="1700" dirty="0">
              <a:latin typeface="Vazir" panose="020B0603030804020204" pitchFamily="34" charset="-78"/>
              <a:cs typeface="Vazir" panose="020B0603030804020204" pitchFamily="34" charset="-78"/>
            </a:endParaRPr>
          </a:p>
        </p:txBody>
      </p:sp>
      <p:sp>
        <p:nvSpPr>
          <p:cNvPr id="2" name="TextBox 1"/>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امیر چخماق یزد </a:t>
            </a:r>
          </a:p>
        </p:txBody>
      </p:sp>
      <p:grpSp>
        <p:nvGrpSpPr>
          <p:cNvPr id="7" name="Group 6">
            <a:extLst>
              <a:ext uri="{FF2B5EF4-FFF2-40B4-BE49-F238E27FC236}">
                <a16:creationId xmlns:a16="http://schemas.microsoft.com/office/drawing/2014/main" id="{34E9E62C-A018-9A8F-7D5E-B00F9E85ADF9}"/>
              </a:ext>
            </a:extLst>
          </p:cNvPr>
          <p:cNvGrpSpPr/>
          <p:nvPr/>
        </p:nvGrpSpPr>
        <p:grpSpPr>
          <a:xfrm>
            <a:off x="7048635" y="969256"/>
            <a:ext cx="4519288" cy="5387275"/>
            <a:chOff x="6861618" y="879453"/>
            <a:chExt cx="4723936" cy="5631228"/>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1618" y="879453"/>
              <a:ext cx="2835555" cy="2423160"/>
            </a:xfrm>
            <a:prstGeom prst="round2DiagRect">
              <a:avLst>
                <a:gd name="adj1" fmla="val 0"/>
                <a:gd name="adj2" fmla="val 32390"/>
              </a:avLst>
            </a:prstGeom>
            <a:ln w="88900" cap="sq">
              <a:solidFill>
                <a:srgbClr val="FFFFFF"/>
              </a:solidFill>
              <a:miter lim="800000"/>
            </a:ln>
            <a:effectLst>
              <a:outerShdw blurRad="254000" algn="tl" rotWithShape="0">
                <a:srgbClr val="000000">
                  <a:alpha val="15000"/>
                </a:srgbClr>
              </a:outerShdw>
            </a:effectLst>
          </p:spPr>
        </p:pic>
        <p:pic>
          <p:nvPicPr>
            <p:cNvPr id="6" name="Picture 5">
              <a:extLst>
                <a:ext uri="{FF2B5EF4-FFF2-40B4-BE49-F238E27FC236}">
                  <a16:creationId xmlns:a16="http://schemas.microsoft.com/office/drawing/2014/main" id="{97ED8D26-ED63-79EA-8864-342D56F5717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808792" y="3677921"/>
              <a:ext cx="3776762" cy="2832760"/>
            </a:xfrm>
            <a:prstGeom prst="round2DiagRect">
              <a:avLst>
                <a:gd name="adj1" fmla="val 0"/>
                <a:gd name="adj2" fmla="val 34578"/>
              </a:avLst>
            </a:prstGeom>
            <a:ln w="88900" cap="sq">
              <a:solidFill>
                <a:srgbClr val="FFFFFF"/>
              </a:solidFill>
              <a:miter lim="800000"/>
            </a:ln>
            <a:effectLst>
              <a:outerShdw blurRad="254000" algn="tl" rotWithShape="0">
                <a:srgbClr val="000000">
                  <a:alpha val="15000"/>
                </a:srgbClr>
              </a:outerShdw>
            </a:effectLst>
          </p:spPr>
        </p:pic>
      </p:grpSp>
    </p:spTree>
    <p:extLst>
      <p:ext uri="{BB962C8B-B14F-4D97-AF65-F5344CB8AC3E}">
        <p14:creationId xmlns:p14="http://schemas.microsoft.com/office/powerpoint/2010/main" val="13681423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421" y="1271230"/>
            <a:ext cx="6714700" cy="4605107"/>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میدان امیرچخماق یزد در گذشته سه آب‌انبار مهم به نام‌های آب‌انبار میدان، آب‌انبار ستی‌فاطمه و آب‌انبار تکیه امیرچخماق داشته است که آب‌انبار میدان طی سالیان به‌طور کامل تخریب شده است و در حال حاضر فقط دو آب‌انبار در این مجموعه باقی مانده است که تا همین ۴۰ سال قبل نیز مورد استفاده قرار می‌گرفته. پس از افتتاح شبکه لوله‌کشی آب در یزد، آب‌انبارها کاربری خود را از دست دادند و در حال حاضر به عنوان بناهای تاریخی بازدیدکنندگان زیادی دارند که در فهرست آثار ملی ایران نیز ثبت شده‌اند.</a:t>
            </a:r>
          </a:p>
        </p:txBody>
      </p:sp>
      <p:pic>
        <p:nvPicPr>
          <p:cNvPr id="3" name="Picture 2"/>
          <p:cNvPicPr>
            <a:picLocks noChangeAspect="1"/>
          </p:cNvPicPr>
          <p:nvPr/>
        </p:nvPicPr>
        <p:blipFill>
          <a:blip r:embed="rId2"/>
          <a:stretch>
            <a:fillRect/>
          </a:stretch>
        </p:blipFill>
        <p:spPr>
          <a:xfrm>
            <a:off x="7399286" y="1028001"/>
            <a:ext cx="4024951" cy="50915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TextBox 3">
            <a:extLst>
              <a:ext uri="{FF2B5EF4-FFF2-40B4-BE49-F238E27FC236}">
                <a16:creationId xmlns:a16="http://schemas.microsoft.com/office/drawing/2014/main" id="{F6057AB0-EE5F-E063-4744-89E37B26233E}"/>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3044120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30101" y="868431"/>
            <a:ext cx="2961564" cy="738664"/>
          </a:xfrm>
          <a:prstGeom prst="rect">
            <a:avLst/>
          </a:prstGeom>
        </p:spPr>
        <p:txBody>
          <a:bodyPr wrap="square">
            <a:spAutoFit/>
          </a:bodyPr>
          <a:lstStyle/>
          <a:p>
            <a:pPr algn="justLow" rtl="1">
              <a:lnSpc>
                <a:spcPct val="200000"/>
              </a:lnSpc>
            </a:pPr>
            <a:r>
              <a:rPr lang="fa-IR" sz="2400" dirty="0">
                <a:solidFill>
                  <a:srgbClr val="92D050"/>
                </a:solidFill>
                <a:latin typeface="Shabnam" panose="020B0603030804020204" pitchFamily="34" charset="-78"/>
                <a:cs typeface="B Titr" panose="00000700000000000000" pitchFamily="2" charset="-78"/>
              </a:rPr>
              <a:t>7– آب انبار ستی فاطمه</a:t>
            </a:r>
          </a:p>
        </p:txBody>
      </p:sp>
      <p:sp>
        <p:nvSpPr>
          <p:cNvPr id="3" name="Rectangle 2"/>
          <p:cNvSpPr/>
          <p:nvPr/>
        </p:nvSpPr>
        <p:spPr>
          <a:xfrm>
            <a:off x="6443859" y="1679108"/>
            <a:ext cx="5347806" cy="4720523"/>
          </a:xfrm>
          <a:prstGeom prst="rect">
            <a:avLst/>
          </a:prstGeom>
        </p:spPr>
        <p:txBody>
          <a:bodyPr wrap="square">
            <a:spAutoFit/>
          </a:bodyPr>
          <a:lstStyle/>
          <a:p>
            <a:pPr algn="justLow" rtl="1">
              <a:lnSpc>
                <a:spcPct val="250000"/>
              </a:lnSpc>
            </a:pPr>
            <a:r>
              <a:rPr lang="fa-IR" sz="1700" dirty="0">
                <a:latin typeface="Vazir" panose="020B0603030804020204" pitchFamily="34" charset="-78"/>
                <a:cs typeface="Vazir" panose="020B0603030804020204" pitchFamily="34" charset="-78"/>
              </a:rPr>
              <a:t>آب‌انبار ستی‌فاطمه یا آب‌انبار پنج بادگیر یکی از آب‌انبارهای میدان امیرچخماق است که به دستور ستی‌فاطمه در کوچه شیخ اسداله، در ضلع شمالی میدان امیرچخماق ساخته شد این آب‌انبار دارای مخزن بزرگی است آب‌انبار ستی‌فاطمه با گنبد تخم‌مرغی، سردر آجری و پنج بادگیر بلندی که به شکل هشت‌وجهی ساخته شده‌اند، جذابیت زیادی برای گردشگران دارد.</a:t>
            </a:r>
          </a:p>
        </p:txBody>
      </p:sp>
      <p:pic>
        <p:nvPicPr>
          <p:cNvPr id="4" name="Picture 3"/>
          <p:cNvPicPr>
            <a:picLocks noChangeAspect="1"/>
          </p:cNvPicPr>
          <p:nvPr/>
        </p:nvPicPr>
        <p:blipFill>
          <a:blip r:embed="rId2"/>
          <a:stretch>
            <a:fillRect/>
          </a:stretch>
        </p:blipFill>
        <p:spPr>
          <a:xfrm rot="21166254">
            <a:off x="808013" y="1852770"/>
            <a:ext cx="4922000" cy="369469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a:extLst>
              <a:ext uri="{FF2B5EF4-FFF2-40B4-BE49-F238E27FC236}">
                <a16:creationId xmlns:a16="http://schemas.microsoft.com/office/drawing/2014/main" id="{AC84FEFA-4219-0A5A-4294-06BBDC725D0E}"/>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30984536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93492" y="845362"/>
            <a:ext cx="3048000" cy="738664"/>
          </a:xfrm>
          <a:prstGeom prst="rect">
            <a:avLst/>
          </a:prstGeom>
        </p:spPr>
        <p:txBody>
          <a:bodyPr wrap="square">
            <a:spAutoFit/>
          </a:bodyPr>
          <a:lstStyle/>
          <a:p>
            <a:pPr algn="justLow" rtl="1">
              <a:lnSpc>
                <a:spcPct val="200000"/>
              </a:lnSpc>
            </a:pPr>
            <a:r>
              <a:rPr lang="fa-IR" sz="2400" dirty="0">
                <a:solidFill>
                  <a:srgbClr val="92D050"/>
                </a:solidFill>
                <a:latin typeface="Shabnam" panose="020B0603030804020204" pitchFamily="34" charset="-78"/>
                <a:cs typeface="B Titr" panose="00000700000000000000" pitchFamily="2" charset="-78"/>
              </a:rPr>
              <a:t>8– زورخانه صاحب‌الزمان</a:t>
            </a:r>
          </a:p>
        </p:txBody>
      </p:sp>
      <p:sp>
        <p:nvSpPr>
          <p:cNvPr id="3" name="Rectangle 2"/>
          <p:cNvSpPr/>
          <p:nvPr/>
        </p:nvSpPr>
        <p:spPr>
          <a:xfrm>
            <a:off x="518614" y="1676359"/>
            <a:ext cx="5622878" cy="3416320"/>
          </a:xfrm>
          <a:prstGeom prst="rect">
            <a:avLst/>
          </a:prstGeom>
        </p:spPr>
        <p:txBody>
          <a:bodyPr wrap="square">
            <a:spAutoFit/>
          </a:bodyPr>
          <a:lstStyle/>
          <a:p>
            <a:pPr algn="justLow" rtl="1">
              <a:lnSpc>
                <a:spcPct val="250000"/>
              </a:lnSpc>
            </a:pPr>
            <a:r>
              <a:rPr lang="fa-IR" sz="1700" dirty="0">
                <a:latin typeface="Vazir" panose="020B0603030804020204" pitchFamily="34" charset="-78"/>
                <a:cs typeface="Vazir" panose="020B0603030804020204" pitchFamily="34" charset="-78"/>
              </a:rPr>
              <a:t>با توجه به تغییر بلااستفاده بودن آب‌انبار ستی‌فاطمه، این بنا در سال ۱۳۸۰ به همت پهلوان علی درهمی تبدیل به زورخانه‌ای به نام زورخانه صاحب‌الزمان شد. در حال حاضر این زورخانه، بزرگ‌ترین زورخانه یزد است گردشگران می‌توانند از سانس‌های ۴۰ دقیقه‌ای زورخانه صاحب‌الزمان استفاده کنند و چند دقیقه‌ای به تماشای نمایش حرکات ورزشی باستانی بنشینند.</a:t>
            </a:r>
          </a:p>
        </p:txBody>
      </p:sp>
      <p:pic>
        <p:nvPicPr>
          <p:cNvPr id="4" name="Picture 3"/>
          <p:cNvPicPr>
            <a:picLocks noChangeAspect="1"/>
          </p:cNvPicPr>
          <p:nvPr/>
        </p:nvPicPr>
        <p:blipFill>
          <a:blip r:embed="rId2"/>
          <a:stretch>
            <a:fillRect/>
          </a:stretch>
        </p:blipFill>
        <p:spPr>
          <a:xfrm rot="754333">
            <a:off x="6809208" y="1884060"/>
            <a:ext cx="4730304" cy="26600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TextBox 4">
            <a:extLst>
              <a:ext uri="{FF2B5EF4-FFF2-40B4-BE49-F238E27FC236}">
                <a16:creationId xmlns:a16="http://schemas.microsoft.com/office/drawing/2014/main" id="{33943AC5-5997-4C26-3C1D-E191C634E01B}"/>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36317041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38614" y="644014"/>
            <a:ext cx="3507475" cy="738664"/>
          </a:xfrm>
          <a:prstGeom prst="rect">
            <a:avLst/>
          </a:prstGeom>
        </p:spPr>
        <p:txBody>
          <a:bodyPr wrap="square">
            <a:spAutoFit/>
          </a:bodyPr>
          <a:lstStyle/>
          <a:p>
            <a:pPr algn="justLow" rtl="1">
              <a:lnSpc>
                <a:spcPct val="200000"/>
              </a:lnSpc>
            </a:pPr>
            <a:r>
              <a:rPr lang="fa-IR" sz="2400" dirty="0">
                <a:solidFill>
                  <a:srgbClr val="92D050"/>
                </a:solidFill>
                <a:latin typeface="Shabnam" panose="020B0603030804020204" pitchFamily="34" charset="-78"/>
                <a:cs typeface="B Titr" panose="00000700000000000000" pitchFamily="2" charset="-78"/>
              </a:rPr>
              <a:t>9– آب انبار تکیه امیر چخماق</a:t>
            </a:r>
          </a:p>
        </p:txBody>
      </p:sp>
      <p:sp>
        <p:nvSpPr>
          <p:cNvPr id="3" name="Rectangle 2"/>
          <p:cNvSpPr/>
          <p:nvPr/>
        </p:nvSpPr>
        <p:spPr>
          <a:xfrm>
            <a:off x="5745707" y="1382678"/>
            <a:ext cx="5900382" cy="5078313"/>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آب‌انبار تکیه امیرچخماق که نام دیگر آن آب‌انبار حاجی قنبر است، به دستور نظام‌الدین حاجی قنبر جهانشاهی در فاصله بین تکیه و بازار حاجی قنبر ساخته شد.خزینه این آب‌انبار قطری به طول ۹ متر دارد و در عمق ۱۴ متری زمین حفر شده است. آب‌انبار تکیه با ۵۰ پله به محل برداشت آب می‌رسد و دارای چهار بادگیر چهاروجهی است که تا‌به‌حال سه تای آن‌ها مرمت شده‌اند. آب‌انبار تکیه امیر چخماق دارای چند ویژگی ساختاری منحصر‌به‌فرد است:</a:t>
            </a:r>
          </a:p>
          <a:p>
            <a:pPr algn="ctr" rtl="1">
              <a:lnSpc>
                <a:spcPct val="250000"/>
              </a:lnSpc>
            </a:pPr>
            <a:br>
              <a:rPr lang="fa-IR" sz="1700" dirty="0">
                <a:latin typeface="Vazir" panose="020B0603030804020204" pitchFamily="34" charset="-78"/>
                <a:cs typeface="Vazir" panose="020B0603030804020204" pitchFamily="34" charset="-78"/>
              </a:rPr>
            </a:br>
            <a:endParaRPr lang="en-US" sz="17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rot="336938">
            <a:off x="955130" y="1221573"/>
            <a:ext cx="3447932" cy="48815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972354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9625" y="1127185"/>
            <a:ext cx="6185470" cy="5880456"/>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در آب‌انبار تکیه، آب و تهویه هوا به طور کامل در داخل زمین قرار دارد بادگیرها در بدنه دیوار بازارچه حاجی قنبر بنا شده‌اند و ساختاری کاملا متفاوت نسبت به سایر بادگیرهای شهر یزد دارند. ساختار عمومی اکثر آب‌انبارها به گونه‌ای است که پلکان عمودی به وسط متصل می‌شود اما در آب‌انبار تکیه امیر چخماق پلکان و خزینه در کنار یکدیگر ساخته شده‌اند. در واقع اگر می‌خواستند ساختاری مانند سایر آب‌انبارها داشته باشد، باید زیر مناره‌ها خالی می‌شد که این کار استقامت آن‌ها را از بین می‌برد و امکان تخریب آن‌ها وجود داشت.</a:t>
            </a:r>
          </a:p>
          <a:p>
            <a:pPr algn="ctr" rtl="1">
              <a:lnSpc>
                <a:spcPct val="250000"/>
              </a:lnSpc>
            </a:pPr>
            <a:endParaRPr lang="fa-IR" sz="17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rot="19975581">
            <a:off x="7151023" y="2650062"/>
            <a:ext cx="4365442" cy="283470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a:extLst>
              <a:ext uri="{FF2B5EF4-FFF2-40B4-BE49-F238E27FC236}">
                <a16:creationId xmlns:a16="http://schemas.microsoft.com/office/drawing/2014/main" id="{FF487E9F-27AD-FFDA-A81A-A3B1A1E29B56}"/>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
        <p:nvSpPr>
          <p:cNvPr id="6" name="Rectangle 5">
            <a:extLst>
              <a:ext uri="{FF2B5EF4-FFF2-40B4-BE49-F238E27FC236}">
                <a16:creationId xmlns:a16="http://schemas.microsoft.com/office/drawing/2014/main" id="{229B3CD3-DB13-C230-D6FF-CFC7957325EE}"/>
              </a:ext>
            </a:extLst>
          </p:cNvPr>
          <p:cNvSpPr/>
          <p:nvPr/>
        </p:nvSpPr>
        <p:spPr>
          <a:xfrm>
            <a:off x="8138614" y="644014"/>
            <a:ext cx="3507475" cy="738664"/>
          </a:xfrm>
          <a:prstGeom prst="rect">
            <a:avLst/>
          </a:prstGeom>
        </p:spPr>
        <p:txBody>
          <a:bodyPr wrap="square">
            <a:spAutoFit/>
          </a:bodyPr>
          <a:lstStyle/>
          <a:p>
            <a:pPr algn="justLow" rtl="1">
              <a:lnSpc>
                <a:spcPct val="200000"/>
              </a:lnSpc>
            </a:pPr>
            <a:r>
              <a:rPr lang="fa-IR" sz="2400" dirty="0">
                <a:solidFill>
                  <a:srgbClr val="92D050"/>
                </a:solidFill>
                <a:latin typeface="Shabnam" panose="020B0603030804020204" pitchFamily="34" charset="-78"/>
                <a:cs typeface="B Titr" panose="00000700000000000000" pitchFamily="2" charset="-78"/>
              </a:rPr>
              <a:t>9– آب انبار تکیه امیر چخماق</a:t>
            </a:r>
          </a:p>
        </p:txBody>
      </p:sp>
    </p:spTree>
    <p:extLst>
      <p:ext uri="{BB962C8B-B14F-4D97-AF65-F5344CB8AC3E}">
        <p14:creationId xmlns:p14="http://schemas.microsoft.com/office/powerpoint/2010/main" val="42601143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6720" y="1349157"/>
            <a:ext cx="11338560" cy="1956305"/>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ساختار عمومی اکثر آب‌انبارها به گونه‌ای است که پلکان عمودی به وسط متصل می‌شود اما در آب‌انبار تکیه امیر چخماق پلکان و خزینه در کنار یکدیگر ساخته شده‌اند. در واقع اگر می‌خواستند ساختاری مانند سایر آب‌انبارها داشته باشد، باید زیر مناره‌ها خالی می‌شد که این کار استقامت آن‌ها را از بین می‌برد و امکان تخریب آن‌ها وجود داشت.</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0902174">
            <a:off x="6858720" y="3933802"/>
            <a:ext cx="3159559" cy="19804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3"/>
          <a:stretch>
            <a:fillRect/>
          </a:stretch>
        </p:blipFill>
        <p:spPr>
          <a:xfrm rot="20808030">
            <a:off x="2069316" y="3683256"/>
            <a:ext cx="2518354" cy="25183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049CE655-5930-E5E7-BE39-489500B5A653}"/>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
        <p:nvSpPr>
          <p:cNvPr id="7" name="Rectangle 6">
            <a:extLst>
              <a:ext uri="{FF2B5EF4-FFF2-40B4-BE49-F238E27FC236}">
                <a16:creationId xmlns:a16="http://schemas.microsoft.com/office/drawing/2014/main" id="{033FB206-F3E4-74B2-B332-EDCF4206F42F}"/>
              </a:ext>
            </a:extLst>
          </p:cNvPr>
          <p:cNvSpPr/>
          <p:nvPr/>
        </p:nvSpPr>
        <p:spPr>
          <a:xfrm>
            <a:off x="426720" y="814731"/>
            <a:ext cx="11219369" cy="738664"/>
          </a:xfrm>
          <a:prstGeom prst="rect">
            <a:avLst/>
          </a:prstGeom>
        </p:spPr>
        <p:txBody>
          <a:bodyPr wrap="square">
            <a:spAutoFit/>
          </a:bodyPr>
          <a:lstStyle/>
          <a:p>
            <a:pPr algn="ctr" rtl="1">
              <a:lnSpc>
                <a:spcPct val="200000"/>
              </a:lnSpc>
            </a:pPr>
            <a:r>
              <a:rPr lang="fa-IR" sz="2400" dirty="0">
                <a:solidFill>
                  <a:srgbClr val="92D050"/>
                </a:solidFill>
                <a:latin typeface="Shabnam" panose="020B0603030804020204" pitchFamily="34" charset="-78"/>
                <a:cs typeface="B Titr" panose="00000700000000000000" pitchFamily="2" charset="-78"/>
              </a:rPr>
              <a:t>9– آب انبار تکیه امیر چخماق</a:t>
            </a:r>
          </a:p>
        </p:txBody>
      </p:sp>
    </p:spTree>
    <p:extLst>
      <p:ext uri="{BB962C8B-B14F-4D97-AF65-F5344CB8AC3E}">
        <p14:creationId xmlns:p14="http://schemas.microsoft.com/office/powerpoint/2010/main" val="17141380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06881" y="817828"/>
            <a:ext cx="3484880" cy="738664"/>
          </a:xfrm>
          <a:prstGeom prst="rect">
            <a:avLst/>
          </a:prstGeom>
        </p:spPr>
        <p:txBody>
          <a:bodyPr wrap="square">
            <a:spAutoFit/>
          </a:bodyPr>
          <a:lstStyle/>
          <a:p>
            <a:pPr algn="ctr" rtl="1">
              <a:lnSpc>
                <a:spcPct val="200000"/>
              </a:lnSpc>
            </a:pPr>
            <a:r>
              <a:rPr lang="fa-IR" sz="2400" dirty="0">
                <a:solidFill>
                  <a:srgbClr val="92D050"/>
                </a:solidFill>
                <a:latin typeface="Shabnam" panose="020B0603030804020204" pitchFamily="34" charset="-78"/>
                <a:cs typeface="B Titr" panose="00000700000000000000" pitchFamily="2" charset="-78"/>
              </a:rPr>
              <a:t>10– موزه میدان امیرچخماق</a:t>
            </a:r>
          </a:p>
        </p:txBody>
      </p:sp>
      <p:sp>
        <p:nvSpPr>
          <p:cNvPr id="3" name="Rectangle 2"/>
          <p:cNvSpPr/>
          <p:nvPr/>
        </p:nvSpPr>
        <p:spPr>
          <a:xfrm>
            <a:off x="216365" y="1627432"/>
            <a:ext cx="4975396" cy="3918380"/>
          </a:xfrm>
          <a:prstGeom prst="rect">
            <a:avLst/>
          </a:prstGeom>
        </p:spPr>
        <p:txBody>
          <a:bodyPr wrap="square">
            <a:spAutoFit/>
          </a:bodyPr>
          <a:lstStyle/>
          <a:p>
            <a:pPr algn="justLow" rtl="1">
              <a:lnSpc>
                <a:spcPct val="250000"/>
              </a:lnSpc>
            </a:pPr>
            <a:r>
              <a:rPr lang="fa-IR" sz="1700" dirty="0">
                <a:latin typeface="Vazir" panose="020B0603030804020204" pitchFamily="34" charset="-78"/>
                <a:cs typeface="Vazir" panose="020B0603030804020204" pitchFamily="34" charset="-78"/>
              </a:rPr>
              <a:t>در ورودی آب‌انبار تکیه امیرچخماق، درست جایی که بعد از پله‌ها به محل برداشت آب می‌رسیم، موزه کوچکی ایجاد شده است. در این موزه که به نام موزه میدان امیرچخماق یزد معروف است، وسایل قدیمی مرتبط با آب و مردم در دوران قدیم به نمایش گذاشته شده است که قطعا تماشای آن‌ها خالی از لطف نیست.</a:t>
            </a:r>
          </a:p>
        </p:txBody>
      </p:sp>
      <p:pic>
        <p:nvPicPr>
          <p:cNvPr id="4" name="Picture 3"/>
          <p:cNvPicPr>
            <a:picLocks noChangeAspect="1"/>
          </p:cNvPicPr>
          <p:nvPr/>
        </p:nvPicPr>
        <p:blipFill>
          <a:blip r:embed="rId2"/>
          <a:stretch>
            <a:fillRect/>
          </a:stretch>
        </p:blipFill>
        <p:spPr>
          <a:xfrm rot="635404">
            <a:off x="5859695" y="1749117"/>
            <a:ext cx="5401035" cy="385788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9DF8259A-CAEC-4D96-17CB-38E217DC800A}"/>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دیدنی های میدان امیر چخماق</a:t>
            </a:r>
          </a:p>
        </p:txBody>
      </p:sp>
    </p:spTree>
    <p:extLst>
      <p:ext uri="{BB962C8B-B14F-4D97-AF65-F5344CB8AC3E}">
        <p14:creationId xmlns:p14="http://schemas.microsoft.com/office/powerpoint/2010/main" val="19654813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7600" y="1365644"/>
            <a:ext cx="2901179" cy="4924681"/>
          </a:xfrm>
          <a:prstGeom prst="rect">
            <a:avLst/>
          </a:prstGeom>
        </p:spPr>
        <p:txBody>
          <a:bodyPr wrap="none">
            <a:spAutoFit/>
          </a:bodyPr>
          <a:lstStyle/>
          <a:p>
            <a:pPr>
              <a:lnSpc>
                <a:spcPct val="300000"/>
              </a:lnSpc>
            </a:pPr>
            <a:r>
              <a:rPr lang="en-US"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https://www.alibaba.ir/</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https://www.kojaro.com/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https://www.eghamat24.com/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https://farsnews.ir/</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https://www.karnaval.ir/</a:t>
            </a:r>
            <a:endParaRPr lang="fa-IR" dirty="0">
              <a:latin typeface="Times New Roman" panose="02020603050405020304" pitchFamily="18" charset="0"/>
              <a:cs typeface="Times New Roman" panose="02020603050405020304" pitchFamily="18" charset="0"/>
            </a:endParaRPr>
          </a:p>
          <a:p>
            <a:pPr>
              <a:lnSpc>
                <a:spcPct val="300000"/>
              </a:lnSpc>
            </a:pPr>
            <a:endParaRPr lang="fa-IR"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E6642B49-4BF5-D01D-C707-19A5D6448EF0}"/>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منابع</a:t>
            </a:r>
          </a:p>
        </p:txBody>
      </p:sp>
    </p:spTree>
    <p:extLst>
      <p:ext uri="{BB962C8B-B14F-4D97-AF65-F5344CB8AC3E}">
        <p14:creationId xmlns:p14="http://schemas.microsoft.com/office/powerpoint/2010/main" val="39143899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C175B8-A242-ED6F-ECCA-37BE88EDBAAF}"/>
              </a:ext>
            </a:extLst>
          </p:cNvPr>
          <p:cNvSpPr txBox="1"/>
          <p:nvPr/>
        </p:nvSpPr>
        <p:spPr>
          <a:xfrm>
            <a:off x="2382520" y="3013501"/>
            <a:ext cx="7426959" cy="830997"/>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4800" dirty="0">
                <a:solidFill>
                  <a:srgbClr val="92D050"/>
                </a:solidFill>
                <a:latin typeface="Shabnam" panose="020B0603030804020204" pitchFamily="34" charset="-78"/>
                <a:cs typeface="B Titr" panose="00000700000000000000" pitchFamily="2" charset="-78"/>
              </a:rPr>
              <a:t>با تشکر از توجه شما عزیزان</a:t>
            </a:r>
          </a:p>
        </p:txBody>
      </p:sp>
    </p:spTree>
    <p:extLst>
      <p:ext uri="{BB962C8B-B14F-4D97-AF65-F5344CB8AC3E}">
        <p14:creationId xmlns:p14="http://schemas.microsoft.com/office/powerpoint/2010/main" val="3820419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3840" y="674511"/>
            <a:ext cx="11785599" cy="3297056"/>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 هر یک از بناهای موجود در این میدان دارای ویژگی‌هایی خاص هستند به همین دلیل تمامی این بناها در فهرست آثار ملی ایران قرار دارند:</a:t>
            </a:r>
          </a:p>
          <a:p>
            <a:pPr algn="ctr" rtl="1">
              <a:lnSpc>
                <a:spcPct val="250000"/>
              </a:lnSpc>
            </a:pPr>
            <a:r>
              <a:rPr lang="fa-IR" sz="1700" dirty="0">
                <a:latin typeface="Vazir" panose="020B0603030804020204" pitchFamily="34" charset="-78"/>
                <a:cs typeface="Vazir" panose="020B0603030804020204" pitchFamily="34" charset="-78"/>
              </a:rPr>
              <a:t>تکیه امیرچخماق در سال ۱۳۳۰ خورشیدی، با شماره ۳۸۳</a:t>
            </a:r>
          </a:p>
          <a:p>
            <a:pPr algn="ctr" rtl="1">
              <a:lnSpc>
                <a:spcPct val="250000"/>
              </a:lnSpc>
            </a:pPr>
            <a:r>
              <a:rPr lang="fa-IR" sz="1700" dirty="0">
                <a:latin typeface="Vazir" panose="020B0603030804020204" pitchFamily="34" charset="-78"/>
                <a:cs typeface="Vazir" panose="020B0603030804020204" pitchFamily="34" charset="-78"/>
              </a:rPr>
              <a:t>مسجد امیرچخماق در 15 آذر سال ۱۳۴۱ خورشیدی با شماره ۲۴۷</a:t>
            </a:r>
          </a:p>
          <a:p>
            <a:pPr algn="ctr" rtl="1">
              <a:lnSpc>
                <a:spcPct val="250000"/>
              </a:lnSpc>
            </a:pPr>
            <a:r>
              <a:rPr lang="fa-IR" sz="1700" dirty="0">
                <a:latin typeface="Vazir" panose="020B0603030804020204" pitchFamily="34" charset="-78"/>
                <a:cs typeface="Vazir" panose="020B0603030804020204" pitchFamily="34" charset="-78"/>
              </a:rPr>
              <a:t>کلیه بناها و دیگر الحاقات به عنوان مجموعه امیرچخماق با شماره ۲۴۱</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324739">
            <a:off x="1359587" y="4220839"/>
            <a:ext cx="4021623" cy="21065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0616079">
            <a:off x="7668009" y="4127433"/>
            <a:ext cx="2877978" cy="19186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6C5F3367-852A-C3EC-969A-485A021C05D6}"/>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ثبت ملی</a:t>
            </a:r>
          </a:p>
        </p:txBody>
      </p:sp>
    </p:spTree>
    <p:extLst>
      <p:ext uri="{BB962C8B-B14F-4D97-AF65-F5344CB8AC3E}">
        <p14:creationId xmlns:p14="http://schemas.microsoft.com/office/powerpoint/2010/main" val="3644769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57520" y="1142797"/>
            <a:ext cx="6238240" cy="5455340"/>
          </a:xfrm>
          <a:prstGeom prst="rect">
            <a:avLst/>
          </a:prstGeom>
        </p:spPr>
        <p:txBody>
          <a:bodyPr wrap="square">
            <a:spAutoFit/>
          </a:bodyPr>
          <a:lstStyle/>
          <a:p>
            <a:pPr algn="ctr" rtl="1">
              <a:lnSpc>
                <a:spcPct val="300000"/>
              </a:lnSpc>
            </a:pPr>
            <a:r>
              <a:rPr lang="fa-IR" sz="1700" dirty="0">
                <a:latin typeface="Vazir" panose="020B0603030804020204" pitchFamily="34" charset="-78"/>
                <a:cs typeface="Vazir" panose="020B0603030804020204" pitchFamily="34" charset="-78"/>
              </a:rPr>
              <a:t>امیر جلال‌الدین چقماق شامی (امیرچخماق) یکی از سرداران پادشاه بزرگ دوره تیموریان، شاهرخ تیموری بود که در سال ۸۳۶ هجری قمری توسط شاهرخ تیموری به عنوان حاکم یزد انتخاب شد. امیرچخماق با الگوبرداری از شیوه پادشاهی شاهرخ و با کمک همسرش فاطمه خاتون یا ستی فاطمه، زمان زیادی را صرف عمران و آبادانی شهر یزد کرد. امیرچخماق به خاطر فعالیت‌هایی که در راستای سازندگی و عمران شهر یزد انجام داد، شهرت دارد.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096974">
            <a:off x="697919" y="2014013"/>
            <a:ext cx="4213280" cy="33903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5BE5BE80-93B3-1095-3BE5-E750D3EF3F1F}"/>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امیر چخماق کیست؟</a:t>
            </a:r>
          </a:p>
        </p:txBody>
      </p:sp>
    </p:spTree>
    <p:extLst>
      <p:ext uri="{BB962C8B-B14F-4D97-AF65-F5344CB8AC3E}">
        <p14:creationId xmlns:p14="http://schemas.microsoft.com/office/powerpoint/2010/main" val="15677218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2305" y="1324928"/>
            <a:ext cx="5513695" cy="4605107"/>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از جمله فعالیت‌های عمرانی امیرچخماق می‌توان به ساخت گرمابه‌‌ای در روبروی مسجد جامع کبیر یزد، ساخت منبر آجری در مسجد جامع و تکمیل کاشی‌کاری‌ ستون‌های آن، احیای آب محله دهوک از طریق حفر چاه و بازسازی و احیای باغ لارستان اشاره کرد. اما مهم‌ترین دستاورد عمرانی وی ساخت مسجد جامع نو، دو آب‌انبار و یک تکیه است که در حال حاضر با عنوان مجموعه میدان امیرچخماق یزد شناخته می‌شود.</a:t>
            </a:r>
          </a:p>
        </p:txBody>
      </p:sp>
      <p:pic>
        <p:nvPicPr>
          <p:cNvPr id="4" name="Picture 3"/>
          <p:cNvPicPr>
            <a:picLocks noChangeAspect="1"/>
          </p:cNvPicPr>
          <p:nvPr/>
        </p:nvPicPr>
        <p:blipFill>
          <a:blip r:embed="rId2"/>
          <a:stretch>
            <a:fillRect/>
          </a:stretch>
        </p:blipFill>
        <p:spPr>
          <a:xfrm rot="485055">
            <a:off x="7029550" y="1605862"/>
            <a:ext cx="4299209" cy="42992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7CB5EA98-90DF-3EE9-15AC-F4E020EDE927}"/>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فعالیت‌های عمرانی امیرچخماق </a:t>
            </a:r>
          </a:p>
        </p:txBody>
      </p:sp>
    </p:spTree>
    <p:extLst>
      <p:ext uri="{BB962C8B-B14F-4D97-AF65-F5344CB8AC3E}">
        <p14:creationId xmlns:p14="http://schemas.microsoft.com/office/powerpoint/2010/main" val="1518068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920" y="3959675"/>
            <a:ext cx="11917680" cy="461665"/>
          </a:xfrm>
          <a:prstGeom prst="rect">
            <a:avLst/>
          </a:prstGeom>
        </p:spPr>
        <p:txBody>
          <a:bodyPr wrap="square">
            <a:spAutoFit/>
          </a:bodyPr>
          <a:lstStyle/>
          <a:p>
            <a:pPr algn="ctr" rtl="1"/>
            <a:r>
              <a:rPr lang="fa-IR" sz="2400" dirty="0">
                <a:solidFill>
                  <a:srgbClr val="92D050"/>
                </a:solidFill>
                <a:latin typeface="Shabnam" panose="020B0603030804020204" pitchFamily="34" charset="-78"/>
                <a:cs typeface="B Titr" panose="00000700000000000000" pitchFamily="2" charset="-78"/>
              </a:rPr>
              <a:t>شکل گیری امیرچخماق</a:t>
            </a:r>
          </a:p>
        </p:txBody>
      </p:sp>
      <p:sp>
        <p:nvSpPr>
          <p:cNvPr id="4" name="Rectangle 3"/>
          <p:cNvSpPr/>
          <p:nvPr/>
        </p:nvSpPr>
        <p:spPr>
          <a:xfrm>
            <a:off x="41900" y="4213957"/>
            <a:ext cx="11917680" cy="2316019"/>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میدان امیرچخماق، اثری برجای مانده از قرن نهم هجری و دوران حکومت تیموریان بر ایران است و توسط امیرجلال الدین چخماق ساخته شده است. وی که از سرداران و امرای شاهرخ تیموری بود، پس از رسیدن به مقام حاکمیت یزد، با همکاری همسر خود، ستی فاطمه خاتون، مجموعه‌ای متشکل از تکیه، میدان، حمام عمومی، کاروانسراها، خانقاه، قنات‌خانه و چاه آب سرد را برای آبادانی یزد ساخت. </a:t>
            </a:r>
          </a:p>
        </p:txBody>
      </p:sp>
      <p:sp>
        <p:nvSpPr>
          <p:cNvPr id="6" name="TextBox 5">
            <a:extLst>
              <a:ext uri="{FF2B5EF4-FFF2-40B4-BE49-F238E27FC236}">
                <a16:creationId xmlns:a16="http://schemas.microsoft.com/office/drawing/2014/main" id="{53298BEC-E658-15B8-A517-FF128D71D0E3}"/>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تاریخچه میدان امیرچخماق</a:t>
            </a:r>
          </a:p>
        </p:txBody>
      </p:sp>
      <p:pic>
        <p:nvPicPr>
          <p:cNvPr id="1026" name="Picture 2" descr="میدان امیر چخماق یزد کجاست؟ لیست دیدنی های اطراف به همراه تصاویر">
            <a:extLst>
              <a:ext uri="{FF2B5EF4-FFF2-40B4-BE49-F238E27FC236}">
                <a16:creationId xmlns:a16="http://schemas.microsoft.com/office/drawing/2014/main" id="{E76F4EF4-09B8-7EC3-B3D6-E5BEA1CFF11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0880" y="1033818"/>
            <a:ext cx="3677920" cy="23538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a:extLst>
              <a:ext uri="{FF2B5EF4-FFF2-40B4-BE49-F238E27FC236}">
                <a16:creationId xmlns:a16="http://schemas.microsoft.com/office/drawing/2014/main" id="{3B9A3DBB-4A3C-992E-BC71-C6AD3D691F3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608935" y="1033818"/>
            <a:ext cx="2741085" cy="23332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a:extLst>
              <a:ext uri="{FF2B5EF4-FFF2-40B4-BE49-F238E27FC236}">
                <a16:creationId xmlns:a16="http://schemas.microsoft.com/office/drawing/2014/main" id="{0986D488-D36E-5903-3EAD-02B7F3254AE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90155" y="1033819"/>
            <a:ext cx="3991970" cy="23951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59724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641" y="885763"/>
            <a:ext cx="11501120" cy="1956305"/>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مهم‌ترینِ این بناها مسجدی با نام مسجد جامع نو در محلی به نام ده یا کوی دهوک سفلی بود. وی در جلوی این مسجد، میدان‌گاهی بزرگ نیز ایجاد کرد تا جلوه‌ای متفاوت به آن ببخشد. آن میدان‌گاه از همان زمان به نام میدان امیرچخماق مشهور شد و کمی بعدتر، بنای مسجد را نیز، مسجد امیرچخماق خواندند.</a:t>
            </a:r>
          </a:p>
        </p:txBody>
      </p:sp>
      <p:pic>
        <p:nvPicPr>
          <p:cNvPr id="4" name="Picture 3"/>
          <p:cNvPicPr>
            <a:picLocks noChangeAspect="1"/>
          </p:cNvPicPr>
          <p:nvPr/>
        </p:nvPicPr>
        <p:blipFill>
          <a:blip r:embed="rId2"/>
          <a:stretch>
            <a:fillRect/>
          </a:stretch>
        </p:blipFill>
        <p:spPr>
          <a:xfrm>
            <a:off x="2688610" y="2872569"/>
            <a:ext cx="6141492" cy="3441769"/>
          </a:xfrm>
          <a:prstGeom prst="ellipse">
            <a:avLst/>
          </a:prstGeom>
          <a:ln>
            <a:noFill/>
          </a:ln>
          <a:effectLst>
            <a:softEdge rad="112500"/>
          </a:effectLst>
        </p:spPr>
      </p:pic>
      <p:sp>
        <p:nvSpPr>
          <p:cNvPr id="5" name="TextBox 4">
            <a:extLst>
              <a:ext uri="{FF2B5EF4-FFF2-40B4-BE49-F238E27FC236}">
                <a16:creationId xmlns:a16="http://schemas.microsoft.com/office/drawing/2014/main" id="{F9C25853-2D04-A50A-0218-B05E1C7B9B9B}"/>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شکل گیری امیرچخماق</a:t>
            </a:r>
          </a:p>
        </p:txBody>
      </p:sp>
    </p:spTree>
    <p:extLst>
      <p:ext uri="{BB962C8B-B14F-4D97-AF65-F5344CB8AC3E}">
        <p14:creationId xmlns:p14="http://schemas.microsoft.com/office/powerpoint/2010/main" val="4036409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3082" y="1043975"/>
            <a:ext cx="7244838" cy="5226431"/>
          </a:xfrm>
          <a:prstGeom prst="rect">
            <a:avLst/>
          </a:prstGeom>
        </p:spPr>
        <p:txBody>
          <a:bodyPr wrap="square">
            <a:spAutoFit/>
          </a:bodyPr>
          <a:lstStyle/>
          <a:p>
            <a:pPr algn="ctr" rtl="1">
              <a:lnSpc>
                <a:spcPct val="250000"/>
              </a:lnSpc>
            </a:pPr>
            <a:r>
              <a:rPr lang="fa-IR" sz="1700" dirty="0">
                <a:latin typeface="Vazir" panose="020B0603030804020204" pitchFamily="34" charset="-78"/>
                <a:cs typeface="Vazir" panose="020B0603030804020204" pitchFamily="34" charset="-78"/>
              </a:rPr>
              <a:t>این میدان در عصر صفوی هم به همین نام مشهور بود. در زمان شاه عباس، تغییرات و بازسازی‌هایی در این مجموعه صورت گرفت که یکی از آن‌ها ساخت چهارسوقی روی کاروانسرا بود. در اوایل قرن سیزدهم هجری، میدان جلوی مسجد و سردر بازار تبدیل به حسینیه شد؛ البته به احتمال زیاد، کاربری حسینیه نداشته است چرا که در آن زمان هنوز استفاده از حسینیه‌ها به شکل امروزی رواج نداشت و ساخت چنین فضاهایی از زمان صفویه به بعد در ایران رواج یافت. در زمان فتحعلی شاه قاجار شخصی به نام حاجی حسین عطار، بخشی را بر شبستان مسجد افزود و قسمت‌هایی از مسجد را نیز مرمت کرد.</a:t>
            </a:r>
          </a:p>
        </p:txBody>
      </p:sp>
      <p:sp>
        <p:nvSpPr>
          <p:cNvPr id="5" name="TextBox 4">
            <a:extLst>
              <a:ext uri="{FF2B5EF4-FFF2-40B4-BE49-F238E27FC236}">
                <a16:creationId xmlns:a16="http://schemas.microsoft.com/office/drawing/2014/main" id="{C888043B-0A95-3B7D-C0EF-21298287134F}"/>
              </a:ext>
            </a:extLst>
          </p:cNvPr>
          <p:cNvSpPr txBox="1"/>
          <p:nvPr/>
        </p:nvSpPr>
        <p:spPr>
          <a:xfrm>
            <a:off x="2387600" y="148543"/>
            <a:ext cx="7426959" cy="461665"/>
          </a:xfrm>
          <a:prstGeom prst="rect">
            <a:avLst/>
          </a:prstGeom>
        </p:spPr>
        <p:txBody>
          <a:bodyPr wrap="square">
            <a:spAutoFit/>
          </a:bodyPr>
          <a:lstStyle>
            <a:defPPr>
              <a:defRPr lang="en-US"/>
            </a:defPPr>
            <a:lvl1pPr algn="justLow" rtl="1">
              <a:lnSpc>
                <a:spcPct val="200000"/>
              </a:lnSpc>
              <a:defRPr b="0" i="0">
                <a:effectLst/>
                <a:latin typeface="Vazir" panose="020B0603030804020204" pitchFamily="34" charset="-78"/>
                <a:cs typeface="Vazir" panose="020B0603030804020204" pitchFamily="34" charset="-78"/>
              </a:defRPr>
            </a:lvl1pPr>
          </a:lstStyle>
          <a:p>
            <a:pPr algn="ctr">
              <a:lnSpc>
                <a:spcPct val="100000"/>
              </a:lnSpc>
            </a:pPr>
            <a:r>
              <a:rPr lang="fa-IR" sz="2400" dirty="0">
                <a:solidFill>
                  <a:srgbClr val="92D050"/>
                </a:solidFill>
                <a:latin typeface="Shabnam" panose="020B0603030804020204" pitchFamily="34" charset="-78"/>
                <a:cs typeface="B Titr" panose="00000700000000000000" pitchFamily="2" charset="-78"/>
              </a:rPr>
              <a:t>دوره صفوی و قاجار</a:t>
            </a:r>
          </a:p>
        </p:txBody>
      </p:sp>
      <p:grpSp>
        <p:nvGrpSpPr>
          <p:cNvPr id="8" name="Group 7">
            <a:extLst>
              <a:ext uri="{FF2B5EF4-FFF2-40B4-BE49-F238E27FC236}">
                <a16:creationId xmlns:a16="http://schemas.microsoft.com/office/drawing/2014/main" id="{C7643C6C-91E1-21C6-BE70-EC89FDCF9ED1}"/>
              </a:ext>
            </a:extLst>
          </p:cNvPr>
          <p:cNvGrpSpPr/>
          <p:nvPr/>
        </p:nvGrpSpPr>
        <p:grpSpPr>
          <a:xfrm>
            <a:off x="7845121" y="1043975"/>
            <a:ext cx="3999390" cy="5226432"/>
            <a:chOff x="7568819" y="1043975"/>
            <a:chExt cx="4303643" cy="5624031"/>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568819" y="1043975"/>
              <a:ext cx="3573113" cy="3183804"/>
            </a:xfrm>
            <a:prstGeom prst="roundRect">
              <a:avLst>
                <a:gd name="adj" fmla="val 16667"/>
              </a:avLst>
            </a:prstGeom>
            <a:ln>
              <a:noFill/>
            </a:ln>
            <a:effectLst>
              <a:outerShdw blurRad="76200" dir="13500000" sy="23000" kx="1200000" algn="br" rotWithShape="0">
                <a:prstClr val="black">
                  <a:alpha val="20000"/>
                </a:prst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a:extLst>
                <a:ext uri="{FF2B5EF4-FFF2-40B4-BE49-F238E27FC236}">
                  <a16:creationId xmlns:a16="http://schemas.microsoft.com/office/drawing/2014/main" id="{B9898370-0F58-756D-033B-8DA71E6C681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68526" y="4567426"/>
              <a:ext cx="3603936" cy="2100580"/>
            </a:xfrm>
            <a:prstGeom prst="roundRect">
              <a:avLst>
                <a:gd name="adj" fmla="val 16667"/>
              </a:avLst>
            </a:prstGeom>
            <a:ln>
              <a:noFill/>
            </a:ln>
            <a:effectLst>
              <a:outerShdw blurRad="76200" dir="13500000" sy="23000" kx="1200000" algn="br" rotWithShape="0">
                <a:prstClr val="black">
                  <a:alpha val="20000"/>
                </a:prstClr>
              </a:outerShdw>
            </a:effectLst>
            <a:scene3d>
              <a:camera prst="orthographicFront"/>
              <a:lightRig rig="contrasting" dir="t">
                <a:rot lat="0" lon="0" rev="4200000"/>
              </a:lightRig>
            </a:scene3d>
            <a:sp3d prstMaterial="plastic">
              <a:bevelT w="381000" h="114300" prst="relaxedInset"/>
              <a:contourClr>
                <a:srgbClr val="969696"/>
              </a:contourClr>
            </a:sp3d>
          </p:spPr>
        </p:pic>
      </p:grpSp>
    </p:spTree>
    <p:extLst>
      <p:ext uri="{BB962C8B-B14F-4D97-AF65-F5344CB8AC3E}">
        <p14:creationId xmlns:p14="http://schemas.microsoft.com/office/powerpoint/2010/main" val="38277635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TotalTime>
  <Words>3100</Words>
  <Application>Microsoft Office PowerPoint</Application>
  <PresentationFormat>Widescreen</PresentationFormat>
  <Paragraphs>110</Paragraphs>
  <Slides>38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25</cp:revision>
  <dcterms:created xsi:type="dcterms:W3CDTF">2024-05-03T10:09:29Z</dcterms:created>
  <dcterms:modified xsi:type="dcterms:W3CDTF">2024-05-08T15:56:09Z</dcterms:modified>
</cp:coreProperties>
</file>