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83" r:id="rId17"/>
    <p:sldId id="282" r:id="rId18"/>
    <p:sldId id="274" r:id="rId19"/>
    <p:sldId id="275" r:id="rId20"/>
    <p:sldId id="271" r:id="rId21"/>
    <p:sldId id="272" r:id="rId22"/>
    <p:sldId id="273" r:id="rId23"/>
    <p:sldId id="276" r:id="rId24"/>
    <p:sldId id="277" r:id="rId25"/>
    <p:sldId id="286" r:id="rId26"/>
    <p:sldId id="278" r:id="rId27"/>
    <p:sldId id="287" r:id="rId28"/>
    <p:sldId id="279" r:id="rId29"/>
    <p:sldId id="281" r:id="rId30"/>
    <p:sldId id="280" r:id="rId31"/>
    <p:sldId id="270" r:id="rId32"/>
    <p:sldId id="289"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4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1" d="100"/>
          <a:sy n="81" d="100"/>
        </p:scale>
        <p:origin x="-43"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103BDD-A3E2-4CF6-ABDE-A940665CD031}" type="datetimeFigureOut">
              <a:rPr lang="en-US" smtClean="0"/>
              <a:t>6/15/2024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EA8DC2-E7B8-4956-B241-FAA5A677FAD1}" type="slidenum">
              <a:rPr lang="en-US" smtClean="0"/>
              <a:t>‹#›</a:t>
            </a:fld>
            <a:endParaRPr lang="en-US"/>
          </a:p>
        </p:txBody>
      </p:sp>
    </p:spTree>
    <p:extLst>
      <p:ext uri="{BB962C8B-B14F-4D97-AF65-F5344CB8AC3E}">
        <p14:creationId xmlns:p14="http://schemas.microsoft.com/office/powerpoint/2010/main" val="13407063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3EA8DC2-E7B8-4956-B241-FAA5A677FAD1}" type="slidenum">
              <a:rPr lang="en-US" smtClean="0"/>
              <a:t>8</a:t>
            </a:fld>
            <a:endParaRPr lang="en-US"/>
          </a:p>
        </p:txBody>
      </p:sp>
    </p:spTree>
    <p:extLst>
      <p:ext uri="{BB962C8B-B14F-4D97-AF65-F5344CB8AC3E}">
        <p14:creationId xmlns:p14="http://schemas.microsoft.com/office/powerpoint/2010/main" val="3041891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94BC41C-4598-43A6-96BB-7171A73EFC31}" type="datetimeFigureOut">
              <a:rPr lang="en-US" smtClean="0"/>
              <a:t>6/15/2024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32137042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4BC41C-4598-43A6-96BB-7171A73EFC31}" type="datetimeFigureOut">
              <a:rPr lang="en-US" smtClean="0"/>
              <a:t>6/15/2024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1364627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4BC41C-4598-43A6-96BB-7171A73EFC31}" type="datetimeFigureOut">
              <a:rPr lang="en-US" smtClean="0"/>
              <a:t>6/15/2024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3905398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4BC41C-4598-43A6-96BB-7171A73EFC31}" type="datetimeFigureOut">
              <a:rPr lang="en-US" smtClean="0"/>
              <a:t>6/15/2024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1730841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4BC41C-4598-43A6-96BB-7171A73EFC31}" type="datetimeFigureOut">
              <a:rPr lang="en-US" smtClean="0"/>
              <a:t>6/15/2024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2119927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94BC41C-4598-43A6-96BB-7171A73EFC31}" type="datetimeFigureOut">
              <a:rPr lang="en-US" smtClean="0"/>
              <a:t>6/15/2024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2417889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94BC41C-4598-43A6-96BB-7171A73EFC31}" type="datetimeFigureOut">
              <a:rPr lang="en-US" smtClean="0"/>
              <a:t>6/15/2024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3857413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94BC41C-4598-43A6-96BB-7171A73EFC31}" type="datetimeFigureOut">
              <a:rPr lang="en-US" smtClean="0"/>
              <a:t>6/15/2024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4237545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94BC41C-4598-43A6-96BB-7171A73EFC31}" type="datetimeFigureOut">
              <a:rPr lang="en-US" smtClean="0"/>
              <a:t>6/15/2024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11558424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4BC41C-4598-43A6-96BB-7171A73EFC31}" type="datetimeFigureOut">
              <a:rPr lang="en-US" smtClean="0"/>
              <a:t>6/15/2024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421957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9" name="Freeform 2530">
            <a:extLst>
              <a:ext uri="{FF2B5EF4-FFF2-40B4-BE49-F238E27FC236}">
                <a16:creationId xmlns:a16="http://schemas.microsoft.com/office/drawing/2014/main" id="{7E806B23-D544-C524-DFA3-D4D476B4968B}"/>
              </a:ext>
            </a:extLst>
          </p:cNvPr>
          <p:cNvSpPr>
            <a:spLocks noGrp="1" noEditPoints="1"/>
          </p:cNvSpPr>
          <p:nvPr>
            <p:ph type="pic" sz="quarter" idx="10"/>
          </p:nvPr>
        </p:nvSpPr>
        <p:spPr bwMode="auto">
          <a:xfrm>
            <a:off x="3990561" y="0"/>
            <a:ext cx="8201439" cy="6986531"/>
          </a:xfrm>
          <a:custGeom>
            <a:avLst/>
            <a:gdLst>
              <a:gd name="T0" fmla="*/ 4234 w 5219"/>
              <a:gd name="T1" fmla="*/ 4234 w 5219"/>
              <a:gd name="T2" fmla="*/ 4234 w 5219"/>
              <a:gd name="T3" fmla="*/ 4234 w 5219"/>
              <a:gd name="T4" fmla="*/ 4234 w 5219"/>
              <a:gd name="T5" fmla="*/ 4234 w 5219"/>
              <a:gd name="T6" fmla="*/ 4234 w 5219"/>
              <a:gd name="T7" fmla="*/ 4234 w 5219"/>
              <a:gd name="T8" fmla="*/ 4234 w 5219"/>
              <a:gd name="T9" fmla="*/ 4234 w 5219"/>
              <a:gd name="T10" fmla="*/ 4234 w 5219"/>
              <a:gd name="T11" fmla="*/ 4234 w 5219"/>
              <a:gd name="T12" fmla="*/ 4234 w 5219"/>
              <a:gd name="T13" fmla="*/ 4234 w 5219"/>
              <a:gd name="T14" fmla="*/ 4234 w 5219"/>
              <a:gd name="T15" fmla="*/ 4234 w 5219"/>
              <a:gd name="T16" fmla="*/ 4234 w 5219"/>
              <a:gd name="T17" fmla="*/ 4234 w 5219"/>
              <a:gd name="T18" fmla="*/ 4234 w 5219"/>
              <a:gd name="T19" fmla="*/ 4234 w 5219"/>
              <a:gd name="T20" fmla="*/ 4234 w 5219"/>
              <a:gd name="T21" fmla="*/ 4234 w 5219"/>
              <a:gd name="T22" fmla="*/ 4234 w 5219"/>
              <a:gd name="T23" fmla="*/ 4234 w 5219"/>
              <a:gd name="T24" fmla="*/ 4234 w 5219"/>
              <a:gd name="T25" fmla="*/ 4234 w 5219"/>
              <a:gd name="T26" fmla="*/ 4234 w 5219"/>
              <a:gd name="T27" fmla="*/ 4234 w 5219"/>
              <a:gd name="T28" fmla="*/ 4234 w 5219"/>
              <a:gd name="T29" fmla="*/ 4234 w 5219"/>
              <a:gd name="T30" fmla="*/ 4234 w 5219"/>
              <a:gd name="T31" fmla="*/ 4234 w 5219"/>
              <a:gd name="T32" fmla="*/ 4234 w 5219"/>
              <a:gd name="T33" fmla="*/ 4234 w 5219"/>
              <a:gd name="T34" fmla="*/ 4234 w 5219"/>
              <a:gd name="T35" fmla="*/ 4234 w 5219"/>
              <a:gd name="T36" fmla="*/ 4234 w 5219"/>
              <a:gd name="T37" fmla="*/ 4234 w 5219"/>
              <a:gd name="T38" fmla="*/ 4234 w 5219"/>
              <a:gd name="T39" fmla="*/ 4234 w 5219"/>
              <a:gd name="T40" fmla="*/ 4234 w 5219"/>
              <a:gd name="T41" fmla="*/ 4234 w 5219"/>
              <a:gd name="T42" fmla="*/ 4234 w 5219"/>
              <a:gd name="T43" fmla="*/ 4234 w 5219"/>
              <a:gd name="T44" fmla="*/ 4234 w 5219"/>
              <a:gd name="T45" fmla="*/ 4234 w 5219"/>
              <a:gd name="T46" fmla="*/ 4234 w 5219"/>
              <a:gd name="T47" fmla="*/ 4234 w 5219"/>
              <a:gd name="T48" fmla="*/ 4234 w 5219"/>
              <a:gd name="T49" fmla="*/ 4234 w 5219"/>
              <a:gd name="T50" fmla="*/ 4234 w 5219"/>
              <a:gd name="T51" fmla="*/ 4234 w 5219"/>
              <a:gd name="T52" fmla="*/ 4234 w 5219"/>
              <a:gd name="T53" fmla="*/ 4234 w 5219"/>
              <a:gd name="T54" fmla="*/ 4234 w 5219"/>
              <a:gd name="T55" fmla="*/ 4234 w 5219"/>
              <a:gd name="T56" fmla="*/ 4234 w 5219"/>
              <a:gd name="T57" fmla="*/ 4234 w 5219"/>
              <a:gd name="T58" fmla="*/ 4234 w 5219"/>
              <a:gd name="T59" fmla="*/ 4234 w 5219"/>
              <a:gd name="T60" fmla="*/ 4234 w 5219"/>
              <a:gd name="T61" fmla="*/ 4234 w 5219"/>
              <a:gd name="T62" fmla="*/ 4234 w 5219"/>
              <a:gd name="T63" fmla="*/ 4234 w 5219"/>
              <a:gd name="T64" fmla="*/ 4234 w 5219"/>
              <a:gd name="T65" fmla="*/ 4234 w 5219"/>
              <a:gd name="T66" fmla="*/ 4234 w 5219"/>
              <a:gd name="T67" fmla="*/ 4234 w 5219"/>
              <a:gd name="T68" fmla="*/ 4234 w 5219"/>
              <a:gd name="T69" fmla="*/ 4234 w 5219"/>
              <a:gd name="T70" fmla="*/ 4234 w 5219"/>
              <a:gd name="T71" fmla="*/ 4234 w 5219"/>
              <a:gd name="T72" fmla="*/ 4234 w 5219"/>
              <a:gd name="T73" fmla="*/ 4234 w 5219"/>
              <a:gd name="T74" fmla="*/ 4234 w 5219"/>
              <a:gd name="T75" fmla="*/ 4234 w 5219"/>
              <a:gd name="T76" fmla="*/ 4234 w 5219"/>
              <a:gd name="T77" fmla="*/ 4234 w 5219"/>
              <a:gd name="T78" fmla="*/ 4234 w 5219"/>
              <a:gd name="T79" fmla="*/ 4234 w 5219"/>
              <a:gd name="T80" fmla="*/ 4234 w 5219"/>
              <a:gd name="T81" fmla="*/ 4234 w 5219"/>
              <a:gd name="T82" fmla="*/ 4234 w 5219"/>
              <a:gd name="T83" fmla="*/ 4234 w 5219"/>
              <a:gd name="T84" fmla="*/ 4234 w 5219"/>
              <a:gd name="T85" fmla="*/ 4234 w 5219"/>
              <a:gd name="T86" fmla="*/ 4234 w 5219"/>
              <a:gd name="T87" fmla="*/ 4234 w 5219"/>
              <a:gd name="T88" fmla="*/ 4234 w 5219"/>
              <a:gd name="T89" fmla="*/ 4234 w 5219"/>
              <a:gd name="T90" fmla="*/ 4234 w 5219"/>
              <a:gd name="T91" fmla="*/ 4234 w 5219"/>
              <a:gd name="T92" fmla="*/ 4234 w 5219"/>
              <a:gd name="T93" fmla="*/ 4234 w 5219"/>
              <a:gd name="T94" fmla="*/ 4234 w 5219"/>
              <a:gd name="T95" fmla="*/ 4234 w 5219"/>
              <a:gd name="T96" fmla="*/ 4234 w 5219"/>
              <a:gd name="T97" fmla="*/ 4234 w 5219"/>
              <a:gd name="T98" fmla="*/ 4234 w 5219"/>
              <a:gd name="T99" fmla="*/ 4234 w 5219"/>
              <a:gd name="T100" fmla="*/ 4234 w 5219"/>
              <a:gd name="T101" fmla="*/ 4234 w 5219"/>
              <a:gd name="T102" fmla="*/ 4234 w 5219"/>
              <a:gd name="T103" fmla="*/ 4234 w 5219"/>
              <a:gd name="T104" fmla="*/ 4234 w 5219"/>
              <a:gd name="T105" fmla="*/ 4234 w 5219"/>
              <a:gd name="T106" fmla="*/ 4234 w 5219"/>
              <a:gd name="T107" fmla="*/ 4234 w 5219"/>
              <a:gd name="T108" fmla="*/ 4234 w 5219"/>
              <a:gd name="T109" fmla="*/ 4234 w 5219"/>
              <a:gd name="T110" fmla="*/ 4234 w 5219"/>
              <a:gd name="T111" fmla="*/ 4234 w 5219"/>
              <a:gd name="T112" fmla="*/ 4234 w 5219"/>
              <a:gd name="T113" fmla="*/ 4234 w 5219"/>
              <a:gd name="T114" fmla="*/ 4234 w 5219"/>
              <a:gd name="T115" fmla="*/ 4234 w 5219"/>
              <a:gd name="T116" fmla="*/ 4234 w 5219"/>
              <a:gd name="T117" fmla="*/ 4234 w 5219"/>
              <a:gd name="T118" fmla="*/ 4234 w 5219"/>
              <a:gd name="T119" fmla="*/ 4234 w 5219"/>
              <a:gd name="T120" fmla="*/ 4234 w 5219"/>
              <a:gd name="T121" fmla="*/ 4234 w 5219"/>
              <a:gd name="T122" fmla="*/ 4234 w 5219"/>
              <a:gd name="T123" fmla="*/ 4234 w 5219"/>
              <a:gd name="T124" fmla="*/ 4234 w 5219"/>
              <a:gd name="T125" fmla="*/ 4234 w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97" h="9856">
                <a:moveTo>
                  <a:pt x="1753" y="9430"/>
                </a:moveTo>
                <a:lnTo>
                  <a:pt x="1753" y="9434"/>
                </a:lnTo>
                <a:lnTo>
                  <a:pt x="1752" y="9438"/>
                </a:lnTo>
                <a:lnTo>
                  <a:pt x="1753" y="9434"/>
                </a:lnTo>
                <a:lnTo>
                  <a:pt x="1753" y="9430"/>
                </a:lnTo>
                <a:close/>
                <a:moveTo>
                  <a:pt x="3274" y="0"/>
                </a:moveTo>
                <a:lnTo>
                  <a:pt x="3285" y="0"/>
                </a:lnTo>
                <a:lnTo>
                  <a:pt x="3282" y="2"/>
                </a:lnTo>
                <a:lnTo>
                  <a:pt x="3278" y="3"/>
                </a:lnTo>
                <a:lnTo>
                  <a:pt x="3275" y="2"/>
                </a:lnTo>
                <a:lnTo>
                  <a:pt x="3274" y="0"/>
                </a:lnTo>
                <a:close/>
                <a:moveTo>
                  <a:pt x="3417" y="0"/>
                </a:moveTo>
                <a:lnTo>
                  <a:pt x="3436" y="0"/>
                </a:lnTo>
                <a:lnTo>
                  <a:pt x="3434" y="3"/>
                </a:lnTo>
                <a:lnTo>
                  <a:pt x="3431" y="5"/>
                </a:lnTo>
                <a:lnTo>
                  <a:pt x="3428" y="6"/>
                </a:lnTo>
                <a:lnTo>
                  <a:pt x="3425" y="6"/>
                </a:lnTo>
                <a:lnTo>
                  <a:pt x="3421" y="6"/>
                </a:lnTo>
                <a:lnTo>
                  <a:pt x="3419" y="5"/>
                </a:lnTo>
                <a:lnTo>
                  <a:pt x="3418" y="3"/>
                </a:lnTo>
                <a:lnTo>
                  <a:pt x="3417" y="0"/>
                </a:lnTo>
                <a:close/>
                <a:moveTo>
                  <a:pt x="3561" y="0"/>
                </a:moveTo>
                <a:lnTo>
                  <a:pt x="3587" y="0"/>
                </a:lnTo>
                <a:lnTo>
                  <a:pt x="3584" y="4"/>
                </a:lnTo>
                <a:lnTo>
                  <a:pt x="3580" y="7"/>
                </a:lnTo>
                <a:lnTo>
                  <a:pt x="3576" y="9"/>
                </a:lnTo>
                <a:lnTo>
                  <a:pt x="3571" y="10"/>
                </a:lnTo>
                <a:lnTo>
                  <a:pt x="3567" y="9"/>
                </a:lnTo>
                <a:lnTo>
                  <a:pt x="3563" y="7"/>
                </a:lnTo>
                <a:lnTo>
                  <a:pt x="3561" y="4"/>
                </a:lnTo>
                <a:lnTo>
                  <a:pt x="3561" y="0"/>
                </a:lnTo>
                <a:close/>
                <a:moveTo>
                  <a:pt x="3705" y="0"/>
                </a:moveTo>
                <a:lnTo>
                  <a:pt x="3738" y="0"/>
                </a:lnTo>
                <a:lnTo>
                  <a:pt x="3734" y="5"/>
                </a:lnTo>
                <a:lnTo>
                  <a:pt x="3729" y="9"/>
                </a:lnTo>
                <a:lnTo>
                  <a:pt x="3724" y="12"/>
                </a:lnTo>
                <a:lnTo>
                  <a:pt x="3718" y="13"/>
                </a:lnTo>
                <a:lnTo>
                  <a:pt x="3712" y="12"/>
                </a:lnTo>
                <a:lnTo>
                  <a:pt x="3707" y="9"/>
                </a:lnTo>
                <a:lnTo>
                  <a:pt x="3705" y="5"/>
                </a:lnTo>
                <a:lnTo>
                  <a:pt x="3705" y="0"/>
                </a:lnTo>
                <a:close/>
                <a:moveTo>
                  <a:pt x="3839" y="0"/>
                </a:moveTo>
                <a:lnTo>
                  <a:pt x="3925" y="0"/>
                </a:lnTo>
                <a:lnTo>
                  <a:pt x="3842" y="260"/>
                </a:lnTo>
                <a:lnTo>
                  <a:pt x="3807" y="385"/>
                </a:lnTo>
                <a:lnTo>
                  <a:pt x="3816" y="423"/>
                </a:lnTo>
                <a:lnTo>
                  <a:pt x="3865" y="421"/>
                </a:lnTo>
                <a:lnTo>
                  <a:pt x="3869" y="418"/>
                </a:lnTo>
                <a:lnTo>
                  <a:pt x="3874" y="416"/>
                </a:lnTo>
                <a:lnTo>
                  <a:pt x="3879" y="414"/>
                </a:lnTo>
                <a:lnTo>
                  <a:pt x="3883" y="414"/>
                </a:lnTo>
                <a:lnTo>
                  <a:pt x="3884" y="414"/>
                </a:lnTo>
                <a:lnTo>
                  <a:pt x="3884" y="414"/>
                </a:lnTo>
                <a:lnTo>
                  <a:pt x="3895" y="400"/>
                </a:lnTo>
                <a:lnTo>
                  <a:pt x="3907" y="377"/>
                </a:lnTo>
                <a:lnTo>
                  <a:pt x="3918" y="347"/>
                </a:lnTo>
                <a:lnTo>
                  <a:pt x="3929" y="312"/>
                </a:lnTo>
                <a:lnTo>
                  <a:pt x="3922" y="315"/>
                </a:lnTo>
                <a:lnTo>
                  <a:pt x="3915" y="316"/>
                </a:lnTo>
                <a:lnTo>
                  <a:pt x="3906" y="315"/>
                </a:lnTo>
                <a:lnTo>
                  <a:pt x="3900" y="309"/>
                </a:lnTo>
                <a:lnTo>
                  <a:pt x="3897" y="301"/>
                </a:lnTo>
                <a:lnTo>
                  <a:pt x="3898" y="291"/>
                </a:lnTo>
                <a:lnTo>
                  <a:pt x="3904" y="282"/>
                </a:lnTo>
                <a:lnTo>
                  <a:pt x="3911" y="274"/>
                </a:lnTo>
                <a:lnTo>
                  <a:pt x="3921" y="269"/>
                </a:lnTo>
                <a:lnTo>
                  <a:pt x="3931" y="267"/>
                </a:lnTo>
                <a:lnTo>
                  <a:pt x="3937" y="268"/>
                </a:lnTo>
                <a:lnTo>
                  <a:pt x="3941" y="271"/>
                </a:lnTo>
                <a:lnTo>
                  <a:pt x="3949" y="246"/>
                </a:lnTo>
                <a:lnTo>
                  <a:pt x="3957" y="220"/>
                </a:lnTo>
                <a:lnTo>
                  <a:pt x="3964" y="193"/>
                </a:lnTo>
                <a:lnTo>
                  <a:pt x="3972" y="166"/>
                </a:lnTo>
                <a:lnTo>
                  <a:pt x="3967" y="167"/>
                </a:lnTo>
                <a:lnTo>
                  <a:pt x="3963" y="168"/>
                </a:lnTo>
                <a:lnTo>
                  <a:pt x="3955" y="166"/>
                </a:lnTo>
                <a:lnTo>
                  <a:pt x="3949" y="160"/>
                </a:lnTo>
                <a:lnTo>
                  <a:pt x="3945" y="153"/>
                </a:lnTo>
                <a:lnTo>
                  <a:pt x="3947" y="144"/>
                </a:lnTo>
                <a:lnTo>
                  <a:pt x="3952" y="135"/>
                </a:lnTo>
                <a:lnTo>
                  <a:pt x="3959" y="128"/>
                </a:lnTo>
                <a:lnTo>
                  <a:pt x="3968" y="123"/>
                </a:lnTo>
                <a:lnTo>
                  <a:pt x="3978" y="121"/>
                </a:lnTo>
                <a:lnTo>
                  <a:pt x="3981" y="122"/>
                </a:lnTo>
                <a:lnTo>
                  <a:pt x="3985" y="123"/>
                </a:lnTo>
                <a:lnTo>
                  <a:pt x="3993" y="96"/>
                </a:lnTo>
                <a:lnTo>
                  <a:pt x="4002" y="69"/>
                </a:lnTo>
                <a:lnTo>
                  <a:pt x="4011" y="43"/>
                </a:lnTo>
                <a:lnTo>
                  <a:pt x="4020" y="16"/>
                </a:lnTo>
                <a:lnTo>
                  <a:pt x="4016" y="18"/>
                </a:lnTo>
                <a:lnTo>
                  <a:pt x="4011" y="18"/>
                </a:lnTo>
                <a:lnTo>
                  <a:pt x="4003" y="17"/>
                </a:lnTo>
                <a:lnTo>
                  <a:pt x="3998" y="13"/>
                </a:lnTo>
                <a:lnTo>
                  <a:pt x="3995" y="7"/>
                </a:lnTo>
                <a:lnTo>
                  <a:pt x="3995" y="0"/>
                </a:lnTo>
                <a:lnTo>
                  <a:pt x="4044" y="0"/>
                </a:lnTo>
                <a:lnTo>
                  <a:pt x="4017" y="96"/>
                </a:lnTo>
                <a:lnTo>
                  <a:pt x="3997" y="161"/>
                </a:lnTo>
                <a:lnTo>
                  <a:pt x="3983" y="209"/>
                </a:lnTo>
                <a:lnTo>
                  <a:pt x="3975" y="256"/>
                </a:lnTo>
                <a:lnTo>
                  <a:pt x="3981" y="263"/>
                </a:lnTo>
                <a:lnTo>
                  <a:pt x="3987" y="265"/>
                </a:lnTo>
                <a:lnTo>
                  <a:pt x="3993" y="264"/>
                </a:lnTo>
                <a:lnTo>
                  <a:pt x="3998" y="256"/>
                </a:lnTo>
                <a:lnTo>
                  <a:pt x="4033" y="153"/>
                </a:lnTo>
                <a:lnTo>
                  <a:pt x="4047" y="92"/>
                </a:lnTo>
                <a:lnTo>
                  <a:pt x="4056" y="49"/>
                </a:lnTo>
                <a:lnTo>
                  <a:pt x="4077" y="0"/>
                </a:lnTo>
                <a:lnTo>
                  <a:pt x="4108" y="0"/>
                </a:lnTo>
                <a:lnTo>
                  <a:pt x="4104" y="24"/>
                </a:lnTo>
                <a:lnTo>
                  <a:pt x="4093" y="61"/>
                </a:lnTo>
                <a:lnTo>
                  <a:pt x="4073" y="140"/>
                </a:lnTo>
                <a:lnTo>
                  <a:pt x="4040" y="283"/>
                </a:lnTo>
                <a:lnTo>
                  <a:pt x="4016" y="331"/>
                </a:lnTo>
                <a:lnTo>
                  <a:pt x="3987" y="410"/>
                </a:lnTo>
                <a:lnTo>
                  <a:pt x="3940" y="565"/>
                </a:lnTo>
                <a:lnTo>
                  <a:pt x="3858" y="845"/>
                </a:lnTo>
                <a:lnTo>
                  <a:pt x="3855" y="856"/>
                </a:lnTo>
                <a:lnTo>
                  <a:pt x="3853" y="865"/>
                </a:lnTo>
                <a:lnTo>
                  <a:pt x="3852" y="872"/>
                </a:lnTo>
                <a:lnTo>
                  <a:pt x="3852" y="878"/>
                </a:lnTo>
                <a:lnTo>
                  <a:pt x="3859" y="868"/>
                </a:lnTo>
                <a:lnTo>
                  <a:pt x="3868" y="858"/>
                </a:lnTo>
                <a:lnTo>
                  <a:pt x="3879" y="853"/>
                </a:lnTo>
                <a:lnTo>
                  <a:pt x="3891" y="850"/>
                </a:lnTo>
                <a:lnTo>
                  <a:pt x="3891" y="851"/>
                </a:lnTo>
                <a:lnTo>
                  <a:pt x="3892" y="851"/>
                </a:lnTo>
                <a:lnTo>
                  <a:pt x="3908" y="828"/>
                </a:lnTo>
                <a:lnTo>
                  <a:pt x="3922" y="804"/>
                </a:lnTo>
                <a:lnTo>
                  <a:pt x="3936" y="781"/>
                </a:lnTo>
                <a:lnTo>
                  <a:pt x="3951" y="757"/>
                </a:lnTo>
                <a:lnTo>
                  <a:pt x="3950" y="773"/>
                </a:lnTo>
                <a:lnTo>
                  <a:pt x="3949" y="788"/>
                </a:lnTo>
                <a:lnTo>
                  <a:pt x="3948" y="803"/>
                </a:lnTo>
                <a:lnTo>
                  <a:pt x="3947" y="818"/>
                </a:lnTo>
                <a:lnTo>
                  <a:pt x="3951" y="823"/>
                </a:lnTo>
                <a:lnTo>
                  <a:pt x="3955" y="824"/>
                </a:lnTo>
                <a:lnTo>
                  <a:pt x="3959" y="822"/>
                </a:lnTo>
                <a:lnTo>
                  <a:pt x="3963" y="816"/>
                </a:lnTo>
                <a:lnTo>
                  <a:pt x="3976" y="786"/>
                </a:lnTo>
                <a:lnTo>
                  <a:pt x="3986" y="755"/>
                </a:lnTo>
                <a:lnTo>
                  <a:pt x="3992" y="722"/>
                </a:lnTo>
                <a:lnTo>
                  <a:pt x="3992" y="689"/>
                </a:lnTo>
                <a:lnTo>
                  <a:pt x="3993" y="639"/>
                </a:lnTo>
                <a:lnTo>
                  <a:pt x="3998" y="608"/>
                </a:lnTo>
                <a:lnTo>
                  <a:pt x="3991" y="620"/>
                </a:lnTo>
                <a:lnTo>
                  <a:pt x="3960" y="698"/>
                </a:lnTo>
                <a:lnTo>
                  <a:pt x="3948" y="697"/>
                </a:lnTo>
                <a:lnTo>
                  <a:pt x="3939" y="697"/>
                </a:lnTo>
                <a:lnTo>
                  <a:pt x="3944" y="674"/>
                </a:lnTo>
                <a:lnTo>
                  <a:pt x="3951" y="653"/>
                </a:lnTo>
                <a:lnTo>
                  <a:pt x="3956" y="634"/>
                </a:lnTo>
                <a:lnTo>
                  <a:pt x="3961" y="614"/>
                </a:lnTo>
                <a:lnTo>
                  <a:pt x="3953" y="611"/>
                </a:lnTo>
                <a:lnTo>
                  <a:pt x="3948" y="605"/>
                </a:lnTo>
                <a:lnTo>
                  <a:pt x="3945" y="597"/>
                </a:lnTo>
                <a:lnTo>
                  <a:pt x="3947" y="587"/>
                </a:lnTo>
                <a:lnTo>
                  <a:pt x="3952" y="577"/>
                </a:lnTo>
                <a:lnTo>
                  <a:pt x="3959" y="569"/>
                </a:lnTo>
                <a:lnTo>
                  <a:pt x="3967" y="563"/>
                </a:lnTo>
                <a:lnTo>
                  <a:pt x="3977" y="559"/>
                </a:lnTo>
                <a:lnTo>
                  <a:pt x="3986" y="529"/>
                </a:lnTo>
                <a:lnTo>
                  <a:pt x="3996" y="504"/>
                </a:lnTo>
                <a:lnTo>
                  <a:pt x="4004" y="483"/>
                </a:lnTo>
                <a:lnTo>
                  <a:pt x="4011" y="466"/>
                </a:lnTo>
                <a:lnTo>
                  <a:pt x="4003" y="463"/>
                </a:lnTo>
                <a:lnTo>
                  <a:pt x="3997" y="458"/>
                </a:lnTo>
                <a:lnTo>
                  <a:pt x="3993" y="449"/>
                </a:lnTo>
                <a:lnTo>
                  <a:pt x="3996" y="439"/>
                </a:lnTo>
                <a:lnTo>
                  <a:pt x="4001" y="428"/>
                </a:lnTo>
                <a:lnTo>
                  <a:pt x="4010" y="420"/>
                </a:lnTo>
                <a:lnTo>
                  <a:pt x="4020" y="414"/>
                </a:lnTo>
                <a:lnTo>
                  <a:pt x="4032" y="412"/>
                </a:lnTo>
                <a:lnTo>
                  <a:pt x="4041" y="413"/>
                </a:lnTo>
                <a:lnTo>
                  <a:pt x="4048" y="419"/>
                </a:lnTo>
                <a:lnTo>
                  <a:pt x="4052" y="427"/>
                </a:lnTo>
                <a:lnTo>
                  <a:pt x="4051" y="436"/>
                </a:lnTo>
                <a:lnTo>
                  <a:pt x="4060" y="451"/>
                </a:lnTo>
                <a:lnTo>
                  <a:pt x="4068" y="469"/>
                </a:lnTo>
                <a:lnTo>
                  <a:pt x="4076" y="486"/>
                </a:lnTo>
                <a:lnTo>
                  <a:pt x="4084" y="498"/>
                </a:lnTo>
                <a:lnTo>
                  <a:pt x="4090" y="498"/>
                </a:lnTo>
                <a:lnTo>
                  <a:pt x="4094" y="497"/>
                </a:lnTo>
                <a:lnTo>
                  <a:pt x="4116" y="450"/>
                </a:lnTo>
                <a:lnTo>
                  <a:pt x="4136" y="398"/>
                </a:lnTo>
                <a:lnTo>
                  <a:pt x="4153" y="339"/>
                </a:lnTo>
                <a:lnTo>
                  <a:pt x="4165" y="277"/>
                </a:lnTo>
                <a:lnTo>
                  <a:pt x="4175" y="228"/>
                </a:lnTo>
                <a:lnTo>
                  <a:pt x="4192" y="181"/>
                </a:lnTo>
                <a:lnTo>
                  <a:pt x="4210" y="135"/>
                </a:lnTo>
                <a:lnTo>
                  <a:pt x="4229" y="89"/>
                </a:lnTo>
                <a:lnTo>
                  <a:pt x="4236" y="81"/>
                </a:lnTo>
                <a:lnTo>
                  <a:pt x="4243" y="74"/>
                </a:lnTo>
                <a:lnTo>
                  <a:pt x="4251" y="80"/>
                </a:lnTo>
                <a:lnTo>
                  <a:pt x="4255" y="84"/>
                </a:lnTo>
                <a:lnTo>
                  <a:pt x="4258" y="95"/>
                </a:lnTo>
                <a:lnTo>
                  <a:pt x="4260" y="120"/>
                </a:lnTo>
                <a:lnTo>
                  <a:pt x="4267" y="118"/>
                </a:lnTo>
                <a:lnTo>
                  <a:pt x="4274" y="116"/>
                </a:lnTo>
                <a:lnTo>
                  <a:pt x="4284" y="119"/>
                </a:lnTo>
                <a:lnTo>
                  <a:pt x="4291" y="125"/>
                </a:lnTo>
                <a:lnTo>
                  <a:pt x="4294" y="134"/>
                </a:lnTo>
                <a:lnTo>
                  <a:pt x="4293" y="144"/>
                </a:lnTo>
                <a:lnTo>
                  <a:pt x="4289" y="152"/>
                </a:lnTo>
                <a:lnTo>
                  <a:pt x="4283" y="159"/>
                </a:lnTo>
                <a:lnTo>
                  <a:pt x="4274" y="166"/>
                </a:lnTo>
                <a:lnTo>
                  <a:pt x="4266" y="170"/>
                </a:lnTo>
                <a:lnTo>
                  <a:pt x="4266" y="171"/>
                </a:lnTo>
                <a:lnTo>
                  <a:pt x="4266" y="173"/>
                </a:lnTo>
                <a:lnTo>
                  <a:pt x="4269" y="177"/>
                </a:lnTo>
                <a:lnTo>
                  <a:pt x="4273" y="183"/>
                </a:lnTo>
                <a:lnTo>
                  <a:pt x="4302" y="144"/>
                </a:lnTo>
                <a:lnTo>
                  <a:pt x="4310" y="140"/>
                </a:lnTo>
                <a:lnTo>
                  <a:pt x="4299" y="189"/>
                </a:lnTo>
                <a:lnTo>
                  <a:pt x="4269" y="310"/>
                </a:lnTo>
                <a:lnTo>
                  <a:pt x="4271" y="315"/>
                </a:lnTo>
                <a:lnTo>
                  <a:pt x="4274" y="317"/>
                </a:lnTo>
                <a:lnTo>
                  <a:pt x="4278" y="315"/>
                </a:lnTo>
                <a:lnTo>
                  <a:pt x="4282" y="310"/>
                </a:lnTo>
                <a:lnTo>
                  <a:pt x="4294" y="279"/>
                </a:lnTo>
                <a:lnTo>
                  <a:pt x="4310" y="250"/>
                </a:lnTo>
                <a:lnTo>
                  <a:pt x="4329" y="225"/>
                </a:lnTo>
                <a:lnTo>
                  <a:pt x="4348" y="200"/>
                </a:lnTo>
                <a:lnTo>
                  <a:pt x="4355" y="131"/>
                </a:lnTo>
                <a:lnTo>
                  <a:pt x="4360" y="93"/>
                </a:lnTo>
                <a:lnTo>
                  <a:pt x="4370" y="59"/>
                </a:lnTo>
                <a:lnTo>
                  <a:pt x="4396" y="0"/>
                </a:lnTo>
                <a:lnTo>
                  <a:pt x="4527" y="0"/>
                </a:lnTo>
                <a:lnTo>
                  <a:pt x="4524" y="14"/>
                </a:lnTo>
                <a:lnTo>
                  <a:pt x="4520" y="30"/>
                </a:lnTo>
                <a:lnTo>
                  <a:pt x="4515" y="45"/>
                </a:lnTo>
                <a:lnTo>
                  <a:pt x="4512" y="59"/>
                </a:lnTo>
                <a:lnTo>
                  <a:pt x="4528" y="57"/>
                </a:lnTo>
                <a:lnTo>
                  <a:pt x="4539" y="46"/>
                </a:lnTo>
                <a:lnTo>
                  <a:pt x="4547" y="27"/>
                </a:lnTo>
                <a:lnTo>
                  <a:pt x="4554" y="0"/>
                </a:lnTo>
                <a:lnTo>
                  <a:pt x="11097" y="0"/>
                </a:lnTo>
                <a:lnTo>
                  <a:pt x="11097" y="9856"/>
                </a:lnTo>
                <a:lnTo>
                  <a:pt x="1624" y="9856"/>
                </a:lnTo>
                <a:lnTo>
                  <a:pt x="1738" y="9502"/>
                </a:lnTo>
                <a:lnTo>
                  <a:pt x="1743" y="9482"/>
                </a:lnTo>
                <a:lnTo>
                  <a:pt x="1747" y="9465"/>
                </a:lnTo>
                <a:lnTo>
                  <a:pt x="1750" y="9450"/>
                </a:lnTo>
                <a:lnTo>
                  <a:pt x="1752" y="9438"/>
                </a:lnTo>
                <a:lnTo>
                  <a:pt x="1746" y="9449"/>
                </a:lnTo>
                <a:lnTo>
                  <a:pt x="1737" y="9458"/>
                </a:lnTo>
                <a:lnTo>
                  <a:pt x="1726" y="9465"/>
                </a:lnTo>
                <a:lnTo>
                  <a:pt x="1715" y="9467"/>
                </a:lnTo>
                <a:lnTo>
                  <a:pt x="1709" y="9467"/>
                </a:lnTo>
                <a:lnTo>
                  <a:pt x="1706" y="9466"/>
                </a:lnTo>
                <a:lnTo>
                  <a:pt x="1702" y="9464"/>
                </a:lnTo>
                <a:lnTo>
                  <a:pt x="1699" y="9462"/>
                </a:lnTo>
                <a:lnTo>
                  <a:pt x="1680" y="9499"/>
                </a:lnTo>
                <a:lnTo>
                  <a:pt x="1676" y="9512"/>
                </a:lnTo>
                <a:lnTo>
                  <a:pt x="1678" y="9519"/>
                </a:lnTo>
                <a:lnTo>
                  <a:pt x="1674" y="9541"/>
                </a:lnTo>
                <a:lnTo>
                  <a:pt x="1670" y="9554"/>
                </a:lnTo>
                <a:lnTo>
                  <a:pt x="1664" y="9565"/>
                </a:lnTo>
                <a:lnTo>
                  <a:pt x="1670" y="9562"/>
                </a:lnTo>
                <a:lnTo>
                  <a:pt x="1675" y="9560"/>
                </a:lnTo>
                <a:lnTo>
                  <a:pt x="1680" y="9559"/>
                </a:lnTo>
                <a:lnTo>
                  <a:pt x="1685" y="9558"/>
                </a:lnTo>
                <a:lnTo>
                  <a:pt x="1695" y="9560"/>
                </a:lnTo>
                <a:lnTo>
                  <a:pt x="1702" y="9566"/>
                </a:lnTo>
                <a:lnTo>
                  <a:pt x="1705" y="9575"/>
                </a:lnTo>
                <a:lnTo>
                  <a:pt x="1704" y="9585"/>
                </a:lnTo>
                <a:lnTo>
                  <a:pt x="1698" y="9596"/>
                </a:lnTo>
                <a:lnTo>
                  <a:pt x="1689" y="9606"/>
                </a:lnTo>
                <a:lnTo>
                  <a:pt x="1679" y="9612"/>
                </a:lnTo>
                <a:lnTo>
                  <a:pt x="1668" y="9614"/>
                </a:lnTo>
                <a:lnTo>
                  <a:pt x="1658" y="9612"/>
                </a:lnTo>
                <a:lnTo>
                  <a:pt x="1652" y="9608"/>
                </a:lnTo>
                <a:lnTo>
                  <a:pt x="1648" y="9602"/>
                </a:lnTo>
                <a:lnTo>
                  <a:pt x="1647" y="9593"/>
                </a:lnTo>
                <a:lnTo>
                  <a:pt x="1641" y="9594"/>
                </a:lnTo>
                <a:lnTo>
                  <a:pt x="1634" y="9596"/>
                </a:lnTo>
                <a:lnTo>
                  <a:pt x="1634" y="9563"/>
                </a:lnTo>
                <a:lnTo>
                  <a:pt x="1642" y="9535"/>
                </a:lnTo>
                <a:lnTo>
                  <a:pt x="1651" y="9502"/>
                </a:lnTo>
                <a:lnTo>
                  <a:pt x="1653" y="9456"/>
                </a:lnTo>
                <a:lnTo>
                  <a:pt x="1651" y="9449"/>
                </a:lnTo>
                <a:lnTo>
                  <a:pt x="1645" y="9443"/>
                </a:lnTo>
                <a:lnTo>
                  <a:pt x="1638" y="9439"/>
                </a:lnTo>
                <a:lnTo>
                  <a:pt x="1632" y="9439"/>
                </a:lnTo>
                <a:lnTo>
                  <a:pt x="1622" y="9444"/>
                </a:lnTo>
                <a:lnTo>
                  <a:pt x="1613" y="9453"/>
                </a:lnTo>
                <a:lnTo>
                  <a:pt x="1602" y="9476"/>
                </a:lnTo>
                <a:lnTo>
                  <a:pt x="1582" y="9523"/>
                </a:lnTo>
                <a:lnTo>
                  <a:pt x="1575" y="9516"/>
                </a:lnTo>
                <a:lnTo>
                  <a:pt x="1568" y="9510"/>
                </a:lnTo>
                <a:lnTo>
                  <a:pt x="1564" y="9503"/>
                </a:lnTo>
                <a:lnTo>
                  <a:pt x="1562" y="9497"/>
                </a:lnTo>
                <a:lnTo>
                  <a:pt x="1561" y="9488"/>
                </a:lnTo>
                <a:lnTo>
                  <a:pt x="1560" y="9479"/>
                </a:lnTo>
                <a:lnTo>
                  <a:pt x="1560" y="9472"/>
                </a:lnTo>
                <a:lnTo>
                  <a:pt x="1561" y="9466"/>
                </a:lnTo>
                <a:lnTo>
                  <a:pt x="1554" y="9463"/>
                </a:lnTo>
                <a:lnTo>
                  <a:pt x="1550" y="9458"/>
                </a:lnTo>
                <a:lnTo>
                  <a:pt x="1547" y="9451"/>
                </a:lnTo>
                <a:lnTo>
                  <a:pt x="1547" y="9444"/>
                </a:lnTo>
                <a:lnTo>
                  <a:pt x="1536" y="9443"/>
                </a:lnTo>
                <a:lnTo>
                  <a:pt x="1521" y="9441"/>
                </a:lnTo>
                <a:lnTo>
                  <a:pt x="1515" y="9420"/>
                </a:lnTo>
                <a:lnTo>
                  <a:pt x="1509" y="9398"/>
                </a:lnTo>
                <a:lnTo>
                  <a:pt x="1504" y="9378"/>
                </a:lnTo>
                <a:lnTo>
                  <a:pt x="1498" y="9358"/>
                </a:lnTo>
                <a:lnTo>
                  <a:pt x="1502" y="9349"/>
                </a:lnTo>
                <a:lnTo>
                  <a:pt x="1507" y="9344"/>
                </a:lnTo>
                <a:lnTo>
                  <a:pt x="1513" y="9341"/>
                </a:lnTo>
                <a:lnTo>
                  <a:pt x="1521" y="9341"/>
                </a:lnTo>
                <a:lnTo>
                  <a:pt x="1536" y="9336"/>
                </a:lnTo>
                <a:lnTo>
                  <a:pt x="1543" y="9317"/>
                </a:lnTo>
                <a:lnTo>
                  <a:pt x="1546" y="9293"/>
                </a:lnTo>
                <a:lnTo>
                  <a:pt x="1548" y="9268"/>
                </a:lnTo>
                <a:lnTo>
                  <a:pt x="1556" y="9256"/>
                </a:lnTo>
                <a:lnTo>
                  <a:pt x="1564" y="9246"/>
                </a:lnTo>
                <a:lnTo>
                  <a:pt x="1576" y="9237"/>
                </a:lnTo>
                <a:lnTo>
                  <a:pt x="1590" y="9229"/>
                </a:lnTo>
                <a:lnTo>
                  <a:pt x="1574" y="9291"/>
                </a:lnTo>
                <a:lnTo>
                  <a:pt x="1567" y="9322"/>
                </a:lnTo>
                <a:lnTo>
                  <a:pt x="1569" y="9341"/>
                </a:lnTo>
                <a:lnTo>
                  <a:pt x="1577" y="9373"/>
                </a:lnTo>
                <a:lnTo>
                  <a:pt x="1588" y="9365"/>
                </a:lnTo>
                <a:lnTo>
                  <a:pt x="1593" y="9360"/>
                </a:lnTo>
                <a:lnTo>
                  <a:pt x="1597" y="9348"/>
                </a:lnTo>
                <a:lnTo>
                  <a:pt x="1606" y="9318"/>
                </a:lnTo>
                <a:lnTo>
                  <a:pt x="1598" y="9314"/>
                </a:lnTo>
                <a:lnTo>
                  <a:pt x="1594" y="9308"/>
                </a:lnTo>
                <a:lnTo>
                  <a:pt x="1592" y="9300"/>
                </a:lnTo>
                <a:lnTo>
                  <a:pt x="1593" y="9291"/>
                </a:lnTo>
                <a:lnTo>
                  <a:pt x="1598" y="9281"/>
                </a:lnTo>
                <a:lnTo>
                  <a:pt x="1605" y="9274"/>
                </a:lnTo>
                <a:lnTo>
                  <a:pt x="1613" y="9266"/>
                </a:lnTo>
                <a:lnTo>
                  <a:pt x="1623" y="9262"/>
                </a:lnTo>
                <a:lnTo>
                  <a:pt x="1629" y="9244"/>
                </a:lnTo>
                <a:lnTo>
                  <a:pt x="1636" y="9222"/>
                </a:lnTo>
                <a:lnTo>
                  <a:pt x="1644" y="9199"/>
                </a:lnTo>
                <a:lnTo>
                  <a:pt x="1653" y="9172"/>
                </a:lnTo>
                <a:lnTo>
                  <a:pt x="1645" y="9168"/>
                </a:lnTo>
                <a:lnTo>
                  <a:pt x="1640" y="9162"/>
                </a:lnTo>
                <a:lnTo>
                  <a:pt x="1638" y="9153"/>
                </a:lnTo>
                <a:lnTo>
                  <a:pt x="1640" y="9143"/>
                </a:lnTo>
                <a:lnTo>
                  <a:pt x="1645" y="9133"/>
                </a:lnTo>
                <a:lnTo>
                  <a:pt x="1653" y="9123"/>
                </a:lnTo>
                <a:lnTo>
                  <a:pt x="1663" y="9117"/>
                </a:lnTo>
                <a:lnTo>
                  <a:pt x="1675" y="9113"/>
                </a:lnTo>
                <a:lnTo>
                  <a:pt x="1679" y="9100"/>
                </a:lnTo>
                <a:lnTo>
                  <a:pt x="1684" y="9086"/>
                </a:lnTo>
                <a:lnTo>
                  <a:pt x="1690" y="9071"/>
                </a:lnTo>
                <a:lnTo>
                  <a:pt x="1695" y="9057"/>
                </a:lnTo>
                <a:lnTo>
                  <a:pt x="1701" y="9042"/>
                </a:lnTo>
                <a:lnTo>
                  <a:pt x="1705" y="9027"/>
                </a:lnTo>
                <a:lnTo>
                  <a:pt x="1695" y="9024"/>
                </a:lnTo>
                <a:lnTo>
                  <a:pt x="1687" y="9017"/>
                </a:lnTo>
                <a:lnTo>
                  <a:pt x="1684" y="9008"/>
                </a:lnTo>
                <a:lnTo>
                  <a:pt x="1686" y="8996"/>
                </a:lnTo>
                <a:lnTo>
                  <a:pt x="1690" y="8986"/>
                </a:lnTo>
                <a:lnTo>
                  <a:pt x="1697" y="8977"/>
                </a:lnTo>
                <a:lnTo>
                  <a:pt x="1705" y="8971"/>
                </a:lnTo>
                <a:lnTo>
                  <a:pt x="1715" y="8966"/>
                </a:lnTo>
                <a:lnTo>
                  <a:pt x="1719" y="8957"/>
                </a:lnTo>
                <a:lnTo>
                  <a:pt x="1723" y="8949"/>
                </a:lnTo>
                <a:lnTo>
                  <a:pt x="1732" y="8933"/>
                </a:lnTo>
                <a:lnTo>
                  <a:pt x="1740" y="8917"/>
                </a:lnTo>
                <a:lnTo>
                  <a:pt x="1747" y="8900"/>
                </a:lnTo>
                <a:lnTo>
                  <a:pt x="1754" y="8881"/>
                </a:lnTo>
                <a:lnTo>
                  <a:pt x="1742" y="8879"/>
                </a:lnTo>
                <a:lnTo>
                  <a:pt x="1734" y="8872"/>
                </a:lnTo>
                <a:lnTo>
                  <a:pt x="1730" y="8861"/>
                </a:lnTo>
                <a:lnTo>
                  <a:pt x="1732" y="8848"/>
                </a:lnTo>
                <a:lnTo>
                  <a:pt x="1739" y="8835"/>
                </a:lnTo>
                <a:lnTo>
                  <a:pt x="1749" y="8824"/>
                </a:lnTo>
                <a:lnTo>
                  <a:pt x="1763" y="8817"/>
                </a:lnTo>
                <a:lnTo>
                  <a:pt x="1776" y="8815"/>
                </a:lnTo>
                <a:lnTo>
                  <a:pt x="1776" y="8815"/>
                </a:lnTo>
                <a:lnTo>
                  <a:pt x="1777" y="8815"/>
                </a:lnTo>
                <a:lnTo>
                  <a:pt x="1782" y="8794"/>
                </a:lnTo>
                <a:lnTo>
                  <a:pt x="1788" y="8774"/>
                </a:lnTo>
                <a:lnTo>
                  <a:pt x="1794" y="8754"/>
                </a:lnTo>
                <a:lnTo>
                  <a:pt x="1799" y="8735"/>
                </a:lnTo>
                <a:lnTo>
                  <a:pt x="1788" y="8732"/>
                </a:lnTo>
                <a:lnTo>
                  <a:pt x="1780" y="8724"/>
                </a:lnTo>
                <a:lnTo>
                  <a:pt x="1777" y="8714"/>
                </a:lnTo>
                <a:lnTo>
                  <a:pt x="1778" y="8700"/>
                </a:lnTo>
                <a:lnTo>
                  <a:pt x="1785" y="8687"/>
                </a:lnTo>
                <a:lnTo>
                  <a:pt x="1795" y="8677"/>
                </a:lnTo>
                <a:lnTo>
                  <a:pt x="1809" y="8670"/>
                </a:lnTo>
                <a:lnTo>
                  <a:pt x="1823" y="8667"/>
                </a:lnTo>
                <a:lnTo>
                  <a:pt x="1827" y="8655"/>
                </a:lnTo>
                <a:lnTo>
                  <a:pt x="1831" y="8645"/>
                </a:lnTo>
                <a:lnTo>
                  <a:pt x="1836" y="8636"/>
                </a:lnTo>
                <a:lnTo>
                  <a:pt x="1840" y="8627"/>
                </a:lnTo>
                <a:lnTo>
                  <a:pt x="1846" y="8615"/>
                </a:lnTo>
                <a:lnTo>
                  <a:pt x="1851" y="8605"/>
                </a:lnTo>
                <a:lnTo>
                  <a:pt x="1854" y="8596"/>
                </a:lnTo>
                <a:lnTo>
                  <a:pt x="1857" y="8588"/>
                </a:lnTo>
                <a:lnTo>
                  <a:pt x="1852" y="8589"/>
                </a:lnTo>
                <a:lnTo>
                  <a:pt x="1848" y="8589"/>
                </a:lnTo>
                <a:lnTo>
                  <a:pt x="1835" y="8586"/>
                </a:lnTo>
                <a:lnTo>
                  <a:pt x="1827" y="8579"/>
                </a:lnTo>
                <a:lnTo>
                  <a:pt x="1823" y="8567"/>
                </a:lnTo>
                <a:lnTo>
                  <a:pt x="1824" y="8553"/>
                </a:lnTo>
                <a:lnTo>
                  <a:pt x="1829" y="8543"/>
                </a:lnTo>
                <a:lnTo>
                  <a:pt x="1836" y="8533"/>
                </a:lnTo>
                <a:lnTo>
                  <a:pt x="1845" y="8526"/>
                </a:lnTo>
                <a:lnTo>
                  <a:pt x="1857" y="8520"/>
                </a:lnTo>
                <a:lnTo>
                  <a:pt x="1857" y="8507"/>
                </a:lnTo>
                <a:lnTo>
                  <a:pt x="1858" y="8492"/>
                </a:lnTo>
                <a:lnTo>
                  <a:pt x="1861" y="8474"/>
                </a:lnTo>
                <a:lnTo>
                  <a:pt x="1866" y="8454"/>
                </a:lnTo>
                <a:lnTo>
                  <a:pt x="1869" y="8442"/>
                </a:lnTo>
                <a:lnTo>
                  <a:pt x="1872" y="8430"/>
                </a:lnTo>
                <a:lnTo>
                  <a:pt x="1870" y="8425"/>
                </a:lnTo>
                <a:lnTo>
                  <a:pt x="1869" y="8419"/>
                </a:lnTo>
                <a:lnTo>
                  <a:pt x="1869" y="8412"/>
                </a:lnTo>
                <a:lnTo>
                  <a:pt x="1870" y="8405"/>
                </a:lnTo>
                <a:lnTo>
                  <a:pt x="1873" y="8399"/>
                </a:lnTo>
                <a:lnTo>
                  <a:pt x="1876" y="8394"/>
                </a:lnTo>
                <a:lnTo>
                  <a:pt x="1881" y="8389"/>
                </a:lnTo>
                <a:lnTo>
                  <a:pt x="1885" y="8383"/>
                </a:lnTo>
                <a:lnTo>
                  <a:pt x="1898" y="8337"/>
                </a:lnTo>
                <a:lnTo>
                  <a:pt x="1905" y="8314"/>
                </a:lnTo>
                <a:lnTo>
                  <a:pt x="1907" y="8301"/>
                </a:lnTo>
                <a:lnTo>
                  <a:pt x="1908" y="8282"/>
                </a:lnTo>
                <a:lnTo>
                  <a:pt x="1905" y="8276"/>
                </a:lnTo>
                <a:lnTo>
                  <a:pt x="1899" y="8272"/>
                </a:lnTo>
                <a:lnTo>
                  <a:pt x="1892" y="8273"/>
                </a:lnTo>
                <a:lnTo>
                  <a:pt x="1888" y="8279"/>
                </a:lnTo>
                <a:lnTo>
                  <a:pt x="1863" y="8362"/>
                </a:lnTo>
                <a:lnTo>
                  <a:pt x="1834" y="8445"/>
                </a:lnTo>
                <a:lnTo>
                  <a:pt x="1803" y="8530"/>
                </a:lnTo>
                <a:lnTo>
                  <a:pt x="1772" y="8617"/>
                </a:lnTo>
                <a:lnTo>
                  <a:pt x="1833" y="8354"/>
                </a:lnTo>
                <a:lnTo>
                  <a:pt x="1873" y="8226"/>
                </a:lnTo>
                <a:lnTo>
                  <a:pt x="1895" y="8139"/>
                </a:lnTo>
                <a:lnTo>
                  <a:pt x="1906" y="7999"/>
                </a:lnTo>
                <a:lnTo>
                  <a:pt x="1897" y="8001"/>
                </a:lnTo>
                <a:lnTo>
                  <a:pt x="1889" y="8002"/>
                </a:lnTo>
                <a:lnTo>
                  <a:pt x="1882" y="8002"/>
                </a:lnTo>
                <a:lnTo>
                  <a:pt x="1876" y="8000"/>
                </a:lnTo>
                <a:lnTo>
                  <a:pt x="1871" y="7996"/>
                </a:lnTo>
                <a:lnTo>
                  <a:pt x="1867" y="7992"/>
                </a:lnTo>
                <a:lnTo>
                  <a:pt x="1860" y="8015"/>
                </a:lnTo>
                <a:lnTo>
                  <a:pt x="1853" y="8036"/>
                </a:lnTo>
                <a:lnTo>
                  <a:pt x="1846" y="8059"/>
                </a:lnTo>
                <a:lnTo>
                  <a:pt x="1840" y="8081"/>
                </a:lnTo>
                <a:lnTo>
                  <a:pt x="1846" y="8078"/>
                </a:lnTo>
                <a:lnTo>
                  <a:pt x="1853" y="8075"/>
                </a:lnTo>
                <a:lnTo>
                  <a:pt x="1861" y="8073"/>
                </a:lnTo>
                <a:lnTo>
                  <a:pt x="1867" y="8072"/>
                </a:lnTo>
                <a:lnTo>
                  <a:pt x="1881" y="8075"/>
                </a:lnTo>
                <a:lnTo>
                  <a:pt x="1890" y="8083"/>
                </a:lnTo>
                <a:lnTo>
                  <a:pt x="1895" y="8095"/>
                </a:lnTo>
                <a:lnTo>
                  <a:pt x="1893" y="8111"/>
                </a:lnTo>
                <a:lnTo>
                  <a:pt x="1885" y="8125"/>
                </a:lnTo>
                <a:lnTo>
                  <a:pt x="1873" y="8137"/>
                </a:lnTo>
                <a:lnTo>
                  <a:pt x="1859" y="8145"/>
                </a:lnTo>
                <a:lnTo>
                  <a:pt x="1842" y="8148"/>
                </a:lnTo>
                <a:lnTo>
                  <a:pt x="1836" y="8148"/>
                </a:lnTo>
                <a:lnTo>
                  <a:pt x="1830" y="8146"/>
                </a:lnTo>
                <a:lnTo>
                  <a:pt x="1826" y="8143"/>
                </a:lnTo>
                <a:lnTo>
                  <a:pt x="1822" y="8139"/>
                </a:lnTo>
                <a:lnTo>
                  <a:pt x="1817" y="8153"/>
                </a:lnTo>
                <a:lnTo>
                  <a:pt x="1813" y="8166"/>
                </a:lnTo>
                <a:lnTo>
                  <a:pt x="1775" y="8207"/>
                </a:lnTo>
                <a:lnTo>
                  <a:pt x="1754" y="8254"/>
                </a:lnTo>
                <a:lnTo>
                  <a:pt x="1740" y="8304"/>
                </a:lnTo>
                <a:lnTo>
                  <a:pt x="1721" y="8356"/>
                </a:lnTo>
                <a:lnTo>
                  <a:pt x="1717" y="8360"/>
                </a:lnTo>
                <a:lnTo>
                  <a:pt x="1710" y="8363"/>
                </a:lnTo>
                <a:lnTo>
                  <a:pt x="1704" y="8366"/>
                </a:lnTo>
                <a:lnTo>
                  <a:pt x="1697" y="8369"/>
                </a:lnTo>
                <a:lnTo>
                  <a:pt x="1697" y="8342"/>
                </a:lnTo>
                <a:lnTo>
                  <a:pt x="1703" y="8306"/>
                </a:lnTo>
                <a:lnTo>
                  <a:pt x="1709" y="8268"/>
                </a:lnTo>
                <a:lnTo>
                  <a:pt x="1712" y="8234"/>
                </a:lnTo>
                <a:lnTo>
                  <a:pt x="1712" y="8211"/>
                </a:lnTo>
                <a:lnTo>
                  <a:pt x="1714" y="8187"/>
                </a:lnTo>
                <a:lnTo>
                  <a:pt x="1717" y="8164"/>
                </a:lnTo>
                <a:lnTo>
                  <a:pt x="1719" y="8140"/>
                </a:lnTo>
                <a:lnTo>
                  <a:pt x="1714" y="8143"/>
                </a:lnTo>
                <a:lnTo>
                  <a:pt x="1707" y="8145"/>
                </a:lnTo>
                <a:lnTo>
                  <a:pt x="1701" y="8146"/>
                </a:lnTo>
                <a:lnTo>
                  <a:pt x="1695" y="8147"/>
                </a:lnTo>
                <a:lnTo>
                  <a:pt x="1682" y="8144"/>
                </a:lnTo>
                <a:lnTo>
                  <a:pt x="1673" y="8136"/>
                </a:lnTo>
                <a:lnTo>
                  <a:pt x="1669" y="8125"/>
                </a:lnTo>
                <a:lnTo>
                  <a:pt x="1671" y="8111"/>
                </a:lnTo>
                <a:lnTo>
                  <a:pt x="1678" y="8096"/>
                </a:lnTo>
                <a:lnTo>
                  <a:pt x="1690" y="8084"/>
                </a:lnTo>
                <a:lnTo>
                  <a:pt x="1704" y="8077"/>
                </a:lnTo>
                <a:lnTo>
                  <a:pt x="1720" y="8074"/>
                </a:lnTo>
                <a:lnTo>
                  <a:pt x="1724" y="8074"/>
                </a:lnTo>
                <a:lnTo>
                  <a:pt x="1727" y="8075"/>
                </a:lnTo>
                <a:lnTo>
                  <a:pt x="1729" y="8061"/>
                </a:lnTo>
                <a:lnTo>
                  <a:pt x="1731" y="8045"/>
                </a:lnTo>
                <a:lnTo>
                  <a:pt x="1733" y="8030"/>
                </a:lnTo>
                <a:lnTo>
                  <a:pt x="1734" y="8016"/>
                </a:lnTo>
                <a:lnTo>
                  <a:pt x="1735" y="8007"/>
                </a:lnTo>
                <a:lnTo>
                  <a:pt x="1736" y="7999"/>
                </a:lnTo>
                <a:lnTo>
                  <a:pt x="1725" y="7995"/>
                </a:lnTo>
                <a:lnTo>
                  <a:pt x="1718" y="7987"/>
                </a:lnTo>
                <a:lnTo>
                  <a:pt x="1715" y="7976"/>
                </a:lnTo>
                <a:lnTo>
                  <a:pt x="1717" y="7962"/>
                </a:lnTo>
                <a:lnTo>
                  <a:pt x="1723" y="7950"/>
                </a:lnTo>
                <a:lnTo>
                  <a:pt x="1732" y="7940"/>
                </a:lnTo>
                <a:lnTo>
                  <a:pt x="1744" y="7932"/>
                </a:lnTo>
                <a:lnTo>
                  <a:pt x="1756" y="7927"/>
                </a:lnTo>
                <a:lnTo>
                  <a:pt x="1760" y="7920"/>
                </a:lnTo>
                <a:lnTo>
                  <a:pt x="1764" y="7911"/>
                </a:lnTo>
                <a:lnTo>
                  <a:pt x="1766" y="7901"/>
                </a:lnTo>
                <a:lnTo>
                  <a:pt x="1769" y="7889"/>
                </a:lnTo>
                <a:lnTo>
                  <a:pt x="1770" y="7879"/>
                </a:lnTo>
                <a:lnTo>
                  <a:pt x="1771" y="7868"/>
                </a:lnTo>
                <a:lnTo>
                  <a:pt x="1772" y="7859"/>
                </a:lnTo>
                <a:lnTo>
                  <a:pt x="1773" y="7849"/>
                </a:lnTo>
                <a:lnTo>
                  <a:pt x="1767" y="7843"/>
                </a:lnTo>
                <a:lnTo>
                  <a:pt x="1763" y="7835"/>
                </a:lnTo>
                <a:lnTo>
                  <a:pt x="1762" y="7826"/>
                </a:lnTo>
                <a:lnTo>
                  <a:pt x="1764" y="7815"/>
                </a:lnTo>
                <a:lnTo>
                  <a:pt x="1767" y="7807"/>
                </a:lnTo>
                <a:lnTo>
                  <a:pt x="1772" y="7799"/>
                </a:lnTo>
                <a:lnTo>
                  <a:pt x="1779" y="7792"/>
                </a:lnTo>
                <a:lnTo>
                  <a:pt x="1786" y="7787"/>
                </a:lnTo>
                <a:lnTo>
                  <a:pt x="1795" y="7762"/>
                </a:lnTo>
                <a:lnTo>
                  <a:pt x="1802" y="7739"/>
                </a:lnTo>
                <a:lnTo>
                  <a:pt x="1807" y="7717"/>
                </a:lnTo>
                <a:lnTo>
                  <a:pt x="1813" y="7697"/>
                </a:lnTo>
                <a:lnTo>
                  <a:pt x="1810" y="7691"/>
                </a:lnTo>
                <a:lnTo>
                  <a:pt x="1807" y="7683"/>
                </a:lnTo>
                <a:lnTo>
                  <a:pt x="1807" y="7676"/>
                </a:lnTo>
                <a:lnTo>
                  <a:pt x="1810" y="7668"/>
                </a:lnTo>
                <a:lnTo>
                  <a:pt x="1814" y="7658"/>
                </a:lnTo>
                <a:lnTo>
                  <a:pt x="1820" y="7650"/>
                </a:lnTo>
                <a:lnTo>
                  <a:pt x="1824" y="7604"/>
                </a:lnTo>
                <a:lnTo>
                  <a:pt x="1826" y="7563"/>
                </a:lnTo>
                <a:lnTo>
                  <a:pt x="1831" y="7525"/>
                </a:lnTo>
                <a:lnTo>
                  <a:pt x="1840" y="7488"/>
                </a:lnTo>
                <a:lnTo>
                  <a:pt x="1869" y="7395"/>
                </a:lnTo>
                <a:lnTo>
                  <a:pt x="1892" y="7303"/>
                </a:lnTo>
                <a:lnTo>
                  <a:pt x="1926" y="7199"/>
                </a:lnTo>
                <a:lnTo>
                  <a:pt x="1984" y="7069"/>
                </a:lnTo>
                <a:lnTo>
                  <a:pt x="1990" y="7079"/>
                </a:lnTo>
                <a:lnTo>
                  <a:pt x="1993" y="7086"/>
                </a:lnTo>
                <a:lnTo>
                  <a:pt x="1993" y="7082"/>
                </a:lnTo>
                <a:lnTo>
                  <a:pt x="1994" y="7078"/>
                </a:lnTo>
                <a:lnTo>
                  <a:pt x="2003" y="7062"/>
                </a:lnTo>
                <a:lnTo>
                  <a:pt x="2014" y="7050"/>
                </a:lnTo>
                <a:lnTo>
                  <a:pt x="2028" y="7041"/>
                </a:lnTo>
                <a:lnTo>
                  <a:pt x="2044" y="7036"/>
                </a:lnTo>
                <a:lnTo>
                  <a:pt x="2044" y="7018"/>
                </a:lnTo>
                <a:lnTo>
                  <a:pt x="2043" y="7000"/>
                </a:lnTo>
                <a:lnTo>
                  <a:pt x="2043" y="6980"/>
                </a:lnTo>
                <a:lnTo>
                  <a:pt x="2042" y="6960"/>
                </a:lnTo>
                <a:lnTo>
                  <a:pt x="2040" y="6954"/>
                </a:lnTo>
                <a:lnTo>
                  <a:pt x="2038" y="6947"/>
                </a:lnTo>
                <a:lnTo>
                  <a:pt x="2039" y="6939"/>
                </a:lnTo>
                <a:lnTo>
                  <a:pt x="2040" y="6930"/>
                </a:lnTo>
                <a:lnTo>
                  <a:pt x="2042" y="6927"/>
                </a:lnTo>
                <a:lnTo>
                  <a:pt x="2043" y="6925"/>
                </a:lnTo>
                <a:lnTo>
                  <a:pt x="2043" y="6909"/>
                </a:lnTo>
                <a:lnTo>
                  <a:pt x="2044" y="6893"/>
                </a:lnTo>
                <a:lnTo>
                  <a:pt x="2047" y="6875"/>
                </a:lnTo>
                <a:lnTo>
                  <a:pt x="2049" y="6857"/>
                </a:lnTo>
                <a:lnTo>
                  <a:pt x="2065" y="6830"/>
                </a:lnTo>
                <a:lnTo>
                  <a:pt x="2073" y="6816"/>
                </a:lnTo>
                <a:lnTo>
                  <a:pt x="2079" y="6807"/>
                </a:lnTo>
                <a:lnTo>
                  <a:pt x="2085" y="6797"/>
                </a:lnTo>
                <a:lnTo>
                  <a:pt x="2085" y="6789"/>
                </a:lnTo>
                <a:lnTo>
                  <a:pt x="2087" y="6782"/>
                </a:lnTo>
                <a:lnTo>
                  <a:pt x="2091" y="6774"/>
                </a:lnTo>
                <a:lnTo>
                  <a:pt x="2096" y="6766"/>
                </a:lnTo>
                <a:lnTo>
                  <a:pt x="2093" y="6747"/>
                </a:lnTo>
                <a:lnTo>
                  <a:pt x="2089" y="6729"/>
                </a:lnTo>
                <a:lnTo>
                  <a:pt x="2087" y="6711"/>
                </a:lnTo>
                <a:lnTo>
                  <a:pt x="2089" y="6692"/>
                </a:lnTo>
                <a:lnTo>
                  <a:pt x="2092" y="6673"/>
                </a:lnTo>
                <a:lnTo>
                  <a:pt x="2095" y="6653"/>
                </a:lnTo>
                <a:lnTo>
                  <a:pt x="2096" y="6634"/>
                </a:lnTo>
                <a:lnTo>
                  <a:pt x="2098" y="6615"/>
                </a:lnTo>
                <a:lnTo>
                  <a:pt x="2110" y="6543"/>
                </a:lnTo>
                <a:lnTo>
                  <a:pt x="2110" y="6533"/>
                </a:lnTo>
                <a:lnTo>
                  <a:pt x="2100" y="6562"/>
                </a:lnTo>
                <a:lnTo>
                  <a:pt x="2077" y="6611"/>
                </a:lnTo>
                <a:lnTo>
                  <a:pt x="2079" y="6616"/>
                </a:lnTo>
                <a:lnTo>
                  <a:pt x="2079" y="6622"/>
                </a:lnTo>
                <a:lnTo>
                  <a:pt x="2079" y="6629"/>
                </a:lnTo>
                <a:lnTo>
                  <a:pt x="2077" y="6635"/>
                </a:lnTo>
                <a:lnTo>
                  <a:pt x="2068" y="6652"/>
                </a:lnTo>
                <a:lnTo>
                  <a:pt x="2055" y="6666"/>
                </a:lnTo>
                <a:lnTo>
                  <a:pt x="2037" y="6676"/>
                </a:lnTo>
                <a:lnTo>
                  <a:pt x="2020" y="6679"/>
                </a:lnTo>
                <a:lnTo>
                  <a:pt x="2004" y="6676"/>
                </a:lnTo>
                <a:lnTo>
                  <a:pt x="1992" y="6666"/>
                </a:lnTo>
                <a:lnTo>
                  <a:pt x="1987" y="6652"/>
                </a:lnTo>
                <a:lnTo>
                  <a:pt x="1989" y="6635"/>
                </a:lnTo>
                <a:lnTo>
                  <a:pt x="1994" y="6625"/>
                </a:lnTo>
                <a:lnTo>
                  <a:pt x="2002" y="6615"/>
                </a:lnTo>
                <a:lnTo>
                  <a:pt x="2010" y="6606"/>
                </a:lnTo>
                <a:lnTo>
                  <a:pt x="2020" y="6600"/>
                </a:lnTo>
                <a:lnTo>
                  <a:pt x="2024" y="6586"/>
                </a:lnTo>
                <a:lnTo>
                  <a:pt x="2029" y="6569"/>
                </a:lnTo>
                <a:lnTo>
                  <a:pt x="2034" y="6547"/>
                </a:lnTo>
                <a:lnTo>
                  <a:pt x="2042" y="6523"/>
                </a:lnTo>
                <a:lnTo>
                  <a:pt x="2037" y="6515"/>
                </a:lnTo>
                <a:lnTo>
                  <a:pt x="2034" y="6507"/>
                </a:lnTo>
                <a:lnTo>
                  <a:pt x="2034" y="6498"/>
                </a:lnTo>
                <a:lnTo>
                  <a:pt x="2036" y="6488"/>
                </a:lnTo>
                <a:lnTo>
                  <a:pt x="2040" y="6478"/>
                </a:lnTo>
                <a:lnTo>
                  <a:pt x="2047" y="6470"/>
                </a:lnTo>
                <a:lnTo>
                  <a:pt x="2054" y="6461"/>
                </a:lnTo>
                <a:lnTo>
                  <a:pt x="2062" y="6455"/>
                </a:lnTo>
                <a:lnTo>
                  <a:pt x="2067" y="6436"/>
                </a:lnTo>
                <a:lnTo>
                  <a:pt x="2073" y="6416"/>
                </a:lnTo>
                <a:lnTo>
                  <a:pt x="2079" y="6395"/>
                </a:lnTo>
                <a:lnTo>
                  <a:pt x="2086" y="6372"/>
                </a:lnTo>
                <a:lnTo>
                  <a:pt x="2082" y="6365"/>
                </a:lnTo>
                <a:lnTo>
                  <a:pt x="2081" y="6358"/>
                </a:lnTo>
                <a:lnTo>
                  <a:pt x="2081" y="6349"/>
                </a:lnTo>
                <a:lnTo>
                  <a:pt x="2083" y="6340"/>
                </a:lnTo>
                <a:lnTo>
                  <a:pt x="2087" y="6331"/>
                </a:lnTo>
                <a:lnTo>
                  <a:pt x="2092" y="6321"/>
                </a:lnTo>
                <a:lnTo>
                  <a:pt x="2100" y="6313"/>
                </a:lnTo>
                <a:lnTo>
                  <a:pt x="2109" y="6307"/>
                </a:lnTo>
                <a:lnTo>
                  <a:pt x="2118" y="6289"/>
                </a:lnTo>
                <a:lnTo>
                  <a:pt x="2129" y="6272"/>
                </a:lnTo>
                <a:lnTo>
                  <a:pt x="2142" y="6256"/>
                </a:lnTo>
                <a:lnTo>
                  <a:pt x="2154" y="6239"/>
                </a:lnTo>
                <a:lnTo>
                  <a:pt x="2140" y="6232"/>
                </a:lnTo>
                <a:lnTo>
                  <a:pt x="2131" y="6222"/>
                </a:lnTo>
                <a:lnTo>
                  <a:pt x="2127" y="6209"/>
                </a:lnTo>
                <a:lnTo>
                  <a:pt x="2129" y="6193"/>
                </a:lnTo>
                <a:lnTo>
                  <a:pt x="2138" y="6174"/>
                </a:lnTo>
                <a:lnTo>
                  <a:pt x="2154" y="6160"/>
                </a:lnTo>
                <a:lnTo>
                  <a:pt x="2171" y="6150"/>
                </a:lnTo>
                <a:lnTo>
                  <a:pt x="2191" y="6147"/>
                </a:lnTo>
                <a:lnTo>
                  <a:pt x="2192" y="6147"/>
                </a:lnTo>
                <a:lnTo>
                  <a:pt x="2193" y="6147"/>
                </a:lnTo>
                <a:lnTo>
                  <a:pt x="2197" y="6132"/>
                </a:lnTo>
                <a:lnTo>
                  <a:pt x="2202" y="6118"/>
                </a:lnTo>
                <a:lnTo>
                  <a:pt x="2207" y="6105"/>
                </a:lnTo>
                <a:lnTo>
                  <a:pt x="2214" y="6091"/>
                </a:lnTo>
                <a:lnTo>
                  <a:pt x="2211" y="6091"/>
                </a:lnTo>
                <a:lnTo>
                  <a:pt x="2208" y="6091"/>
                </a:lnTo>
                <a:lnTo>
                  <a:pt x="2191" y="6088"/>
                </a:lnTo>
                <a:lnTo>
                  <a:pt x="2179" y="6078"/>
                </a:lnTo>
                <a:lnTo>
                  <a:pt x="2174" y="6063"/>
                </a:lnTo>
                <a:lnTo>
                  <a:pt x="2176" y="6045"/>
                </a:lnTo>
                <a:lnTo>
                  <a:pt x="2185" y="6027"/>
                </a:lnTo>
                <a:lnTo>
                  <a:pt x="2201" y="6012"/>
                </a:lnTo>
                <a:lnTo>
                  <a:pt x="2219" y="6003"/>
                </a:lnTo>
                <a:lnTo>
                  <a:pt x="2238" y="5998"/>
                </a:lnTo>
                <a:lnTo>
                  <a:pt x="2246" y="5999"/>
                </a:lnTo>
                <a:lnTo>
                  <a:pt x="2252" y="6000"/>
                </a:lnTo>
                <a:lnTo>
                  <a:pt x="2258" y="6004"/>
                </a:lnTo>
                <a:lnTo>
                  <a:pt x="2262" y="6008"/>
                </a:lnTo>
                <a:lnTo>
                  <a:pt x="2273" y="5988"/>
                </a:lnTo>
                <a:lnTo>
                  <a:pt x="2283" y="5968"/>
                </a:lnTo>
                <a:lnTo>
                  <a:pt x="2295" y="5944"/>
                </a:lnTo>
                <a:lnTo>
                  <a:pt x="2306" y="5919"/>
                </a:lnTo>
                <a:lnTo>
                  <a:pt x="2295" y="5930"/>
                </a:lnTo>
                <a:lnTo>
                  <a:pt x="2282" y="5938"/>
                </a:lnTo>
                <a:lnTo>
                  <a:pt x="2269" y="5943"/>
                </a:lnTo>
                <a:lnTo>
                  <a:pt x="2255" y="5945"/>
                </a:lnTo>
                <a:lnTo>
                  <a:pt x="2238" y="5941"/>
                </a:lnTo>
                <a:lnTo>
                  <a:pt x="2226" y="5931"/>
                </a:lnTo>
                <a:lnTo>
                  <a:pt x="2221" y="5916"/>
                </a:lnTo>
                <a:lnTo>
                  <a:pt x="2223" y="5897"/>
                </a:lnTo>
                <a:lnTo>
                  <a:pt x="2232" y="5879"/>
                </a:lnTo>
                <a:lnTo>
                  <a:pt x="2248" y="5864"/>
                </a:lnTo>
                <a:lnTo>
                  <a:pt x="2266" y="5854"/>
                </a:lnTo>
                <a:lnTo>
                  <a:pt x="2286" y="5850"/>
                </a:lnTo>
                <a:lnTo>
                  <a:pt x="2300" y="5852"/>
                </a:lnTo>
                <a:lnTo>
                  <a:pt x="2311" y="5859"/>
                </a:lnTo>
                <a:lnTo>
                  <a:pt x="2317" y="5870"/>
                </a:lnTo>
                <a:lnTo>
                  <a:pt x="2320" y="5883"/>
                </a:lnTo>
                <a:lnTo>
                  <a:pt x="2326" y="5865"/>
                </a:lnTo>
                <a:lnTo>
                  <a:pt x="2333" y="5846"/>
                </a:lnTo>
                <a:lnTo>
                  <a:pt x="2340" y="5826"/>
                </a:lnTo>
                <a:lnTo>
                  <a:pt x="2346" y="5805"/>
                </a:lnTo>
                <a:lnTo>
                  <a:pt x="2350" y="5791"/>
                </a:lnTo>
                <a:lnTo>
                  <a:pt x="2354" y="5780"/>
                </a:lnTo>
                <a:lnTo>
                  <a:pt x="2357" y="5771"/>
                </a:lnTo>
                <a:lnTo>
                  <a:pt x="2360" y="5762"/>
                </a:lnTo>
                <a:lnTo>
                  <a:pt x="2349" y="5777"/>
                </a:lnTo>
                <a:lnTo>
                  <a:pt x="2335" y="5788"/>
                </a:lnTo>
                <a:lnTo>
                  <a:pt x="2319" y="5795"/>
                </a:lnTo>
                <a:lnTo>
                  <a:pt x="2302" y="5798"/>
                </a:lnTo>
                <a:lnTo>
                  <a:pt x="2285" y="5794"/>
                </a:lnTo>
                <a:lnTo>
                  <a:pt x="2273" y="5784"/>
                </a:lnTo>
                <a:lnTo>
                  <a:pt x="2268" y="5768"/>
                </a:lnTo>
                <a:lnTo>
                  <a:pt x="2270" y="5750"/>
                </a:lnTo>
                <a:lnTo>
                  <a:pt x="2279" y="5732"/>
                </a:lnTo>
                <a:lnTo>
                  <a:pt x="2295" y="5716"/>
                </a:lnTo>
                <a:lnTo>
                  <a:pt x="2313" y="5706"/>
                </a:lnTo>
                <a:lnTo>
                  <a:pt x="2334" y="5702"/>
                </a:lnTo>
                <a:lnTo>
                  <a:pt x="2350" y="5706"/>
                </a:lnTo>
                <a:lnTo>
                  <a:pt x="2362" y="5715"/>
                </a:lnTo>
                <a:lnTo>
                  <a:pt x="2367" y="5730"/>
                </a:lnTo>
                <a:lnTo>
                  <a:pt x="2366" y="5748"/>
                </a:lnTo>
                <a:lnTo>
                  <a:pt x="2373" y="5735"/>
                </a:lnTo>
                <a:lnTo>
                  <a:pt x="2376" y="5726"/>
                </a:lnTo>
                <a:lnTo>
                  <a:pt x="2376" y="5705"/>
                </a:lnTo>
                <a:lnTo>
                  <a:pt x="2374" y="5662"/>
                </a:lnTo>
                <a:lnTo>
                  <a:pt x="2378" y="5651"/>
                </a:lnTo>
                <a:lnTo>
                  <a:pt x="2382" y="5641"/>
                </a:lnTo>
                <a:lnTo>
                  <a:pt x="2374" y="5645"/>
                </a:lnTo>
                <a:lnTo>
                  <a:pt x="2366" y="5648"/>
                </a:lnTo>
                <a:lnTo>
                  <a:pt x="2358" y="5650"/>
                </a:lnTo>
                <a:lnTo>
                  <a:pt x="2350" y="5651"/>
                </a:lnTo>
                <a:lnTo>
                  <a:pt x="2333" y="5647"/>
                </a:lnTo>
                <a:lnTo>
                  <a:pt x="2320" y="5637"/>
                </a:lnTo>
                <a:lnTo>
                  <a:pt x="2314" y="5621"/>
                </a:lnTo>
                <a:lnTo>
                  <a:pt x="2317" y="5603"/>
                </a:lnTo>
                <a:lnTo>
                  <a:pt x="2326" y="5584"/>
                </a:lnTo>
                <a:lnTo>
                  <a:pt x="2342" y="5568"/>
                </a:lnTo>
                <a:lnTo>
                  <a:pt x="2360" y="5558"/>
                </a:lnTo>
                <a:lnTo>
                  <a:pt x="2381" y="5554"/>
                </a:lnTo>
                <a:lnTo>
                  <a:pt x="2390" y="5555"/>
                </a:lnTo>
                <a:lnTo>
                  <a:pt x="2397" y="5558"/>
                </a:lnTo>
                <a:lnTo>
                  <a:pt x="2404" y="5562"/>
                </a:lnTo>
                <a:lnTo>
                  <a:pt x="2409" y="5567"/>
                </a:lnTo>
                <a:lnTo>
                  <a:pt x="2412" y="5555"/>
                </a:lnTo>
                <a:lnTo>
                  <a:pt x="2416" y="5540"/>
                </a:lnTo>
                <a:lnTo>
                  <a:pt x="2421" y="5519"/>
                </a:lnTo>
                <a:lnTo>
                  <a:pt x="2428" y="5495"/>
                </a:lnTo>
                <a:lnTo>
                  <a:pt x="2420" y="5499"/>
                </a:lnTo>
                <a:lnTo>
                  <a:pt x="2412" y="5502"/>
                </a:lnTo>
                <a:lnTo>
                  <a:pt x="2405" y="5503"/>
                </a:lnTo>
                <a:lnTo>
                  <a:pt x="2397" y="5504"/>
                </a:lnTo>
                <a:lnTo>
                  <a:pt x="2380" y="5500"/>
                </a:lnTo>
                <a:lnTo>
                  <a:pt x="2367" y="5490"/>
                </a:lnTo>
                <a:lnTo>
                  <a:pt x="2361" y="5474"/>
                </a:lnTo>
                <a:lnTo>
                  <a:pt x="2364" y="5455"/>
                </a:lnTo>
                <a:lnTo>
                  <a:pt x="2373" y="5436"/>
                </a:lnTo>
                <a:lnTo>
                  <a:pt x="2389" y="5421"/>
                </a:lnTo>
                <a:lnTo>
                  <a:pt x="2408" y="5410"/>
                </a:lnTo>
                <a:lnTo>
                  <a:pt x="2429" y="5407"/>
                </a:lnTo>
                <a:lnTo>
                  <a:pt x="2434" y="5407"/>
                </a:lnTo>
                <a:lnTo>
                  <a:pt x="2438" y="5408"/>
                </a:lnTo>
                <a:lnTo>
                  <a:pt x="2443" y="5409"/>
                </a:lnTo>
                <a:lnTo>
                  <a:pt x="2447" y="5411"/>
                </a:lnTo>
                <a:lnTo>
                  <a:pt x="2450" y="5398"/>
                </a:lnTo>
                <a:lnTo>
                  <a:pt x="2453" y="5384"/>
                </a:lnTo>
                <a:lnTo>
                  <a:pt x="2456" y="5369"/>
                </a:lnTo>
                <a:lnTo>
                  <a:pt x="2460" y="5354"/>
                </a:lnTo>
                <a:lnTo>
                  <a:pt x="2452" y="5356"/>
                </a:lnTo>
                <a:lnTo>
                  <a:pt x="2444" y="5357"/>
                </a:lnTo>
                <a:lnTo>
                  <a:pt x="2427" y="5353"/>
                </a:lnTo>
                <a:lnTo>
                  <a:pt x="2414" y="5342"/>
                </a:lnTo>
                <a:lnTo>
                  <a:pt x="2408" y="5327"/>
                </a:lnTo>
                <a:lnTo>
                  <a:pt x="2411" y="5308"/>
                </a:lnTo>
                <a:lnTo>
                  <a:pt x="2415" y="5296"/>
                </a:lnTo>
                <a:lnTo>
                  <a:pt x="2422" y="5286"/>
                </a:lnTo>
                <a:lnTo>
                  <a:pt x="2431" y="5278"/>
                </a:lnTo>
                <a:lnTo>
                  <a:pt x="2440" y="5270"/>
                </a:lnTo>
                <a:lnTo>
                  <a:pt x="2435" y="5269"/>
                </a:lnTo>
                <a:lnTo>
                  <a:pt x="2430" y="5267"/>
                </a:lnTo>
                <a:lnTo>
                  <a:pt x="2445" y="5207"/>
                </a:lnTo>
                <a:lnTo>
                  <a:pt x="2460" y="5147"/>
                </a:lnTo>
                <a:lnTo>
                  <a:pt x="2477" y="5089"/>
                </a:lnTo>
                <a:lnTo>
                  <a:pt x="2495" y="5031"/>
                </a:lnTo>
                <a:lnTo>
                  <a:pt x="2501" y="5005"/>
                </a:lnTo>
                <a:lnTo>
                  <a:pt x="2502" y="4987"/>
                </a:lnTo>
                <a:lnTo>
                  <a:pt x="2499" y="4974"/>
                </a:lnTo>
                <a:lnTo>
                  <a:pt x="2497" y="4967"/>
                </a:lnTo>
                <a:lnTo>
                  <a:pt x="2497" y="4968"/>
                </a:lnTo>
                <a:lnTo>
                  <a:pt x="2497" y="4969"/>
                </a:lnTo>
                <a:lnTo>
                  <a:pt x="2496" y="4967"/>
                </a:lnTo>
                <a:lnTo>
                  <a:pt x="2497" y="4967"/>
                </a:lnTo>
                <a:lnTo>
                  <a:pt x="2517" y="4866"/>
                </a:lnTo>
                <a:lnTo>
                  <a:pt x="2556" y="4780"/>
                </a:lnTo>
                <a:lnTo>
                  <a:pt x="2593" y="4693"/>
                </a:lnTo>
                <a:lnTo>
                  <a:pt x="2606" y="4591"/>
                </a:lnTo>
                <a:lnTo>
                  <a:pt x="2606" y="4565"/>
                </a:lnTo>
                <a:lnTo>
                  <a:pt x="2609" y="4531"/>
                </a:lnTo>
                <a:lnTo>
                  <a:pt x="2614" y="4492"/>
                </a:lnTo>
                <a:lnTo>
                  <a:pt x="2622" y="4451"/>
                </a:lnTo>
                <a:lnTo>
                  <a:pt x="2612" y="4457"/>
                </a:lnTo>
                <a:lnTo>
                  <a:pt x="2602" y="4463"/>
                </a:lnTo>
                <a:lnTo>
                  <a:pt x="2592" y="4467"/>
                </a:lnTo>
                <a:lnTo>
                  <a:pt x="2582" y="4468"/>
                </a:lnTo>
                <a:lnTo>
                  <a:pt x="2565" y="4464"/>
                </a:lnTo>
                <a:lnTo>
                  <a:pt x="2554" y="4454"/>
                </a:lnTo>
                <a:lnTo>
                  <a:pt x="2549" y="4440"/>
                </a:lnTo>
                <a:lnTo>
                  <a:pt x="2551" y="4423"/>
                </a:lnTo>
                <a:lnTo>
                  <a:pt x="2560" y="4404"/>
                </a:lnTo>
                <a:lnTo>
                  <a:pt x="2575" y="4390"/>
                </a:lnTo>
                <a:lnTo>
                  <a:pt x="2592" y="4381"/>
                </a:lnTo>
                <a:lnTo>
                  <a:pt x="2611" y="4378"/>
                </a:lnTo>
                <a:lnTo>
                  <a:pt x="2619" y="4378"/>
                </a:lnTo>
                <a:lnTo>
                  <a:pt x="2626" y="4380"/>
                </a:lnTo>
                <a:lnTo>
                  <a:pt x="2631" y="4383"/>
                </a:lnTo>
                <a:lnTo>
                  <a:pt x="2636" y="4387"/>
                </a:lnTo>
                <a:lnTo>
                  <a:pt x="2642" y="4363"/>
                </a:lnTo>
                <a:lnTo>
                  <a:pt x="2649" y="4342"/>
                </a:lnTo>
                <a:lnTo>
                  <a:pt x="2657" y="4324"/>
                </a:lnTo>
                <a:lnTo>
                  <a:pt x="2665" y="4306"/>
                </a:lnTo>
                <a:lnTo>
                  <a:pt x="2656" y="4312"/>
                </a:lnTo>
                <a:lnTo>
                  <a:pt x="2648" y="4316"/>
                </a:lnTo>
                <a:lnTo>
                  <a:pt x="2639" y="4318"/>
                </a:lnTo>
                <a:lnTo>
                  <a:pt x="2630" y="4319"/>
                </a:lnTo>
                <a:lnTo>
                  <a:pt x="2613" y="4315"/>
                </a:lnTo>
                <a:lnTo>
                  <a:pt x="2602" y="4306"/>
                </a:lnTo>
                <a:lnTo>
                  <a:pt x="2597" y="4292"/>
                </a:lnTo>
                <a:lnTo>
                  <a:pt x="2599" y="4275"/>
                </a:lnTo>
                <a:lnTo>
                  <a:pt x="2608" y="4257"/>
                </a:lnTo>
                <a:lnTo>
                  <a:pt x="2623" y="4243"/>
                </a:lnTo>
                <a:lnTo>
                  <a:pt x="2640" y="4234"/>
                </a:lnTo>
                <a:lnTo>
                  <a:pt x="2658" y="4231"/>
                </a:lnTo>
                <a:lnTo>
                  <a:pt x="2675" y="4234"/>
                </a:lnTo>
                <a:lnTo>
                  <a:pt x="2686" y="4243"/>
                </a:lnTo>
                <a:lnTo>
                  <a:pt x="2691" y="4257"/>
                </a:lnTo>
                <a:lnTo>
                  <a:pt x="2689" y="4275"/>
                </a:lnTo>
                <a:lnTo>
                  <a:pt x="2685" y="4283"/>
                </a:lnTo>
                <a:lnTo>
                  <a:pt x="2681" y="4290"/>
                </a:lnTo>
                <a:lnTo>
                  <a:pt x="2676" y="4296"/>
                </a:lnTo>
                <a:lnTo>
                  <a:pt x="2670" y="4302"/>
                </a:lnTo>
                <a:lnTo>
                  <a:pt x="2683" y="4317"/>
                </a:lnTo>
                <a:lnTo>
                  <a:pt x="2684" y="4338"/>
                </a:lnTo>
                <a:lnTo>
                  <a:pt x="2684" y="4360"/>
                </a:lnTo>
                <a:lnTo>
                  <a:pt x="2692" y="4379"/>
                </a:lnTo>
                <a:lnTo>
                  <a:pt x="2785" y="4077"/>
                </a:lnTo>
                <a:lnTo>
                  <a:pt x="2842" y="3883"/>
                </a:lnTo>
                <a:lnTo>
                  <a:pt x="2880" y="3744"/>
                </a:lnTo>
                <a:lnTo>
                  <a:pt x="2915" y="3608"/>
                </a:lnTo>
                <a:lnTo>
                  <a:pt x="2907" y="3597"/>
                </a:lnTo>
                <a:lnTo>
                  <a:pt x="2900" y="3588"/>
                </a:lnTo>
                <a:lnTo>
                  <a:pt x="2894" y="3581"/>
                </a:lnTo>
                <a:lnTo>
                  <a:pt x="2890" y="3574"/>
                </a:lnTo>
                <a:lnTo>
                  <a:pt x="2885" y="3577"/>
                </a:lnTo>
                <a:lnTo>
                  <a:pt x="2879" y="3579"/>
                </a:lnTo>
                <a:lnTo>
                  <a:pt x="2873" y="3580"/>
                </a:lnTo>
                <a:lnTo>
                  <a:pt x="2867" y="3580"/>
                </a:lnTo>
                <a:lnTo>
                  <a:pt x="2860" y="3580"/>
                </a:lnTo>
                <a:lnTo>
                  <a:pt x="2853" y="3578"/>
                </a:lnTo>
                <a:lnTo>
                  <a:pt x="2848" y="3575"/>
                </a:lnTo>
                <a:lnTo>
                  <a:pt x="2843" y="3570"/>
                </a:lnTo>
                <a:lnTo>
                  <a:pt x="2834" y="3591"/>
                </a:lnTo>
                <a:lnTo>
                  <a:pt x="2826" y="3612"/>
                </a:lnTo>
                <a:lnTo>
                  <a:pt x="2817" y="3635"/>
                </a:lnTo>
                <a:lnTo>
                  <a:pt x="2809" y="3658"/>
                </a:lnTo>
                <a:lnTo>
                  <a:pt x="2817" y="3651"/>
                </a:lnTo>
                <a:lnTo>
                  <a:pt x="2827" y="3646"/>
                </a:lnTo>
                <a:lnTo>
                  <a:pt x="2837" y="3643"/>
                </a:lnTo>
                <a:lnTo>
                  <a:pt x="2847" y="3641"/>
                </a:lnTo>
                <a:lnTo>
                  <a:pt x="2863" y="3645"/>
                </a:lnTo>
                <a:lnTo>
                  <a:pt x="2874" y="3654"/>
                </a:lnTo>
                <a:lnTo>
                  <a:pt x="2879" y="3668"/>
                </a:lnTo>
                <a:lnTo>
                  <a:pt x="2877" y="3685"/>
                </a:lnTo>
                <a:lnTo>
                  <a:pt x="2869" y="3700"/>
                </a:lnTo>
                <a:lnTo>
                  <a:pt x="2858" y="3712"/>
                </a:lnTo>
                <a:lnTo>
                  <a:pt x="2842" y="3722"/>
                </a:lnTo>
                <a:lnTo>
                  <a:pt x="2827" y="3727"/>
                </a:lnTo>
                <a:lnTo>
                  <a:pt x="2824" y="3732"/>
                </a:lnTo>
                <a:lnTo>
                  <a:pt x="2819" y="3740"/>
                </a:lnTo>
                <a:lnTo>
                  <a:pt x="2817" y="3737"/>
                </a:lnTo>
                <a:lnTo>
                  <a:pt x="2816" y="3733"/>
                </a:lnTo>
                <a:lnTo>
                  <a:pt x="2816" y="3731"/>
                </a:lnTo>
                <a:lnTo>
                  <a:pt x="2816" y="3728"/>
                </a:lnTo>
                <a:lnTo>
                  <a:pt x="2808" y="3726"/>
                </a:lnTo>
                <a:lnTo>
                  <a:pt x="2800" y="3723"/>
                </a:lnTo>
                <a:lnTo>
                  <a:pt x="2795" y="3718"/>
                </a:lnTo>
                <a:lnTo>
                  <a:pt x="2791" y="3711"/>
                </a:lnTo>
                <a:lnTo>
                  <a:pt x="2784" y="3734"/>
                </a:lnTo>
                <a:lnTo>
                  <a:pt x="2778" y="3756"/>
                </a:lnTo>
                <a:lnTo>
                  <a:pt x="2772" y="3779"/>
                </a:lnTo>
                <a:lnTo>
                  <a:pt x="2766" y="3800"/>
                </a:lnTo>
                <a:lnTo>
                  <a:pt x="2774" y="3795"/>
                </a:lnTo>
                <a:lnTo>
                  <a:pt x="2782" y="3792"/>
                </a:lnTo>
                <a:lnTo>
                  <a:pt x="2791" y="3789"/>
                </a:lnTo>
                <a:lnTo>
                  <a:pt x="2800" y="3788"/>
                </a:lnTo>
                <a:lnTo>
                  <a:pt x="2816" y="3792"/>
                </a:lnTo>
                <a:lnTo>
                  <a:pt x="2827" y="3801"/>
                </a:lnTo>
                <a:lnTo>
                  <a:pt x="2832" y="3816"/>
                </a:lnTo>
                <a:lnTo>
                  <a:pt x="2830" y="3832"/>
                </a:lnTo>
                <a:lnTo>
                  <a:pt x="2821" y="3849"/>
                </a:lnTo>
                <a:lnTo>
                  <a:pt x="2808" y="3863"/>
                </a:lnTo>
                <a:lnTo>
                  <a:pt x="2790" y="3873"/>
                </a:lnTo>
                <a:lnTo>
                  <a:pt x="2772" y="3876"/>
                </a:lnTo>
                <a:lnTo>
                  <a:pt x="2766" y="3876"/>
                </a:lnTo>
                <a:lnTo>
                  <a:pt x="2760" y="3874"/>
                </a:lnTo>
                <a:lnTo>
                  <a:pt x="2754" y="3872"/>
                </a:lnTo>
                <a:lnTo>
                  <a:pt x="2749" y="3868"/>
                </a:lnTo>
                <a:lnTo>
                  <a:pt x="2745" y="3888"/>
                </a:lnTo>
                <a:lnTo>
                  <a:pt x="2742" y="3907"/>
                </a:lnTo>
                <a:lnTo>
                  <a:pt x="2739" y="3923"/>
                </a:lnTo>
                <a:lnTo>
                  <a:pt x="2736" y="3938"/>
                </a:lnTo>
                <a:lnTo>
                  <a:pt x="2744" y="3936"/>
                </a:lnTo>
                <a:lnTo>
                  <a:pt x="2753" y="3935"/>
                </a:lnTo>
                <a:lnTo>
                  <a:pt x="2769" y="3939"/>
                </a:lnTo>
                <a:lnTo>
                  <a:pt x="2780" y="3949"/>
                </a:lnTo>
                <a:lnTo>
                  <a:pt x="2785" y="3963"/>
                </a:lnTo>
                <a:lnTo>
                  <a:pt x="2783" y="3980"/>
                </a:lnTo>
                <a:lnTo>
                  <a:pt x="2774" y="3997"/>
                </a:lnTo>
                <a:lnTo>
                  <a:pt x="2760" y="4011"/>
                </a:lnTo>
                <a:lnTo>
                  <a:pt x="2743" y="4020"/>
                </a:lnTo>
                <a:lnTo>
                  <a:pt x="2725" y="4024"/>
                </a:lnTo>
                <a:lnTo>
                  <a:pt x="2708" y="4020"/>
                </a:lnTo>
                <a:lnTo>
                  <a:pt x="2697" y="4011"/>
                </a:lnTo>
                <a:lnTo>
                  <a:pt x="2692" y="3997"/>
                </a:lnTo>
                <a:lnTo>
                  <a:pt x="2694" y="3980"/>
                </a:lnTo>
                <a:lnTo>
                  <a:pt x="2695" y="3978"/>
                </a:lnTo>
                <a:lnTo>
                  <a:pt x="2696" y="3976"/>
                </a:lnTo>
                <a:lnTo>
                  <a:pt x="2693" y="3961"/>
                </a:lnTo>
                <a:lnTo>
                  <a:pt x="2691" y="3945"/>
                </a:lnTo>
                <a:lnTo>
                  <a:pt x="2692" y="3930"/>
                </a:lnTo>
                <a:lnTo>
                  <a:pt x="2695" y="3914"/>
                </a:lnTo>
                <a:lnTo>
                  <a:pt x="2705" y="3875"/>
                </a:lnTo>
                <a:lnTo>
                  <a:pt x="2719" y="3828"/>
                </a:lnTo>
                <a:lnTo>
                  <a:pt x="2734" y="3782"/>
                </a:lnTo>
                <a:lnTo>
                  <a:pt x="2751" y="3747"/>
                </a:lnTo>
                <a:lnTo>
                  <a:pt x="2774" y="3707"/>
                </a:lnTo>
                <a:lnTo>
                  <a:pt x="2794" y="3646"/>
                </a:lnTo>
                <a:lnTo>
                  <a:pt x="2827" y="3530"/>
                </a:lnTo>
                <a:lnTo>
                  <a:pt x="2882" y="3326"/>
                </a:lnTo>
                <a:lnTo>
                  <a:pt x="2872" y="3333"/>
                </a:lnTo>
                <a:lnTo>
                  <a:pt x="2863" y="3337"/>
                </a:lnTo>
                <a:lnTo>
                  <a:pt x="2851" y="3316"/>
                </a:lnTo>
                <a:lnTo>
                  <a:pt x="2866" y="3262"/>
                </a:lnTo>
                <a:lnTo>
                  <a:pt x="2889" y="3196"/>
                </a:lnTo>
                <a:lnTo>
                  <a:pt x="2906" y="3144"/>
                </a:lnTo>
                <a:lnTo>
                  <a:pt x="2907" y="3135"/>
                </a:lnTo>
                <a:lnTo>
                  <a:pt x="2906" y="3127"/>
                </a:lnTo>
                <a:lnTo>
                  <a:pt x="2905" y="3118"/>
                </a:lnTo>
                <a:lnTo>
                  <a:pt x="2905" y="3110"/>
                </a:lnTo>
                <a:lnTo>
                  <a:pt x="2896" y="3119"/>
                </a:lnTo>
                <a:lnTo>
                  <a:pt x="2886" y="3126"/>
                </a:lnTo>
                <a:lnTo>
                  <a:pt x="2875" y="3130"/>
                </a:lnTo>
                <a:lnTo>
                  <a:pt x="2864" y="3132"/>
                </a:lnTo>
                <a:lnTo>
                  <a:pt x="2850" y="3129"/>
                </a:lnTo>
                <a:lnTo>
                  <a:pt x="2840" y="3121"/>
                </a:lnTo>
                <a:lnTo>
                  <a:pt x="2836" y="3110"/>
                </a:lnTo>
                <a:lnTo>
                  <a:pt x="2838" y="3094"/>
                </a:lnTo>
                <a:lnTo>
                  <a:pt x="2845" y="3080"/>
                </a:lnTo>
                <a:lnTo>
                  <a:pt x="2858" y="3069"/>
                </a:lnTo>
                <a:lnTo>
                  <a:pt x="2872" y="3061"/>
                </a:lnTo>
                <a:lnTo>
                  <a:pt x="2887" y="3057"/>
                </a:lnTo>
                <a:lnTo>
                  <a:pt x="2899" y="3059"/>
                </a:lnTo>
                <a:lnTo>
                  <a:pt x="2909" y="3067"/>
                </a:lnTo>
                <a:lnTo>
                  <a:pt x="2914" y="3078"/>
                </a:lnTo>
                <a:lnTo>
                  <a:pt x="2913" y="3090"/>
                </a:lnTo>
                <a:lnTo>
                  <a:pt x="2926" y="3087"/>
                </a:lnTo>
                <a:lnTo>
                  <a:pt x="2938" y="3083"/>
                </a:lnTo>
                <a:lnTo>
                  <a:pt x="2948" y="3067"/>
                </a:lnTo>
                <a:lnTo>
                  <a:pt x="2956" y="3050"/>
                </a:lnTo>
                <a:lnTo>
                  <a:pt x="2959" y="3032"/>
                </a:lnTo>
                <a:lnTo>
                  <a:pt x="2958" y="3012"/>
                </a:lnTo>
                <a:lnTo>
                  <a:pt x="2940" y="3022"/>
                </a:lnTo>
                <a:lnTo>
                  <a:pt x="2930" y="3023"/>
                </a:lnTo>
                <a:lnTo>
                  <a:pt x="2928" y="3009"/>
                </a:lnTo>
                <a:lnTo>
                  <a:pt x="2936" y="2976"/>
                </a:lnTo>
                <a:lnTo>
                  <a:pt x="2930" y="2979"/>
                </a:lnTo>
                <a:lnTo>
                  <a:pt x="2924" y="2981"/>
                </a:lnTo>
                <a:lnTo>
                  <a:pt x="2918" y="2983"/>
                </a:lnTo>
                <a:lnTo>
                  <a:pt x="2911" y="2984"/>
                </a:lnTo>
                <a:lnTo>
                  <a:pt x="2897" y="2981"/>
                </a:lnTo>
                <a:lnTo>
                  <a:pt x="2889" y="2973"/>
                </a:lnTo>
                <a:lnTo>
                  <a:pt x="2885" y="2961"/>
                </a:lnTo>
                <a:lnTo>
                  <a:pt x="2886" y="2947"/>
                </a:lnTo>
                <a:lnTo>
                  <a:pt x="2893" y="2933"/>
                </a:lnTo>
                <a:lnTo>
                  <a:pt x="2906" y="2922"/>
                </a:lnTo>
                <a:lnTo>
                  <a:pt x="2920" y="2913"/>
                </a:lnTo>
                <a:lnTo>
                  <a:pt x="2934" y="2910"/>
                </a:lnTo>
                <a:lnTo>
                  <a:pt x="2940" y="2911"/>
                </a:lnTo>
                <a:lnTo>
                  <a:pt x="2944" y="2912"/>
                </a:lnTo>
                <a:lnTo>
                  <a:pt x="2948" y="2914"/>
                </a:lnTo>
                <a:lnTo>
                  <a:pt x="2953" y="2917"/>
                </a:lnTo>
                <a:lnTo>
                  <a:pt x="2955" y="2909"/>
                </a:lnTo>
                <a:lnTo>
                  <a:pt x="2958" y="2900"/>
                </a:lnTo>
                <a:lnTo>
                  <a:pt x="2961" y="2890"/>
                </a:lnTo>
                <a:lnTo>
                  <a:pt x="2964" y="2880"/>
                </a:lnTo>
                <a:lnTo>
                  <a:pt x="2968" y="2867"/>
                </a:lnTo>
                <a:lnTo>
                  <a:pt x="2971" y="2854"/>
                </a:lnTo>
                <a:lnTo>
                  <a:pt x="2975" y="2842"/>
                </a:lnTo>
                <a:lnTo>
                  <a:pt x="2979" y="2830"/>
                </a:lnTo>
                <a:lnTo>
                  <a:pt x="2974" y="2833"/>
                </a:lnTo>
                <a:lnTo>
                  <a:pt x="2969" y="2834"/>
                </a:lnTo>
                <a:lnTo>
                  <a:pt x="2964" y="2835"/>
                </a:lnTo>
                <a:lnTo>
                  <a:pt x="2959" y="2836"/>
                </a:lnTo>
                <a:lnTo>
                  <a:pt x="2945" y="2833"/>
                </a:lnTo>
                <a:lnTo>
                  <a:pt x="2936" y="2825"/>
                </a:lnTo>
                <a:lnTo>
                  <a:pt x="2932" y="2813"/>
                </a:lnTo>
                <a:lnTo>
                  <a:pt x="2934" y="2800"/>
                </a:lnTo>
                <a:lnTo>
                  <a:pt x="2941" y="2786"/>
                </a:lnTo>
                <a:lnTo>
                  <a:pt x="2953" y="2774"/>
                </a:lnTo>
                <a:lnTo>
                  <a:pt x="2967" y="2766"/>
                </a:lnTo>
                <a:lnTo>
                  <a:pt x="2982" y="2763"/>
                </a:lnTo>
                <a:lnTo>
                  <a:pt x="2986" y="2764"/>
                </a:lnTo>
                <a:lnTo>
                  <a:pt x="2990" y="2765"/>
                </a:lnTo>
                <a:lnTo>
                  <a:pt x="2993" y="2766"/>
                </a:lnTo>
                <a:lnTo>
                  <a:pt x="2997" y="2768"/>
                </a:lnTo>
                <a:lnTo>
                  <a:pt x="3004" y="2746"/>
                </a:lnTo>
                <a:lnTo>
                  <a:pt x="3010" y="2724"/>
                </a:lnTo>
                <a:lnTo>
                  <a:pt x="3016" y="2704"/>
                </a:lnTo>
                <a:lnTo>
                  <a:pt x="3022" y="2683"/>
                </a:lnTo>
                <a:lnTo>
                  <a:pt x="3014" y="2687"/>
                </a:lnTo>
                <a:lnTo>
                  <a:pt x="3007" y="2688"/>
                </a:lnTo>
                <a:lnTo>
                  <a:pt x="2993" y="2684"/>
                </a:lnTo>
                <a:lnTo>
                  <a:pt x="2984" y="2677"/>
                </a:lnTo>
                <a:lnTo>
                  <a:pt x="2981" y="2666"/>
                </a:lnTo>
                <a:lnTo>
                  <a:pt x="2982" y="2652"/>
                </a:lnTo>
                <a:lnTo>
                  <a:pt x="2989" y="2638"/>
                </a:lnTo>
                <a:lnTo>
                  <a:pt x="3001" y="2627"/>
                </a:lnTo>
                <a:lnTo>
                  <a:pt x="3014" y="2620"/>
                </a:lnTo>
                <a:lnTo>
                  <a:pt x="3029" y="2617"/>
                </a:lnTo>
                <a:lnTo>
                  <a:pt x="3035" y="2618"/>
                </a:lnTo>
                <a:lnTo>
                  <a:pt x="3041" y="2619"/>
                </a:lnTo>
                <a:lnTo>
                  <a:pt x="3048" y="2598"/>
                </a:lnTo>
                <a:lnTo>
                  <a:pt x="3055" y="2576"/>
                </a:lnTo>
                <a:lnTo>
                  <a:pt x="3060" y="2556"/>
                </a:lnTo>
                <a:lnTo>
                  <a:pt x="3066" y="2537"/>
                </a:lnTo>
                <a:lnTo>
                  <a:pt x="3060" y="2538"/>
                </a:lnTo>
                <a:lnTo>
                  <a:pt x="3054" y="2539"/>
                </a:lnTo>
                <a:lnTo>
                  <a:pt x="3041" y="2536"/>
                </a:lnTo>
                <a:lnTo>
                  <a:pt x="3032" y="2529"/>
                </a:lnTo>
                <a:lnTo>
                  <a:pt x="3028" y="2518"/>
                </a:lnTo>
                <a:lnTo>
                  <a:pt x="3030" y="2505"/>
                </a:lnTo>
                <a:lnTo>
                  <a:pt x="3037" y="2491"/>
                </a:lnTo>
                <a:lnTo>
                  <a:pt x="3049" y="2480"/>
                </a:lnTo>
                <a:lnTo>
                  <a:pt x="3062" y="2473"/>
                </a:lnTo>
                <a:lnTo>
                  <a:pt x="3076" y="2470"/>
                </a:lnTo>
                <a:lnTo>
                  <a:pt x="3081" y="2470"/>
                </a:lnTo>
                <a:lnTo>
                  <a:pt x="3085" y="2472"/>
                </a:lnTo>
                <a:lnTo>
                  <a:pt x="3094" y="2447"/>
                </a:lnTo>
                <a:lnTo>
                  <a:pt x="3101" y="2425"/>
                </a:lnTo>
                <a:lnTo>
                  <a:pt x="3107" y="2405"/>
                </a:lnTo>
                <a:lnTo>
                  <a:pt x="3112" y="2389"/>
                </a:lnTo>
                <a:lnTo>
                  <a:pt x="3107" y="2390"/>
                </a:lnTo>
                <a:lnTo>
                  <a:pt x="3102" y="2391"/>
                </a:lnTo>
                <a:lnTo>
                  <a:pt x="3089" y="2388"/>
                </a:lnTo>
                <a:lnTo>
                  <a:pt x="3080" y="2381"/>
                </a:lnTo>
                <a:lnTo>
                  <a:pt x="3077" y="2370"/>
                </a:lnTo>
                <a:lnTo>
                  <a:pt x="3078" y="2357"/>
                </a:lnTo>
                <a:lnTo>
                  <a:pt x="3085" y="2344"/>
                </a:lnTo>
                <a:lnTo>
                  <a:pt x="3096" y="2333"/>
                </a:lnTo>
                <a:lnTo>
                  <a:pt x="3109" y="2326"/>
                </a:lnTo>
                <a:lnTo>
                  <a:pt x="3123" y="2323"/>
                </a:lnTo>
                <a:lnTo>
                  <a:pt x="3127" y="2324"/>
                </a:lnTo>
                <a:lnTo>
                  <a:pt x="3131" y="2324"/>
                </a:lnTo>
                <a:lnTo>
                  <a:pt x="3134" y="2326"/>
                </a:lnTo>
                <a:lnTo>
                  <a:pt x="3137" y="2327"/>
                </a:lnTo>
                <a:lnTo>
                  <a:pt x="3143" y="2321"/>
                </a:lnTo>
                <a:lnTo>
                  <a:pt x="3148" y="2317"/>
                </a:lnTo>
                <a:lnTo>
                  <a:pt x="3153" y="2314"/>
                </a:lnTo>
                <a:lnTo>
                  <a:pt x="3159" y="2310"/>
                </a:lnTo>
                <a:lnTo>
                  <a:pt x="3159" y="2309"/>
                </a:lnTo>
                <a:lnTo>
                  <a:pt x="3159" y="2307"/>
                </a:lnTo>
                <a:lnTo>
                  <a:pt x="3160" y="2306"/>
                </a:lnTo>
                <a:lnTo>
                  <a:pt x="3162" y="2304"/>
                </a:lnTo>
                <a:lnTo>
                  <a:pt x="3170" y="2280"/>
                </a:lnTo>
                <a:lnTo>
                  <a:pt x="3179" y="2252"/>
                </a:lnTo>
                <a:lnTo>
                  <a:pt x="3190" y="2221"/>
                </a:lnTo>
                <a:lnTo>
                  <a:pt x="3202" y="2183"/>
                </a:lnTo>
                <a:lnTo>
                  <a:pt x="3200" y="2214"/>
                </a:lnTo>
                <a:lnTo>
                  <a:pt x="3194" y="2250"/>
                </a:lnTo>
                <a:lnTo>
                  <a:pt x="3182" y="2282"/>
                </a:lnTo>
                <a:lnTo>
                  <a:pt x="3162" y="2304"/>
                </a:lnTo>
                <a:lnTo>
                  <a:pt x="3161" y="2307"/>
                </a:lnTo>
                <a:lnTo>
                  <a:pt x="3160" y="2310"/>
                </a:lnTo>
                <a:lnTo>
                  <a:pt x="3160" y="2310"/>
                </a:lnTo>
                <a:lnTo>
                  <a:pt x="3159" y="2310"/>
                </a:lnTo>
                <a:lnTo>
                  <a:pt x="3164" y="2343"/>
                </a:lnTo>
                <a:lnTo>
                  <a:pt x="3168" y="2357"/>
                </a:lnTo>
                <a:lnTo>
                  <a:pt x="3176" y="2366"/>
                </a:lnTo>
                <a:lnTo>
                  <a:pt x="3195" y="2377"/>
                </a:lnTo>
                <a:lnTo>
                  <a:pt x="3178" y="2459"/>
                </a:lnTo>
                <a:lnTo>
                  <a:pt x="3146" y="2567"/>
                </a:lnTo>
                <a:lnTo>
                  <a:pt x="3112" y="2679"/>
                </a:lnTo>
                <a:lnTo>
                  <a:pt x="3093" y="2777"/>
                </a:lnTo>
                <a:lnTo>
                  <a:pt x="3098" y="2772"/>
                </a:lnTo>
                <a:lnTo>
                  <a:pt x="3103" y="2768"/>
                </a:lnTo>
                <a:lnTo>
                  <a:pt x="3109" y="2765"/>
                </a:lnTo>
                <a:lnTo>
                  <a:pt x="3115" y="2762"/>
                </a:lnTo>
                <a:lnTo>
                  <a:pt x="3121" y="2742"/>
                </a:lnTo>
                <a:lnTo>
                  <a:pt x="3126" y="2722"/>
                </a:lnTo>
                <a:lnTo>
                  <a:pt x="3132" y="2704"/>
                </a:lnTo>
                <a:lnTo>
                  <a:pt x="3136" y="2688"/>
                </a:lnTo>
                <a:lnTo>
                  <a:pt x="3129" y="2681"/>
                </a:lnTo>
                <a:lnTo>
                  <a:pt x="3125" y="2673"/>
                </a:lnTo>
                <a:lnTo>
                  <a:pt x="3124" y="2663"/>
                </a:lnTo>
                <a:lnTo>
                  <a:pt x="3126" y="2652"/>
                </a:lnTo>
                <a:lnTo>
                  <a:pt x="3130" y="2642"/>
                </a:lnTo>
                <a:lnTo>
                  <a:pt x="3137" y="2632"/>
                </a:lnTo>
                <a:lnTo>
                  <a:pt x="3147" y="2624"/>
                </a:lnTo>
                <a:lnTo>
                  <a:pt x="3157" y="2618"/>
                </a:lnTo>
                <a:lnTo>
                  <a:pt x="3164" y="2593"/>
                </a:lnTo>
                <a:lnTo>
                  <a:pt x="3171" y="2570"/>
                </a:lnTo>
                <a:lnTo>
                  <a:pt x="3176" y="2552"/>
                </a:lnTo>
                <a:lnTo>
                  <a:pt x="3181" y="2536"/>
                </a:lnTo>
                <a:lnTo>
                  <a:pt x="3176" y="2530"/>
                </a:lnTo>
                <a:lnTo>
                  <a:pt x="3173" y="2523"/>
                </a:lnTo>
                <a:lnTo>
                  <a:pt x="3172" y="2514"/>
                </a:lnTo>
                <a:lnTo>
                  <a:pt x="3174" y="2505"/>
                </a:lnTo>
                <a:lnTo>
                  <a:pt x="3179" y="2493"/>
                </a:lnTo>
                <a:lnTo>
                  <a:pt x="3188" y="2483"/>
                </a:lnTo>
                <a:lnTo>
                  <a:pt x="3197" y="2475"/>
                </a:lnTo>
                <a:lnTo>
                  <a:pt x="3208" y="2470"/>
                </a:lnTo>
                <a:lnTo>
                  <a:pt x="3214" y="2459"/>
                </a:lnTo>
                <a:lnTo>
                  <a:pt x="3220" y="2446"/>
                </a:lnTo>
                <a:lnTo>
                  <a:pt x="3227" y="2431"/>
                </a:lnTo>
                <a:lnTo>
                  <a:pt x="3238" y="2413"/>
                </a:lnTo>
                <a:lnTo>
                  <a:pt x="3241" y="2424"/>
                </a:lnTo>
                <a:lnTo>
                  <a:pt x="3241" y="2435"/>
                </a:lnTo>
                <a:lnTo>
                  <a:pt x="3238" y="2448"/>
                </a:lnTo>
                <a:lnTo>
                  <a:pt x="3231" y="2468"/>
                </a:lnTo>
                <a:lnTo>
                  <a:pt x="3243" y="2472"/>
                </a:lnTo>
                <a:lnTo>
                  <a:pt x="3250" y="2480"/>
                </a:lnTo>
                <a:lnTo>
                  <a:pt x="3253" y="2491"/>
                </a:lnTo>
                <a:lnTo>
                  <a:pt x="3251" y="2505"/>
                </a:lnTo>
                <a:lnTo>
                  <a:pt x="3245" y="2517"/>
                </a:lnTo>
                <a:lnTo>
                  <a:pt x="3237" y="2527"/>
                </a:lnTo>
                <a:lnTo>
                  <a:pt x="3225" y="2535"/>
                </a:lnTo>
                <a:lnTo>
                  <a:pt x="3213" y="2540"/>
                </a:lnTo>
                <a:lnTo>
                  <a:pt x="3210" y="2552"/>
                </a:lnTo>
                <a:lnTo>
                  <a:pt x="3208" y="2563"/>
                </a:lnTo>
                <a:lnTo>
                  <a:pt x="3205" y="2576"/>
                </a:lnTo>
                <a:lnTo>
                  <a:pt x="3200" y="2589"/>
                </a:lnTo>
                <a:lnTo>
                  <a:pt x="3195" y="2603"/>
                </a:lnTo>
                <a:lnTo>
                  <a:pt x="3192" y="2616"/>
                </a:lnTo>
                <a:lnTo>
                  <a:pt x="3199" y="2621"/>
                </a:lnTo>
                <a:lnTo>
                  <a:pt x="3203" y="2627"/>
                </a:lnTo>
                <a:lnTo>
                  <a:pt x="3205" y="2636"/>
                </a:lnTo>
                <a:lnTo>
                  <a:pt x="3205" y="2646"/>
                </a:lnTo>
                <a:lnTo>
                  <a:pt x="3212" y="2644"/>
                </a:lnTo>
                <a:lnTo>
                  <a:pt x="3218" y="2642"/>
                </a:lnTo>
                <a:lnTo>
                  <a:pt x="3275" y="2476"/>
                </a:lnTo>
                <a:lnTo>
                  <a:pt x="3306" y="2394"/>
                </a:lnTo>
                <a:lnTo>
                  <a:pt x="3328" y="2356"/>
                </a:lnTo>
                <a:lnTo>
                  <a:pt x="3363" y="2319"/>
                </a:lnTo>
                <a:lnTo>
                  <a:pt x="3377" y="2270"/>
                </a:lnTo>
                <a:lnTo>
                  <a:pt x="3389" y="2238"/>
                </a:lnTo>
                <a:lnTo>
                  <a:pt x="3395" y="2214"/>
                </a:lnTo>
                <a:lnTo>
                  <a:pt x="3392" y="2196"/>
                </a:lnTo>
                <a:lnTo>
                  <a:pt x="3379" y="2210"/>
                </a:lnTo>
                <a:lnTo>
                  <a:pt x="3372" y="2228"/>
                </a:lnTo>
                <a:lnTo>
                  <a:pt x="3368" y="2247"/>
                </a:lnTo>
                <a:lnTo>
                  <a:pt x="3360" y="2263"/>
                </a:lnTo>
                <a:lnTo>
                  <a:pt x="3362" y="2195"/>
                </a:lnTo>
                <a:lnTo>
                  <a:pt x="3434" y="1943"/>
                </a:lnTo>
                <a:lnTo>
                  <a:pt x="3534" y="1616"/>
                </a:lnTo>
                <a:lnTo>
                  <a:pt x="3622" y="1326"/>
                </a:lnTo>
                <a:lnTo>
                  <a:pt x="3616" y="1338"/>
                </a:lnTo>
                <a:lnTo>
                  <a:pt x="3605" y="1347"/>
                </a:lnTo>
                <a:lnTo>
                  <a:pt x="3594" y="1354"/>
                </a:lnTo>
                <a:lnTo>
                  <a:pt x="3581" y="1356"/>
                </a:lnTo>
                <a:lnTo>
                  <a:pt x="3570" y="1353"/>
                </a:lnTo>
                <a:lnTo>
                  <a:pt x="3561" y="1347"/>
                </a:lnTo>
                <a:lnTo>
                  <a:pt x="3558" y="1337"/>
                </a:lnTo>
                <a:lnTo>
                  <a:pt x="3559" y="1324"/>
                </a:lnTo>
                <a:lnTo>
                  <a:pt x="3567" y="1312"/>
                </a:lnTo>
                <a:lnTo>
                  <a:pt x="3576" y="1302"/>
                </a:lnTo>
                <a:lnTo>
                  <a:pt x="3588" y="1296"/>
                </a:lnTo>
                <a:lnTo>
                  <a:pt x="3601" y="1293"/>
                </a:lnTo>
                <a:lnTo>
                  <a:pt x="3612" y="1295"/>
                </a:lnTo>
                <a:lnTo>
                  <a:pt x="3620" y="1301"/>
                </a:lnTo>
                <a:lnTo>
                  <a:pt x="3624" y="1310"/>
                </a:lnTo>
                <a:lnTo>
                  <a:pt x="3623" y="1321"/>
                </a:lnTo>
                <a:lnTo>
                  <a:pt x="3635" y="1279"/>
                </a:lnTo>
                <a:lnTo>
                  <a:pt x="3645" y="1244"/>
                </a:lnTo>
                <a:lnTo>
                  <a:pt x="3652" y="1215"/>
                </a:lnTo>
                <a:lnTo>
                  <a:pt x="3656" y="1196"/>
                </a:lnTo>
                <a:lnTo>
                  <a:pt x="3650" y="1201"/>
                </a:lnTo>
                <a:lnTo>
                  <a:pt x="3643" y="1204"/>
                </a:lnTo>
                <a:lnTo>
                  <a:pt x="3636" y="1207"/>
                </a:lnTo>
                <a:lnTo>
                  <a:pt x="3629" y="1208"/>
                </a:lnTo>
                <a:lnTo>
                  <a:pt x="3618" y="1205"/>
                </a:lnTo>
                <a:lnTo>
                  <a:pt x="3610" y="1199"/>
                </a:lnTo>
                <a:lnTo>
                  <a:pt x="3606" y="1188"/>
                </a:lnTo>
                <a:lnTo>
                  <a:pt x="3608" y="1177"/>
                </a:lnTo>
                <a:lnTo>
                  <a:pt x="3611" y="1170"/>
                </a:lnTo>
                <a:lnTo>
                  <a:pt x="3616" y="1163"/>
                </a:lnTo>
                <a:lnTo>
                  <a:pt x="3622" y="1158"/>
                </a:lnTo>
                <a:lnTo>
                  <a:pt x="3628" y="1153"/>
                </a:lnTo>
                <a:lnTo>
                  <a:pt x="3624" y="1139"/>
                </a:lnTo>
                <a:lnTo>
                  <a:pt x="3625" y="1122"/>
                </a:lnTo>
                <a:lnTo>
                  <a:pt x="3630" y="1099"/>
                </a:lnTo>
                <a:lnTo>
                  <a:pt x="3640" y="1064"/>
                </a:lnTo>
                <a:lnTo>
                  <a:pt x="3671" y="955"/>
                </a:lnTo>
                <a:lnTo>
                  <a:pt x="3686" y="892"/>
                </a:lnTo>
                <a:lnTo>
                  <a:pt x="3694" y="859"/>
                </a:lnTo>
                <a:lnTo>
                  <a:pt x="3701" y="840"/>
                </a:lnTo>
                <a:lnTo>
                  <a:pt x="3716" y="803"/>
                </a:lnTo>
                <a:lnTo>
                  <a:pt x="3723" y="765"/>
                </a:lnTo>
                <a:lnTo>
                  <a:pt x="3724" y="728"/>
                </a:lnTo>
                <a:lnTo>
                  <a:pt x="3720" y="689"/>
                </a:lnTo>
                <a:lnTo>
                  <a:pt x="3673" y="835"/>
                </a:lnTo>
                <a:lnTo>
                  <a:pt x="3626" y="982"/>
                </a:lnTo>
                <a:lnTo>
                  <a:pt x="3579" y="1128"/>
                </a:lnTo>
                <a:lnTo>
                  <a:pt x="3532" y="1274"/>
                </a:lnTo>
                <a:lnTo>
                  <a:pt x="3526" y="1244"/>
                </a:lnTo>
                <a:lnTo>
                  <a:pt x="3552" y="1143"/>
                </a:lnTo>
                <a:lnTo>
                  <a:pt x="3611" y="939"/>
                </a:lnTo>
                <a:lnTo>
                  <a:pt x="3699" y="597"/>
                </a:lnTo>
                <a:lnTo>
                  <a:pt x="3694" y="602"/>
                </a:lnTo>
                <a:lnTo>
                  <a:pt x="3688" y="606"/>
                </a:lnTo>
                <a:lnTo>
                  <a:pt x="3681" y="609"/>
                </a:lnTo>
                <a:lnTo>
                  <a:pt x="3674" y="610"/>
                </a:lnTo>
                <a:lnTo>
                  <a:pt x="3667" y="636"/>
                </a:lnTo>
                <a:lnTo>
                  <a:pt x="3658" y="660"/>
                </a:lnTo>
                <a:lnTo>
                  <a:pt x="3651" y="686"/>
                </a:lnTo>
                <a:lnTo>
                  <a:pt x="3645" y="710"/>
                </a:lnTo>
                <a:lnTo>
                  <a:pt x="3652" y="713"/>
                </a:lnTo>
                <a:lnTo>
                  <a:pt x="3657" y="718"/>
                </a:lnTo>
                <a:lnTo>
                  <a:pt x="3659" y="726"/>
                </a:lnTo>
                <a:lnTo>
                  <a:pt x="3657" y="735"/>
                </a:lnTo>
                <a:lnTo>
                  <a:pt x="3654" y="742"/>
                </a:lnTo>
                <a:lnTo>
                  <a:pt x="3648" y="749"/>
                </a:lnTo>
                <a:lnTo>
                  <a:pt x="3640" y="754"/>
                </a:lnTo>
                <a:lnTo>
                  <a:pt x="3632" y="757"/>
                </a:lnTo>
                <a:lnTo>
                  <a:pt x="3624" y="786"/>
                </a:lnTo>
                <a:lnTo>
                  <a:pt x="3616" y="812"/>
                </a:lnTo>
                <a:lnTo>
                  <a:pt x="3605" y="836"/>
                </a:lnTo>
                <a:lnTo>
                  <a:pt x="3595" y="856"/>
                </a:lnTo>
                <a:lnTo>
                  <a:pt x="3604" y="858"/>
                </a:lnTo>
                <a:lnTo>
                  <a:pt x="3609" y="865"/>
                </a:lnTo>
                <a:lnTo>
                  <a:pt x="3612" y="872"/>
                </a:lnTo>
                <a:lnTo>
                  <a:pt x="3611" y="882"/>
                </a:lnTo>
                <a:lnTo>
                  <a:pt x="3606" y="892"/>
                </a:lnTo>
                <a:lnTo>
                  <a:pt x="3598" y="899"/>
                </a:lnTo>
                <a:lnTo>
                  <a:pt x="3588" y="905"/>
                </a:lnTo>
                <a:lnTo>
                  <a:pt x="3578" y="907"/>
                </a:lnTo>
                <a:lnTo>
                  <a:pt x="3569" y="905"/>
                </a:lnTo>
                <a:lnTo>
                  <a:pt x="3562" y="899"/>
                </a:lnTo>
                <a:lnTo>
                  <a:pt x="3559" y="892"/>
                </a:lnTo>
                <a:lnTo>
                  <a:pt x="3560" y="882"/>
                </a:lnTo>
                <a:lnTo>
                  <a:pt x="3565" y="873"/>
                </a:lnTo>
                <a:lnTo>
                  <a:pt x="3572" y="866"/>
                </a:lnTo>
                <a:lnTo>
                  <a:pt x="3580" y="860"/>
                </a:lnTo>
                <a:lnTo>
                  <a:pt x="3589" y="857"/>
                </a:lnTo>
                <a:lnTo>
                  <a:pt x="3586" y="851"/>
                </a:lnTo>
                <a:lnTo>
                  <a:pt x="3585" y="847"/>
                </a:lnTo>
                <a:lnTo>
                  <a:pt x="3591" y="821"/>
                </a:lnTo>
                <a:lnTo>
                  <a:pt x="3597" y="796"/>
                </a:lnTo>
                <a:lnTo>
                  <a:pt x="3604" y="774"/>
                </a:lnTo>
                <a:lnTo>
                  <a:pt x="3610" y="752"/>
                </a:lnTo>
                <a:lnTo>
                  <a:pt x="3608" y="748"/>
                </a:lnTo>
                <a:lnTo>
                  <a:pt x="3607" y="744"/>
                </a:lnTo>
                <a:lnTo>
                  <a:pt x="3607" y="739"/>
                </a:lnTo>
                <a:lnTo>
                  <a:pt x="3608" y="735"/>
                </a:lnTo>
                <a:lnTo>
                  <a:pt x="3610" y="730"/>
                </a:lnTo>
                <a:lnTo>
                  <a:pt x="3613" y="725"/>
                </a:lnTo>
                <a:lnTo>
                  <a:pt x="3618" y="720"/>
                </a:lnTo>
                <a:lnTo>
                  <a:pt x="3622" y="716"/>
                </a:lnTo>
                <a:lnTo>
                  <a:pt x="3632" y="686"/>
                </a:lnTo>
                <a:lnTo>
                  <a:pt x="3642" y="658"/>
                </a:lnTo>
                <a:lnTo>
                  <a:pt x="3651" y="630"/>
                </a:lnTo>
                <a:lnTo>
                  <a:pt x="3659" y="604"/>
                </a:lnTo>
                <a:lnTo>
                  <a:pt x="3657" y="601"/>
                </a:lnTo>
                <a:lnTo>
                  <a:pt x="3656" y="597"/>
                </a:lnTo>
                <a:lnTo>
                  <a:pt x="3656" y="592"/>
                </a:lnTo>
                <a:lnTo>
                  <a:pt x="3657" y="587"/>
                </a:lnTo>
                <a:lnTo>
                  <a:pt x="3658" y="582"/>
                </a:lnTo>
                <a:lnTo>
                  <a:pt x="3662" y="578"/>
                </a:lnTo>
                <a:lnTo>
                  <a:pt x="3665" y="575"/>
                </a:lnTo>
                <a:lnTo>
                  <a:pt x="3668" y="571"/>
                </a:lnTo>
                <a:lnTo>
                  <a:pt x="3670" y="561"/>
                </a:lnTo>
                <a:lnTo>
                  <a:pt x="3673" y="550"/>
                </a:lnTo>
                <a:lnTo>
                  <a:pt x="3675" y="539"/>
                </a:lnTo>
                <a:lnTo>
                  <a:pt x="3676" y="527"/>
                </a:lnTo>
                <a:lnTo>
                  <a:pt x="3678" y="517"/>
                </a:lnTo>
                <a:lnTo>
                  <a:pt x="3683" y="503"/>
                </a:lnTo>
                <a:lnTo>
                  <a:pt x="3692" y="481"/>
                </a:lnTo>
                <a:lnTo>
                  <a:pt x="3705" y="450"/>
                </a:lnTo>
                <a:lnTo>
                  <a:pt x="3704" y="445"/>
                </a:lnTo>
                <a:lnTo>
                  <a:pt x="3705" y="439"/>
                </a:lnTo>
                <a:lnTo>
                  <a:pt x="3707" y="435"/>
                </a:lnTo>
                <a:lnTo>
                  <a:pt x="3710" y="432"/>
                </a:lnTo>
                <a:lnTo>
                  <a:pt x="3712" y="428"/>
                </a:lnTo>
                <a:lnTo>
                  <a:pt x="3715" y="425"/>
                </a:lnTo>
                <a:lnTo>
                  <a:pt x="3716" y="423"/>
                </a:lnTo>
                <a:lnTo>
                  <a:pt x="3717" y="421"/>
                </a:lnTo>
                <a:lnTo>
                  <a:pt x="3717" y="422"/>
                </a:lnTo>
                <a:lnTo>
                  <a:pt x="3718" y="423"/>
                </a:lnTo>
                <a:lnTo>
                  <a:pt x="3722" y="421"/>
                </a:lnTo>
                <a:lnTo>
                  <a:pt x="3726" y="418"/>
                </a:lnTo>
                <a:lnTo>
                  <a:pt x="3731" y="417"/>
                </a:lnTo>
                <a:lnTo>
                  <a:pt x="3735" y="417"/>
                </a:lnTo>
                <a:lnTo>
                  <a:pt x="3743" y="418"/>
                </a:lnTo>
                <a:lnTo>
                  <a:pt x="3749" y="423"/>
                </a:lnTo>
                <a:lnTo>
                  <a:pt x="3751" y="430"/>
                </a:lnTo>
                <a:lnTo>
                  <a:pt x="3750" y="439"/>
                </a:lnTo>
                <a:lnTo>
                  <a:pt x="3747" y="447"/>
                </a:lnTo>
                <a:lnTo>
                  <a:pt x="3741" y="453"/>
                </a:lnTo>
                <a:lnTo>
                  <a:pt x="3734" y="458"/>
                </a:lnTo>
                <a:lnTo>
                  <a:pt x="3726" y="461"/>
                </a:lnTo>
                <a:lnTo>
                  <a:pt x="3730" y="466"/>
                </a:lnTo>
                <a:lnTo>
                  <a:pt x="3735" y="470"/>
                </a:lnTo>
                <a:lnTo>
                  <a:pt x="3742" y="471"/>
                </a:lnTo>
                <a:lnTo>
                  <a:pt x="3752" y="470"/>
                </a:lnTo>
                <a:lnTo>
                  <a:pt x="3807" y="299"/>
                </a:lnTo>
                <a:lnTo>
                  <a:pt x="3835" y="188"/>
                </a:lnTo>
                <a:lnTo>
                  <a:pt x="3853" y="103"/>
                </a:lnTo>
                <a:lnTo>
                  <a:pt x="3874" y="13"/>
                </a:lnTo>
                <a:lnTo>
                  <a:pt x="3869" y="15"/>
                </a:lnTo>
                <a:lnTo>
                  <a:pt x="3864" y="16"/>
                </a:lnTo>
                <a:lnTo>
                  <a:pt x="3863" y="16"/>
                </a:lnTo>
                <a:lnTo>
                  <a:pt x="3861" y="15"/>
                </a:lnTo>
                <a:lnTo>
                  <a:pt x="3853" y="40"/>
                </a:lnTo>
                <a:lnTo>
                  <a:pt x="3842" y="64"/>
                </a:lnTo>
                <a:lnTo>
                  <a:pt x="3831" y="88"/>
                </a:lnTo>
                <a:lnTo>
                  <a:pt x="3817" y="110"/>
                </a:lnTo>
                <a:lnTo>
                  <a:pt x="3822" y="79"/>
                </a:lnTo>
                <a:lnTo>
                  <a:pt x="3827" y="50"/>
                </a:lnTo>
                <a:lnTo>
                  <a:pt x="3833" y="25"/>
                </a:lnTo>
                <a:lnTo>
                  <a:pt x="3839" y="0"/>
                </a:lnTo>
                <a:close/>
                <a:moveTo>
                  <a:pt x="3967" y="0"/>
                </a:moveTo>
                <a:lnTo>
                  <a:pt x="3983" y="0"/>
                </a:lnTo>
                <a:lnTo>
                  <a:pt x="3978" y="9"/>
                </a:lnTo>
                <a:lnTo>
                  <a:pt x="3974" y="20"/>
                </a:lnTo>
                <a:lnTo>
                  <a:pt x="3968" y="32"/>
                </a:lnTo>
                <a:lnTo>
                  <a:pt x="3961" y="45"/>
                </a:lnTo>
                <a:lnTo>
                  <a:pt x="3962" y="32"/>
                </a:lnTo>
                <a:lnTo>
                  <a:pt x="3964" y="19"/>
                </a:lnTo>
                <a:lnTo>
                  <a:pt x="3965" y="9"/>
                </a:lnTo>
                <a:lnTo>
                  <a:pt x="3967" y="0"/>
                </a:lnTo>
                <a:close/>
                <a:moveTo>
                  <a:pt x="4140" y="0"/>
                </a:moveTo>
                <a:lnTo>
                  <a:pt x="4189" y="0"/>
                </a:lnTo>
                <a:lnTo>
                  <a:pt x="4182" y="8"/>
                </a:lnTo>
                <a:lnTo>
                  <a:pt x="4175" y="15"/>
                </a:lnTo>
                <a:lnTo>
                  <a:pt x="4166" y="19"/>
                </a:lnTo>
                <a:lnTo>
                  <a:pt x="4157" y="21"/>
                </a:lnTo>
                <a:lnTo>
                  <a:pt x="4149" y="19"/>
                </a:lnTo>
                <a:lnTo>
                  <a:pt x="4143" y="15"/>
                </a:lnTo>
                <a:lnTo>
                  <a:pt x="4140" y="8"/>
                </a:lnTo>
                <a:lnTo>
                  <a:pt x="4140" y="0"/>
                </a:lnTo>
                <a:close/>
                <a:moveTo>
                  <a:pt x="4285" y="0"/>
                </a:moveTo>
                <a:lnTo>
                  <a:pt x="4338" y="0"/>
                </a:lnTo>
                <a:lnTo>
                  <a:pt x="4332" y="9"/>
                </a:lnTo>
                <a:lnTo>
                  <a:pt x="4323" y="16"/>
                </a:lnTo>
                <a:lnTo>
                  <a:pt x="4314" y="21"/>
                </a:lnTo>
                <a:lnTo>
                  <a:pt x="4304" y="24"/>
                </a:lnTo>
                <a:lnTo>
                  <a:pt x="4295" y="21"/>
                </a:lnTo>
                <a:lnTo>
                  <a:pt x="4289" y="16"/>
                </a:lnTo>
                <a:lnTo>
                  <a:pt x="4285" y="9"/>
                </a:lnTo>
                <a:lnTo>
                  <a:pt x="4285" y="0"/>
                </a:lnTo>
                <a:close/>
                <a:moveTo>
                  <a:pt x="4343" y="0"/>
                </a:moveTo>
                <a:lnTo>
                  <a:pt x="4356" y="0"/>
                </a:lnTo>
                <a:lnTo>
                  <a:pt x="4342" y="46"/>
                </a:lnTo>
                <a:lnTo>
                  <a:pt x="4336" y="66"/>
                </a:lnTo>
                <a:lnTo>
                  <a:pt x="4332" y="74"/>
                </a:lnTo>
                <a:lnTo>
                  <a:pt x="4326" y="77"/>
                </a:lnTo>
                <a:lnTo>
                  <a:pt x="4323" y="74"/>
                </a:lnTo>
                <a:lnTo>
                  <a:pt x="4322" y="71"/>
                </a:lnTo>
                <a:lnTo>
                  <a:pt x="4325" y="46"/>
                </a:lnTo>
                <a:lnTo>
                  <a:pt x="4330" y="33"/>
                </a:lnTo>
                <a:lnTo>
                  <a:pt x="4334" y="24"/>
                </a:lnTo>
                <a:lnTo>
                  <a:pt x="4340" y="9"/>
                </a:lnTo>
                <a:lnTo>
                  <a:pt x="4342" y="4"/>
                </a:lnTo>
                <a:lnTo>
                  <a:pt x="4343" y="0"/>
                </a:lnTo>
                <a:close/>
                <a:moveTo>
                  <a:pt x="1593" y="9856"/>
                </a:moveTo>
                <a:lnTo>
                  <a:pt x="1586" y="9856"/>
                </a:lnTo>
                <a:lnTo>
                  <a:pt x="1588" y="9856"/>
                </a:lnTo>
                <a:lnTo>
                  <a:pt x="1589" y="9856"/>
                </a:lnTo>
                <a:lnTo>
                  <a:pt x="1591" y="9856"/>
                </a:lnTo>
                <a:lnTo>
                  <a:pt x="1593" y="9856"/>
                </a:lnTo>
                <a:close/>
                <a:moveTo>
                  <a:pt x="1446" y="9856"/>
                </a:moveTo>
                <a:lnTo>
                  <a:pt x="1438" y="9856"/>
                </a:lnTo>
                <a:lnTo>
                  <a:pt x="1440" y="9856"/>
                </a:lnTo>
                <a:lnTo>
                  <a:pt x="1442" y="9856"/>
                </a:lnTo>
                <a:lnTo>
                  <a:pt x="1444" y="9856"/>
                </a:lnTo>
                <a:lnTo>
                  <a:pt x="1446" y="9856"/>
                </a:lnTo>
                <a:close/>
                <a:moveTo>
                  <a:pt x="1101" y="9856"/>
                </a:moveTo>
                <a:lnTo>
                  <a:pt x="1069" y="9856"/>
                </a:lnTo>
                <a:lnTo>
                  <a:pt x="1135" y="9647"/>
                </a:lnTo>
                <a:lnTo>
                  <a:pt x="1220" y="9372"/>
                </a:lnTo>
                <a:lnTo>
                  <a:pt x="1295" y="9123"/>
                </a:lnTo>
                <a:lnTo>
                  <a:pt x="1329" y="8991"/>
                </a:lnTo>
                <a:lnTo>
                  <a:pt x="1315" y="8984"/>
                </a:lnTo>
                <a:lnTo>
                  <a:pt x="1303" y="8977"/>
                </a:lnTo>
                <a:lnTo>
                  <a:pt x="1310" y="8953"/>
                </a:lnTo>
                <a:lnTo>
                  <a:pt x="1317" y="8938"/>
                </a:lnTo>
                <a:lnTo>
                  <a:pt x="1330" y="8928"/>
                </a:lnTo>
                <a:lnTo>
                  <a:pt x="1352" y="8918"/>
                </a:lnTo>
                <a:lnTo>
                  <a:pt x="1367" y="8892"/>
                </a:lnTo>
                <a:lnTo>
                  <a:pt x="1375" y="8864"/>
                </a:lnTo>
                <a:lnTo>
                  <a:pt x="1385" y="8834"/>
                </a:lnTo>
                <a:lnTo>
                  <a:pt x="1400" y="8808"/>
                </a:lnTo>
                <a:lnTo>
                  <a:pt x="1407" y="8820"/>
                </a:lnTo>
                <a:lnTo>
                  <a:pt x="1395" y="8875"/>
                </a:lnTo>
                <a:lnTo>
                  <a:pt x="1345" y="9046"/>
                </a:lnTo>
                <a:lnTo>
                  <a:pt x="1236" y="9404"/>
                </a:lnTo>
                <a:lnTo>
                  <a:pt x="1189" y="9563"/>
                </a:lnTo>
                <a:lnTo>
                  <a:pt x="1152" y="9687"/>
                </a:lnTo>
                <a:lnTo>
                  <a:pt x="1122" y="9784"/>
                </a:lnTo>
                <a:lnTo>
                  <a:pt x="1101" y="9856"/>
                </a:lnTo>
                <a:close/>
                <a:moveTo>
                  <a:pt x="1621" y="9759"/>
                </a:moveTo>
                <a:lnTo>
                  <a:pt x="1631" y="9757"/>
                </a:lnTo>
                <a:lnTo>
                  <a:pt x="1641" y="9752"/>
                </a:lnTo>
                <a:lnTo>
                  <a:pt x="1649" y="9744"/>
                </a:lnTo>
                <a:lnTo>
                  <a:pt x="1655" y="9733"/>
                </a:lnTo>
                <a:lnTo>
                  <a:pt x="1656" y="9723"/>
                </a:lnTo>
                <a:lnTo>
                  <a:pt x="1653" y="9715"/>
                </a:lnTo>
                <a:lnTo>
                  <a:pt x="1646" y="9709"/>
                </a:lnTo>
                <a:lnTo>
                  <a:pt x="1637" y="9707"/>
                </a:lnTo>
                <a:lnTo>
                  <a:pt x="1627" y="9709"/>
                </a:lnTo>
                <a:lnTo>
                  <a:pt x="1616" y="9715"/>
                </a:lnTo>
                <a:lnTo>
                  <a:pt x="1608" y="9723"/>
                </a:lnTo>
                <a:lnTo>
                  <a:pt x="1602" y="9733"/>
                </a:lnTo>
                <a:lnTo>
                  <a:pt x="1601" y="9744"/>
                </a:lnTo>
                <a:lnTo>
                  <a:pt x="1604" y="9752"/>
                </a:lnTo>
                <a:lnTo>
                  <a:pt x="1610" y="9757"/>
                </a:lnTo>
                <a:lnTo>
                  <a:pt x="1621" y="9759"/>
                </a:lnTo>
                <a:close/>
                <a:moveTo>
                  <a:pt x="1538" y="9559"/>
                </a:moveTo>
                <a:lnTo>
                  <a:pt x="1526" y="9561"/>
                </a:lnTo>
                <a:lnTo>
                  <a:pt x="1515" y="9566"/>
                </a:lnTo>
                <a:lnTo>
                  <a:pt x="1507" y="9575"/>
                </a:lnTo>
                <a:lnTo>
                  <a:pt x="1501" y="9585"/>
                </a:lnTo>
                <a:lnTo>
                  <a:pt x="1500" y="9596"/>
                </a:lnTo>
                <a:lnTo>
                  <a:pt x="1503" y="9605"/>
                </a:lnTo>
                <a:lnTo>
                  <a:pt x="1510" y="9611"/>
                </a:lnTo>
                <a:lnTo>
                  <a:pt x="1519" y="9613"/>
                </a:lnTo>
                <a:lnTo>
                  <a:pt x="1531" y="9611"/>
                </a:lnTo>
                <a:lnTo>
                  <a:pt x="1542" y="9605"/>
                </a:lnTo>
                <a:lnTo>
                  <a:pt x="1550" y="9596"/>
                </a:lnTo>
                <a:lnTo>
                  <a:pt x="1556" y="9585"/>
                </a:lnTo>
                <a:lnTo>
                  <a:pt x="1557" y="9575"/>
                </a:lnTo>
                <a:lnTo>
                  <a:pt x="1554" y="9566"/>
                </a:lnTo>
                <a:lnTo>
                  <a:pt x="1547" y="9561"/>
                </a:lnTo>
                <a:lnTo>
                  <a:pt x="1538" y="9559"/>
                </a:lnTo>
                <a:close/>
                <a:moveTo>
                  <a:pt x="1455" y="9733"/>
                </a:moveTo>
                <a:lnTo>
                  <a:pt x="1454" y="9744"/>
                </a:lnTo>
                <a:lnTo>
                  <a:pt x="1457" y="9752"/>
                </a:lnTo>
                <a:lnTo>
                  <a:pt x="1463" y="9757"/>
                </a:lnTo>
                <a:lnTo>
                  <a:pt x="1472" y="9759"/>
                </a:lnTo>
                <a:lnTo>
                  <a:pt x="1484" y="9757"/>
                </a:lnTo>
                <a:lnTo>
                  <a:pt x="1494" y="9752"/>
                </a:lnTo>
                <a:lnTo>
                  <a:pt x="1502" y="9744"/>
                </a:lnTo>
                <a:lnTo>
                  <a:pt x="1507" y="9733"/>
                </a:lnTo>
                <a:lnTo>
                  <a:pt x="1508" y="9723"/>
                </a:lnTo>
                <a:lnTo>
                  <a:pt x="1506" y="9715"/>
                </a:lnTo>
                <a:lnTo>
                  <a:pt x="1499" y="9709"/>
                </a:lnTo>
                <a:lnTo>
                  <a:pt x="1490" y="9707"/>
                </a:lnTo>
                <a:lnTo>
                  <a:pt x="1479" y="9709"/>
                </a:lnTo>
                <a:lnTo>
                  <a:pt x="1468" y="9715"/>
                </a:lnTo>
                <a:lnTo>
                  <a:pt x="1460" y="9723"/>
                </a:lnTo>
                <a:lnTo>
                  <a:pt x="1455" y="9733"/>
                </a:lnTo>
                <a:close/>
                <a:moveTo>
                  <a:pt x="1795" y="8296"/>
                </a:moveTo>
                <a:lnTo>
                  <a:pt x="1811" y="8293"/>
                </a:lnTo>
                <a:lnTo>
                  <a:pt x="1826" y="8284"/>
                </a:lnTo>
                <a:lnTo>
                  <a:pt x="1837" y="8272"/>
                </a:lnTo>
                <a:lnTo>
                  <a:pt x="1845" y="8258"/>
                </a:lnTo>
                <a:lnTo>
                  <a:pt x="1846" y="8243"/>
                </a:lnTo>
                <a:lnTo>
                  <a:pt x="1842" y="8231"/>
                </a:lnTo>
                <a:lnTo>
                  <a:pt x="1833" y="8223"/>
                </a:lnTo>
                <a:lnTo>
                  <a:pt x="1820" y="8220"/>
                </a:lnTo>
                <a:lnTo>
                  <a:pt x="1803" y="8223"/>
                </a:lnTo>
                <a:lnTo>
                  <a:pt x="1789" y="8231"/>
                </a:lnTo>
                <a:lnTo>
                  <a:pt x="1778" y="8243"/>
                </a:lnTo>
                <a:lnTo>
                  <a:pt x="1770" y="8258"/>
                </a:lnTo>
                <a:lnTo>
                  <a:pt x="1768" y="8272"/>
                </a:lnTo>
                <a:lnTo>
                  <a:pt x="1773" y="8284"/>
                </a:lnTo>
                <a:lnTo>
                  <a:pt x="1782" y="8293"/>
                </a:lnTo>
                <a:lnTo>
                  <a:pt x="1795" y="8296"/>
                </a:lnTo>
                <a:close/>
                <a:moveTo>
                  <a:pt x="1724" y="8405"/>
                </a:moveTo>
                <a:lnTo>
                  <a:pt x="1722" y="8419"/>
                </a:lnTo>
                <a:lnTo>
                  <a:pt x="1726" y="8432"/>
                </a:lnTo>
                <a:lnTo>
                  <a:pt x="1735" y="8439"/>
                </a:lnTo>
                <a:lnTo>
                  <a:pt x="1748" y="8442"/>
                </a:lnTo>
                <a:lnTo>
                  <a:pt x="1764" y="8439"/>
                </a:lnTo>
                <a:lnTo>
                  <a:pt x="1778" y="8432"/>
                </a:lnTo>
                <a:lnTo>
                  <a:pt x="1789" y="8419"/>
                </a:lnTo>
                <a:lnTo>
                  <a:pt x="1796" y="8405"/>
                </a:lnTo>
                <a:lnTo>
                  <a:pt x="1798" y="8392"/>
                </a:lnTo>
                <a:lnTo>
                  <a:pt x="1794" y="8379"/>
                </a:lnTo>
                <a:lnTo>
                  <a:pt x="1785" y="8372"/>
                </a:lnTo>
                <a:lnTo>
                  <a:pt x="1772" y="8369"/>
                </a:lnTo>
                <a:lnTo>
                  <a:pt x="1756" y="8372"/>
                </a:lnTo>
                <a:lnTo>
                  <a:pt x="1742" y="8379"/>
                </a:lnTo>
                <a:lnTo>
                  <a:pt x="1731" y="8392"/>
                </a:lnTo>
                <a:lnTo>
                  <a:pt x="1724" y="8405"/>
                </a:lnTo>
                <a:close/>
                <a:moveTo>
                  <a:pt x="1678" y="8553"/>
                </a:moveTo>
                <a:lnTo>
                  <a:pt x="1676" y="8566"/>
                </a:lnTo>
                <a:lnTo>
                  <a:pt x="1680" y="8578"/>
                </a:lnTo>
                <a:lnTo>
                  <a:pt x="1689" y="8586"/>
                </a:lnTo>
                <a:lnTo>
                  <a:pt x="1701" y="8588"/>
                </a:lnTo>
                <a:lnTo>
                  <a:pt x="1716" y="8586"/>
                </a:lnTo>
                <a:lnTo>
                  <a:pt x="1730" y="8578"/>
                </a:lnTo>
                <a:lnTo>
                  <a:pt x="1741" y="8566"/>
                </a:lnTo>
                <a:lnTo>
                  <a:pt x="1748" y="8553"/>
                </a:lnTo>
                <a:lnTo>
                  <a:pt x="1749" y="8539"/>
                </a:lnTo>
                <a:lnTo>
                  <a:pt x="1745" y="8529"/>
                </a:lnTo>
                <a:lnTo>
                  <a:pt x="1737" y="8520"/>
                </a:lnTo>
                <a:lnTo>
                  <a:pt x="1724" y="8517"/>
                </a:lnTo>
                <a:lnTo>
                  <a:pt x="1709" y="8520"/>
                </a:lnTo>
                <a:lnTo>
                  <a:pt x="1696" y="8529"/>
                </a:lnTo>
                <a:lnTo>
                  <a:pt x="1685" y="8539"/>
                </a:lnTo>
                <a:lnTo>
                  <a:pt x="1678" y="8553"/>
                </a:lnTo>
                <a:close/>
                <a:moveTo>
                  <a:pt x="1676" y="8667"/>
                </a:moveTo>
                <a:lnTo>
                  <a:pt x="1670" y="8668"/>
                </a:lnTo>
                <a:lnTo>
                  <a:pt x="1663" y="8669"/>
                </a:lnTo>
                <a:lnTo>
                  <a:pt x="1657" y="8672"/>
                </a:lnTo>
                <a:lnTo>
                  <a:pt x="1651" y="8676"/>
                </a:lnTo>
                <a:lnTo>
                  <a:pt x="1658" y="8664"/>
                </a:lnTo>
                <a:lnTo>
                  <a:pt x="1663" y="8651"/>
                </a:lnTo>
                <a:lnTo>
                  <a:pt x="1664" y="8636"/>
                </a:lnTo>
                <a:lnTo>
                  <a:pt x="1661" y="8617"/>
                </a:lnTo>
                <a:lnTo>
                  <a:pt x="1654" y="8633"/>
                </a:lnTo>
                <a:lnTo>
                  <a:pt x="1648" y="8647"/>
                </a:lnTo>
                <a:lnTo>
                  <a:pt x="1645" y="8660"/>
                </a:lnTo>
                <a:lnTo>
                  <a:pt x="1649" y="8677"/>
                </a:lnTo>
                <a:lnTo>
                  <a:pt x="1643" y="8682"/>
                </a:lnTo>
                <a:lnTo>
                  <a:pt x="1638" y="8687"/>
                </a:lnTo>
                <a:lnTo>
                  <a:pt x="1634" y="8694"/>
                </a:lnTo>
                <a:lnTo>
                  <a:pt x="1632" y="8700"/>
                </a:lnTo>
                <a:lnTo>
                  <a:pt x="1630" y="8714"/>
                </a:lnTo>
                <a:lnTo>
                  <a:pt x="1634" y="8725"/>
                </a:lnTo>
                <a:lnTo>
                  <a:pt x="1642" y="8732"/>
                </a:lnTo>
                <a:lnTo>
                  <a:pt x="1654" y="8734"/>
                </a:lnTo>
                <a:lnTo>
                  <a:pt x="1669" y="8732"/>
                </a:lnTo>
                <a:lnTo>
                  <a:pt x="1682" y="8725"/>
                </a:lnTo>
                <a:lnTo>
                  <a:pt x="1692" y="8714"/>
                </a:lnTo>
                <a:lnTo>
                  <a:pt x="1699" y="8700"/>
                </a:lnTo>
                <a:lnTo>
                  <a:pt x="1701" y="8687"/>
                </a:lnTo>
                <a:lnTo>
                  <a:pt x="1697" y="8677"/>
                </a:lnTo>
                <a:lnTo>
                  <a:pt x="1689" y="8670"/>
                </a:lnTo>
                <a:lnTo>
                  <a:pt x="1676" y="8667"/>
                </a:lnTo>
                <a:close/>
                <a:moveTo>
                  <a:pt x="1485" y="9261"/>
                </a:moveTo>
                <a:lnTo>
                  <a:pt x="1473" y="9264"/>
                </a:lnTo>
                <a:lnTo>
                  <a:pt x="1462" y="9270"/>
                </a:lnTo>
                <a:lnTo>
                  <a:pt x="1453" y="9280"/>
                </a:lnTo>
                <a:lnTo>
                  <a:pt x="1447" y="9291"/>
                </a:lnTo>
                <a:lnTo>
                  <a:pt x="1446" y="9302"/>
                </a:lnTo>
                <a:lnTo>
                  <a:pt x="1449" y="9311"/>
                </a:lnTo>
                <a:lnTo>
                  <a:pt x="1456" y="9317"/>
                </a:lnTo>
                <a:lnTo>
                  <a:pt x="1466" y="9320"/>
                </a:lnTo>
                <a:lnTo>
                  <a:pt x="1479" y="9317"/>
                </a:lnTo>
                <a:lnTo>
                  <a:pt x="1490" y="9311"/>
                </a:lnTo>
                <a:lnTo>
                  <a:pt x="1499" y="9302"/>
                </a:lnTo>
                <a:lnTo>
                  <a:pt x="1505" y="9291"/>
                </a:lnTo>
                <a:lnTo>
                  <a:pt x="1506" y="9280"/>
                </a:lnTo>
                <a:lnTo>
                  <a:pt x="1503" y="9270"/>
                </a:lnTo>
                <a:lnTo>
                  <a:pt x="1496" y="9264"/>
                </a:lnTo>
                <a:lnTo>
                  <a:pt x="1485" y="9261"/>
                </a:lnTo>
                <a:close/>
                <a:moveTo>
                  <a:pt x="1401" y="9438"/>
                </a:moveTo>
                <a:lnTo>
                  <a:pt x="1399" y="9449"/>
                </a:lnTo>
                <a:lnTo>
                  <a:pt x="1403" y="9457"/>
                </a:lnTo>
                <a:lnTo>
                  <a:pt x="1409" y="9464"/>
                </a:lnTo>
                <a:lnTo>
                  <a:pt x="1419" y="9466"/>
                </a:lnTo>
                <a:lnTo>
                  <a:pt x="1431" y="9464"/>
                </a:lnTo>
                <a:lnTo>
                  <a:pt x="1442" y="9457"/>
                </a:lnTo>
                <a:lnTo>
                  <a:pt x="1451" y="9449"/>
                </a:lnTo>
                <a:lnTo>
                  <a:pt x="1456" y="9438"/>
                </a:lnTo>
                <a:lnTo>
                  <a:pt x="1457" y="9427"/>
                </a:lnTo>
                <a:lnTo>
                  <a:pt x="1454" y="9419"/>
                </a:lnTo>
                <a:lnTo>
                  <a:pt x="1448" y="9413"/>
                </a:lnTo>
                <a:lnTo>
                  <a:pt x="1438" y="9410"/>
                </a:lnTo>
                <a:lnTo>
                  <a:pt x="1425" y="9413"/>
                </a:lnTo>
                <a:lnTo>
                  <a:pt x="1415" y="9419"/>
                </a:lnTo>
                <a:lnTo>
                  <a:pt x="1406" y="9427"/>
                </a:lnTo>
                <a:lnTo>
                  <a:pt x="1401" y="9438"/>
                </a:lnTo>
                <a:close/>
                <a:moveTo>
                  <a:pt x="1408" y="9585"/>
                </a:moveTo>
                <a:lnTo>
                  <a:pt x="1409" y="9575"/>
                </a:lnTo>
                <a:lnTo>
                  <a:pt x="1406" y="9567"/>
                </a:lnTo>
                <a:lnTo>
                  <a:pt x="1399" y="9561"/>
                </a:lnTo>
                <a:lnTo>
                  <a:pt x="1390" y="9559"/>
                </a:lnTo>
                <a:lnTo>
                  <a:pt x="1378" y="9561"/>
                </a:lnTo>
                <a:lnTo>
                  <a:pt x="1368" y="9567"/>
                </a:lnTo>
                <a:lnTo>
                  <a:pt x="1360" y="9575"/>
                </a:lnTo>
                <a:lnTo>
                  <a:pt x="1355" y="9585"/>
                </a:lnTo>
                <a:lnTo>
                  <a:pt x="1353" y="9596"/>
                </a:lnTo>
                <a:lnTo>
                  <a:pt x="1356" y="9605"/>
                </a:lnTo>
                <a:lnTo>
                  <a:pt x="1363" y="9610"/>
                </a:lnTo>
                <a:lnTo>
                  <a:pt x="1372" y="9612"/>
                </a:lnTo>
                <a:lnTo>
                  <a:pt x="1384" y="9610"/>
                </a:lnTo>
                <a:lnTo>
                  <a:pt x="1394" y="9605"/>
                </a:lnTo>
                <a:lnTo>
                  <a:pt x="1402" y="9596"/>
                </a:lnTo>
                <a:lnTo>
                  <a:pt x="1408" y="9585"/>
                </a:lnTo>
                <a:close/>
                <a:moveTo>
                  <a:pt x="1359" y="9733"/>
                </a:moveTo>
                <a:lnTo>
                  <a:pt x="1360" y="9723"/>
                </a:lnTo>
                <a:lnTo>
                  <a:pt x="1357" y="9715"/>
                </a:lnTo>
                <a:lnTo>
                  <a:pt x="1351" y="9710"/>
                </a:lnTo>
                <a:lnTo>
                  <a:pt x="1342" y="9708"/>
                </a:lnTo>
                <a:lnTo>
                  <a:pt x="1331" y="9710"/>
                </a:lnTo>
                <a:lnTo>
                  <a:pt x="1321" y="9715"/>
                </a:lnTo>
                <a:lnTo>
                  <a:pt x="1313" y="9723"/>
                </a:lnTo>
                <a:lnTo>
                  <a:pt x="1308" y="9733"/>
                </a:lnTo>
                <a:lnTo>
                  <a:pt x="1307" y="9743"/>
                </a:lnTo>
                <a:lnTo>
                  <a:pt x="1310" y="9751"/>
                </a:lnTo>
                <a:lnTo>
                  <a:pt x="1316" y="9757"/>
                </a:lnTo>
                <a:lnTo>
                  <a:pt x="1325" y="9759"/>
                </a:lnTo>
                <a:lnTo>
                  <a:pt x="1337" y="9757"/>
                </a:lnTo>
                <a:lnTo>
                  <a:pt x="1346" y="9751"/>
                </a:lnTo>
                <a:lnTo>
                  <a:pt x="1354" y="9743"/>
                </a:lnTo>
                <a:lnTo>
                  <a:pt x="1359" y="9733"/>
                </a:lnTo>
                <a:close/>
                <a:moveTo>
                  <a:pt x="1672" y="8222"/>
                </a:moveTo>
                <a:lnTo>
                  <a:pt x="1656" y="8225"/>
                </a:lnTo>
                <a:lnTo>
                  <a:pt x="1643" y="8233"/>
                </a:lnTo>
                <a:lnTo>
                  <a:pt x="1632" y="8245"/>
                </a:lnTo>
                <a:lnTo>
                  <a:pt x="1625" y="8258"/>
                </a:lnTo>
                <a:lnTo>
                  <a:pt x="1623" y="8272"/>
                </a:lnTo>
                <a:lnTo>
                  <a:pt x="1627" y="8283"/>
                </a:lnTo>
                <a:lnTo>
                  <a:pt x="1636" y="8290"/>
                </a:lnTo>
                <a:lnTo>
                  <a:pt x="1648" y="8294"/>
                </a:lnTo>
                <a:lnTo>
                  <a:pt x="1663" y="8290"/>
                </a:lnTo>
                <a:lnTo>
                  <a:pt x="1677" y="8283"/>
                </a:lnTo>
                <a:lnTo>
                  <a:pt x="1688" y="8272"/>
                </a:lnTo>
                <a:lnTo>
                  <a:pt x="1695" y="8258"/>
                </a:lnTo>
                <a:lnTo>
                  <a:pt x="1697" y="8245"/>
                </a:lnTo>
                <a:lnTo>
                  <a:pt x="1693" y="8233"/>
                </a:lnTo>
                <a:lnTo>
                  <a:pt x="1684" y="8225"/>
                </a:lnTo>
                <a:lnTo>
                  <a:pt x="1672" y="8222"/>
                </a:lnTo>
                <a:close/>
                <a:moveTo>
                  <a:pt x="1647" y="8405"/>
                </a:moveTo>
                <a:lnTo>
                  <a:pt x="1648" y="8392"/>
                </a:lnTo>
                <a:lnTo>
                  <a:pt x="1645" y="8381"/>
                </a:lnTo>
                <a:lnTo>
                  <a:pt x="1636" y="8373"/>
                </a:lnTo>
                <a:lnTo>
                  <a:pt x="1624" y="8371"/>
                </a:lnTo>
                <a:lnTo>
                  <a:pt x="1609" y="8373"/>
                </a:lnTo>
                <a:lnTo>
                  <a:pt x="1596" y="8381"/>
                </a:lnTo>
                <a:lnTo>
                  <a:pt x="1585" y="8392"/>
                </a:lnTo>
                <a:lnTo>
                  <a:pt x="1579" y="8405"/>
                </a:lnTo>
                <a:lnTo>
                  <a:pt x="1577" y="8419"/>
                </a:lnTo>
                <a:lnTo>
                  <a:pt x="1581" y="8429"/>
                </a:lnTo>
                <a:lnTo>
                  <a:pt x="1589" y="8437"/>
                </a:lnTo>
                <a:lnTo>
                  <a:pt x="1601" y="8440"/>
                </a:lnTo>
                <a:lnTo>
                  <a:pt x="1615" y="8437"/>
                </a:lnTo>
                <a:lnTo>
                  <a:pt x="1629" y="8429"/>
                </a:lnTo>
                <a:lnTo>
                  <a:pt x="1640" y="8419"/>
                </a:lnTo>
                <a:lnTo>
                  <a:pt x="1647" y="8405"/>
                </a:lnTo>
                <a:close/>
                <a:moveTo>
                  <a:pt x="1393" y="8996"/>
                </a:moveTo>
                <a:lnTo>
                  <a:pt x="1392" y="9000"/>
                </a:lnTo>
                <a:lnTo>
                  <a:pt x="1392" y="9004"/>
                </a:lnTo>
                <a:lnTo>
                  <a:pt x="1393" y="9008"/>
                </a:lnTo>
                <a:lnTo>
                  <a:pt x="1394" y="9012"/>
                </a:lnTo>
                <a:lnTo>
                  <a:pt x="1388" y="9035"/>
                </a:lnTo>
                <a:lnTo>
                  <a:pt x="1383" y="9060"/>
                </a:lnTo>
                <a:lnTo>
                  <a:pt x="1377" y="9088"/>
                </a:lnTo>
                <a:lnTo>
                  <a:pt x="1373" y="9116"/>
                </a:lnTo>
                <a:lnTo>
                  <a:pt x="1364" y="9121"/>
                </a:lnTo>
                <a:lnTo>
                  <a:pt x="1357" y="9127"/>
                </a:lnTo>
                <a:lnTo>
                  <a:pt x="1351" y="9135"/>
                </a:lnTo>
                <a:lnTo>
                  <a:pt x="1347" y="9143"/>
                </a:lnTo>
                <a:lnTo>
                  <a:pt x="1346" y="9154"/>
                </a:lnTo>
                <a:lnTo>
                  <a:pt x="1349" y="9163"/>
                </a:lnTo>
                <a:lnTo>
                  <a:pt x="1356" y="9169"/>
                </a:lnTo>
                <a:lnTo>
                  <a:pt x="1366" y="9171"/>
                </a:lnTo>
                <a:lnTo>
                  <a:pt x="1374" y="9170"/>
                </a:lnTo>
                <a:lnTo>
                  <a:pt x="1382" y="9168"/>
                </a:lnTo>
                <a:lnTo>
                  <a:pt x="1383" y="9168"/>
                </a:lnTo>
                <a:lnTo>
                  <a:pt x="1383" y="9168"/>
                </a:lnTo>
                <a:lnTo>
                  <a:pt x="1383" y="9167"/>
                </a:lnTo>
                <a:lnTo>
                  <a:pt x="1384" y="9167"/>
                </a:lnTo>
                <a:lnTo>
                  <a:pt x="1390" y="9162"/>
                </a:lnTo>
                <a:lnTo>
                  <a:pt x="1396" y="9157"/>
                </a:lnTo>
                <a:lnTo>
                  <a:pt x="1401" y="9150"/>
                </a:lnTo>
                <a:lnTo>
                  <a:pt x="1404" y="9143"/>
                </a:lnTo>
                <a:lnTo>
                  <a:pt x="1406" y="9137"/>
                </a:lnTo>
                <a:lnTo>
                  <a:pt x="1405" y="9130"/>
                </a:lnTo>
                <a:lnTo>
                  <a:pt x="1403" y="9124"/>
                </a:lnTo>
                <a:lnTo>
                  <a:pt x="1400" y="9120"/>
                </a:lnTo>
                <a:lnTo>
                  <a:pt x="1410" y="9091"/>
                </a:lnTo>
                <a:lnTo>
                  <a:pt x="1419" y="9064"/>
                </a:lnTo>
                <a:lnTo>
                  <a:pt x="1429" y="9040"/>
                </a:lnTo>
                <a:lnTo>
                  <a:pt x="1436" y="9017"/>
                </a:lnTo>
                <a:lnTo>
                  <a:pt x="1442" y="9013"/>
                </a:lnTo>
                <a:lnTo>
                  <a:pt x="1446" y="9008"/>
                </a:lnTo>
                <a:lnTo>
                  <a:pt x="1450" y="9002"/>
                </a:lnTo>
                <a:lnTo>
                  <a:pt x="1453" y="8996"/>
                </a:lnTo>
                <a:lnTo>
                  <a:pt x="1454" y="8989"/>
                </a:lnTo>
                <a:lnTo>
                  <a:pt x="1454" y="8984"/>
                </a:lnTo>
                <a:lnTo>
                  <a:pt x="1453" y="8980"/>
                </a:lnTo>
                <a:lnTo>
                  <a:pt x="1451" y="8975"/>
                </a:lnTo>
                <a:lnTo>
                  <a:pt x="1469" y="8929"/>
                </a:lnTo>
                <a:lnTo>
                  <a:pt x="1480" y="8904"/>
                </a:lnTo>
                <a:lnTo>
                  <a:pt x="1485" y="8892"/>
                </a:lnTo>
                <a:lnTo>
                  <a:pt x="1486" y="8890"/>
                </a:lnTo>
                <a:lnTo>
                  <a:pt x="1486" y="8890"/>
                </a:lnTo>
                <a:lnTo>
                  <a:pt x="1486" y="8890"/>
                </a:lnTo>
                <a:lnTo>
                  <a:pt x="1487" y="8885"/>
                </a:lnTo>
                <a:lnTo>
                  <a:pt x="1491" y="8865"/>
                </a:lnTo>
                <a:lnTo>
                  <a:pt x="1494" y="8861"/>
                </a:lnTo>
                <a:lnTo>
                  <a:pt x="1497" y="8857"/>
                </a:lnTo>
                <a:lnTo>
                  <a:pt x="1500" y="8853"/>
                </a:lnTo>
                <a:lnTo>
                  <a:pt x="1502" y="8848"/>
                </a:lnTo>
                <a:lnTo>
                  <a:pt x="1503" y="8841"/>
                </a:lnTo>
                <a:lnTo>
                  <a:pt x="1503" y="8836"/>
                </a:lnTo>
                <a:lnTo>
                  <a:pt x="1502" y="8830"/>
                </a:lnTo>
                <a:lnTo>
                  <a:pt x="1499" y="8826"/>
                </a:lnTo>
                <a:lnTo>
                  <a:pt x="1504" y="8807"/>
                </a:lnTo>
                <a:lnTo>
                  <a:pt x="1509" y="8785"/>
                </a:lnTo>
                <a:lnTo>
                  <a:pt x="1515" y="8759"/>
                </a:lnTo>
                <a:lnTo>
                  <a:pt x="1524" y="8729"/>
                </a:lnTo>
                <a:lnTo>
                  <a:pt x="1532" y="8724"/>
                </a:lnTo>
                <a:lnTo>
                  <a:pt x="1540" y="8718"/>
                </a:lnTo>
                <a:lnTo>
                  <a:pt x="1546" y="8709"/>
                </a:lnTo>
                <a:lnTo>
                  <a:pt x="1550" y="8700"/>
                </a:lnTo>
                <a:lnTo>
                  <a:pt x="1552" y="8690"/>
                </a:lnTo>
                <a:lnTo>
                  <a:pt x="1550" y="8682"/>
                </a:lnTo>
                <a:lnTo>
                  <a:pt x="1545" y="8675"/>
                </a:lnTo>
                <a:lnTo>
                  <a:pt x="1538" y="8671"/>
                </a:lnTo>
                <a:lnTo>
                  <a:pt x="1543" y="8651"/>
                </a:lnTo>
                <a:lnTo>
                  <a:pt x="1548" y="8630"/>
                </a:lnTo>
                <a:lnTo>
                  <a:pt x="1554" y="8608"/>
                </a:lnTo>
                <a:lnTo>
                  <a:pt x="1560" y="8586"/>
                </a:lnTo>
                <a:lnTo>
                  <a:pt x="1573" y="8582"/>
                </a:lnTo>
                <a:lnTo>
                  <a:pt x="1584" y="8575"/>
                </a:lnTo>
                <a:lnTo>
                  <a:pt x="1593" y="8564"/>
                </a:lnTo>
                <a:lnTo>
                  <a:pt x="1599" y="8553"/>
                </a:lnTo>
                <a:lnTo>
                  <a:pt x="1600" y="8540"/>
                </a:lnTo>
                <a:lnTo>
                  <a:pt x="1596" y="8530"/>
                </a:lnTo>
                <a:lnTo>
                  <a:pt x="1588" y="8522"/>
                </a:lnTo>
                <a:lnTo>
                  <a:pt x="1576" y="8519"/>
                </a:lnTo>
                <a:lnTo>
                  <a:pt x="1562" y="8522"/>
                </a:lnTo>
                <a:lnTo>
                  <a:pt x="1549" y="8530"/>
                </a:lnTo>
                <a:lnTo>
                  <a:pt x="1539" y="8540"/>
                </a:lnTo>
                <a:lnTo>
                  <a:pt x="1532" y="8553"/>
                </a:lnTo>
                <a:lnTo>
                  <a:pt x="1530" y="8563"/>
                </a:lnTo>
                <a:lnTo>
                  <a:pt x="1532" y="8573"/>
                </a:lnTo>
                <a:lnTo>
                  <a:pt x="1538" y="8580"/>
                </a:lnTo>
                <a:lnTo>
                  <a:pt x="1546" y="8585"/>
                </a:lnTo>
                <a:lnTo>
                  <a:pt x="1538" y="8607"/>
                </a:lnTo>
                <a:lnTo>
                  <a:pt x="1531" y="8630"/>
                </a:lnTo>
                <a:lnTo>
                  <a:pt x="1524" y="8650"/>
                </a:lnTo>
                <a:lnTo>
                  <a:pt x="1516" y="8671"/>
                </a:lnTo>
                <a:lnTo>
                  <a:pt x="1506" y="8675"/>
                </a:lnTo>
                <a:lnTo>
                  <a:pt x="1498" y="8682"/>
                </a:lnTo>
                <a:lnTo>
                  <a:pt x="1491" y="8691"/>
                </a:lnTo>
                <a:lnTo>
                  <a:pt x="1486" y="8700"/>
                </a:lnTo>
                <a:lnTo>
                  <a:pt x="1484" y="8709"/>
                </a:lnTo>
                <a:lnTo>
                  <a:pt x="1486" y="8719"/>
                </a:lnTo>
                <a:lnTo>
                  <a:pt x="1489" y="8725"/>
                </a:lnTo>
                <a:lnTo>
                  <a:pt x="1495" y="8730"/>
                </a:lnTo>
                <a:lnTo>
                  <a:pt x="1486" y="8755"/>
                </a:lnTo>
                <a:lnTo>
                  <a:pt x="1477" y="8780"/>
                </a:lnTo>
                <a:lnTo>
                  <a:pt x="1468" y="8802"/>
                </a:lnTo>
                <a:lnTo>
                  <a:pt x="1460" y="8824"/>
                </a:lnTo>
                <a:lnTo>
                  <a:pt x="1453" y="8828"/>
                </a:lnTo>
                <a:lnTo>
                  <a:pt x="1447" y="8834"/>
                </a:lnTo>
                <a:lnTo>
                  <a:pt x="1443" y="8840"/>
                </a:lnTo>
                <a:lnTo>
                  <a:pt x="1440" y="8848"/>
                </a:lnTo>
                <a:lnTo>
                  <a:pt x="1438" y="8855"/>
                </a:lnTo>
                <a:lnTo>
                  <a:pt x="1438" y="8861"/>
                </a:lnTo>
                <a:lnTo>
                  <a:pt x="1440" y="8866"/>
                </a:lnTo>
                <a:lnTo>
                  <a:pt x="1442" y="8870"/>
                </a:lnTo>
                <a:lnTo>
                  <a:pt x="1431" y="8901"/>
                </a:lnTo>
                <a:lnTo>
                  <a:pt x="1420" y="8928"/>
                </a:lnTo>
                <a:lnTo>
                  <a:pt x="1410" y="8955"/>
                </a:lnTo>
                <a:lnTo>
                  <a:pt x="1402" y="8981"/>
                </a:lnTo>
                <a:lnTo>
                  <a:pt x="1397" y="8988"/>
                </a:lnTo>
                <a:lnTo>
                  <a:pt x="1393" y="8996"/>
                </a:lnTo>
                <a:close/>
                <a:moveTo>
                  <a:pt x="1356" y="9291"/>
                </a:moveTo>
                <a:lnTo>
                  <a:pt x="1357" y="9280"/>
                </a:lnTo>
                <a:lnTo>
                  <a:pt x="1354" y="9271"/>
                </a:lnTo>
                <a:lnTo>
                  <a:pt x="1347" y="9265"/>
                </a:lnTo>
                <a:lnTo>
                  <a:pt x="1338" y="9263"/>
                </a:lnTo>
                <a:lnTo>
                  <a:pt x="1325" y="9265"/>
                </a:lnTo>
                <a:lnTo>
                  <a:pt x="1315" y="9271"/>
                </a:lnTo>
                <a:lnTo>
                  <a:pt x="1307" y="9280"/>
                </a:lnTo>
                <a:lnTo>
                  <a:pt x="1301" y="9291"/>
                </a:lnTo>
                <a:lnTo>
                  <a:pt x="1300" y="9301"/>
                </a:lnTo>
                <a:lnTo>
                  <a:pt x="1303" y="9310"/>
                </a:lnTo>
                <a:lnTo>
                  <a:pt x="1310" y="9315"/>
                </a:lnTo>
                <a:lnTo>
                  <a:pt x="1319" y="9318"/>
                </a:lnTo>
                <a:lnTo>
                  <a:pt x="1330" y="9315"/>
                </a:lnTo>
                <a:lnTo>
                  <a:pt x="1342" y="9310"/>
                </a:lnTo>
                <a:lnTo>
                  <a:pt x="1350" y="9301"/>
                </a:lnTo>
                <a:lnTo>
                  <a:pt x="1356" y="9291"/>
                </a:lnTo>
                <a:close/>
                <a:moveTo>
                  <a:pt x="1255" y="9438"/>
                </a:moveTo>
                <a:lnTo>
                  <a:pt x="1254" y="9448"/>
                </a:lnTo>
                <a:lnTo>
                  <a:pt x="1257" y="9456"/>
                </a:lnTo>
                <a:lnTo>
                  <a:pt x="1263" y="9463"/>
                </a:lnTo>
                <a:lnTo>
                  <a:pt x="1272" y="9465"/>
                </a:lnTo>
                <a:lnTo>
                  <a:pt x="1283" y="9463"/>
                </a:lnTo>
                <a:lnTo>
                  <a:pt x="1294" y="9456"/>
                </a:lnTo>
                <a:lnTo>
                  <a:pt x="1302" y="9448"/>
                </a:lnTo>
                <a:lnTo>
                  <a:pt x="1307" y="9438"/>
                </a:lnTo>
                <a:lnTo>
                  <a:pt x="1308" y="9428"/>
                </a:lnTo>
                <a:lnTo>
                  <a:pt x="1306" y="9420"/>
                </a:lnTo>
                <a:lnTo>
                  <a:pt x="1299" y="9414"/>
                </a:lnTo>
                <a:lnTo>
                  <a:pt x="1290" y="9411"/>
                </a:lnTo>
                <a:lnTo>
                  <a:pt x="1278" y="9414"/>
                </a:lnTo>
                <a:lnTo>
                  <a:pt x="1268" y="9420"/>
                </a:lnTo>
                <a:lnTo>
                  <a:pt x="1260" y="9428"/>
                </a:lnTo>
                <a:lnTo>
                  <a:pt x="1255" y="9438"/>
                </a:lnTo>
                <a:close/>
                <a:moveTo>
                  <a:pt x="1259" y="9585"/>
                </a:moveTo>
                <a:lnTo>
                  <a:pt x="1260" y="9576"/>
                </a:lnTo>
                <a:lnTo>
                  <a:pt x="1257" y="9568"/>
                </a:lnTo>
                <a:lnTo>
                  <a:pt x="1251" y="9563"/>
                </a:lnTo>
                <a:lnTo>
                  <a:pt x="1242" y="9561"/>
                </a:lnTo>
                <a:lnTo>
                  <a:pt x="1231" y="9563"/>
                </a:lnTo>
                <a:lnTo>
                  <a:pt x="1222" y="9568"/>
                </a:lnTo>
                <a:lnTo>
                  <a:pt x="1214" y="9576"/>
                </a:lnTo>
                <a:lnTo>
                  <a:pt x="1209" y="9585"/>
                </a:lnTo>
                <a:lnTo>
                  <a:pt x="1208" y="9595"/>
                </a:lnTo>
                <a:lnTo>
                  <a:pt x="1210" y="9604"/>
                </a:lnTo>
                <a:lnTo>
                  <a:pt x="1216" y="9609"/>
                </a:lnTo>
                <a:lnTo>
                  <a:pt x="1225" y="9611"/>
                </a:lnTo>
                <a:lnTo>
                  <a:pt x="1235" y="9609"/>
                </a:lnTo>
                <a:lnTo>
                  <a:pt x="1246" y="9604"/>
                </a:lnTo>
                <a:lnTo>
                  <a:pt x="1254" y="9595"/>
                </a:lnTo>
                <a:lnTo>
                  <a:pt x="1259" y="9585"/>
                </a:lnTo>
                <a:close/>
                <a:moveTo>
                  <a:pt x="1178" y="9757"/>
                </a:moveTo>
                <a:lnTo>
                  <a:pt x="1188" y="9755"/>
                </a:lnTo>
                <a:lnTo>
                  <a:pt x="1198" y="9750"/>
                </a:lnTo>
                <a:lnTo>
                  <a:pt x="1205" y="9743"/>
                </a:lnTo>
                <a:lnTo>
                  <a:pt x="1210" y="9733"/>
                </a:lnTo>
                <a:lnTo>
                  <a:pt x="1211" y="9724"/>
                </a:lnTo>
                <a:lnTo>
                  <a:pt x="1209" y="9716"/>
                </a:lnTo>
                <a:lnTo>
                  <a:pt x="1203" y="9711"/>
                </a:lnTo>
                <a:lnTo>
                  <a:pt x="1194" y="9710"/>
                </a:lnTo>
                <a:lnTo>
                  <a:pt x="1184" y="9711"/>
                </a:lnTo>
                <a:lnTo>
                  <a:pt x="1175" y="9716"/>
                </a:lnTo>
                <a:lnTo>
                  <a:pt x="1167" y="9724"/>
                </a:lnTo>
                <a:lnTo>
                  <a:pt x="1163" y="9733"/>
                </a:lnTo>
                <a:lnTo>
                  <a:pt x="1162" y="9743"/>
                </a:lnTo>
                <a:lnTo>
                  <a:pt x="1164" y="9750"/>
                </a:lnTo>
                <a:lnTo>
                  <a:pt x="1170" y="9755"/>
                </a:lnTo>
                <a:lnTo>
                  <a:pt x="1178" y="9757"/>
                </a:lnTo>
                <a:close/>
                <a:moveTo>
                  <a:pt x="3919" y="764"/>
                </a:moveTo>
                <a:lnTo>
                  <a:pt x="3931" y="762"/>
                </a:lnTo>
                <a:lnTo>
                  <a:pt x="3942" y="755"/>
                </a:lnTo>
                <a:lnTo>
                  <a:pt x="3953" y="746"/>
                </a:lnTo>
                <a:lnTo>
                  <a:pt x="3959" y="735"/>
                </a:lnTo>
                <a:lnTo>
                  <a:pt x="3960" y="722"/>
                </a:lnTo>
                <a:lnTo>
                  <a:pt x="3957" y="713"/>
                </a:lnTo>
                <a:lnTo>
                  <a:pt x="3949" y="706"/>
                </a:lnTo>
                <a:lnTo>
                  <a:pt x="3938" y="704"/>
                </a:lnTo>
                <a:lnTo>
                  <a:pt x="3925" y="706"/>
                </a:lnTo>
                <a:lnTo>
                  <a:pt x="3914" y="713"/>
                </a:lnTo>
                <a:lnTo>
                  <a:pt x="3905" y="722"/>
                </a:lnTo>
                <a:lnTo>
                  <a:pt x="3898" y="735"/>
                </a:lnTo>
                <a:lnTo>
                  <a:pt x="3896" y="746"/>
                </a:lnTo>
                <a:lnTo>
                  <a:pt x="3900" y="755"/>
                </a:lnTo>
                <a:lnTo>
                  <a:pt x="3908" y="762"/>
                </a:lnTo>
                <a:lnTo>
                  <a:pt x="3919" y="764"/>
                </a:lnTo>
                <a:close/>
                <a:moveTo>
                  <a:pt x="2029" y="6782"/>
                </a:moveTo>
                <a:lnTo>
                  <a:pt x="2031" y="6766"/>
                </a:lnTo>
                <a:lnTo>
                  <a:pt x="2026" y="6753"/>
                </a:lnTo>
                <a:lnTo>
                  <a:pt x="2016" y="6743"/>
                </a:lnTo>
                <a:lnTo>
                  <a:pt x="2000" y="6739"/>
                </a:lnTo>
                <a:lnTo>
                  <a:pt x="1982" y="6743"/>
                </a:lnTo>
                <a:lnTo>
                  <a:pt x="1966" y="6753"/>
                </a:lnTo>
                <a:lnTo>
                  <a:pt x="1952" y="6766"/>
                </a:lnTo>
                <a:lnTo>
                  <a:pt x="1943" y="6782"/>
                </a:lnTo>
                <a:lnTo>
                  <a:pt x="1941" y="6800"/>
                </a:lnTo>
                <a:lnTo>
                  <a:pt x="1946" y="6813"/>
                </a:lnTo>
                <a:lnTo>
                  <a:pt x="1957" y="6822"/>
                </a:lnTo>
                <a:lnTo>
                  <a:pt x="1972" y="6825"/>
                </a:lnTo>
                <a:lnTo>
                  <a:pt x="1990" y="6822"/>
                </a:lnTo>
                <a:lnTo>
                  <a:pt x="2007" y="6813"/>
                </a:lnTo>
                <a:lnTo>
                  <a:pt x="2020" y="6800"/>
                </a:lnTo>
                <a:lnTo>
                  <a:pt x="2029" y="6782"/>
                </a:lnTo>
                <a:close/>
                <a:moveTo>
                  <a:pt x="1981" y="6930"/>
                </a:moveTo>
                <a:lnTo>
                  <a:pt x="1983" y="6914"/>
                </a:lnTo>
                <a:lnTo>
                  <a:pt x="1978" y="6901"/>
                </a:lnTo>
                <a:lnTo>
                  <a:pt x="1968" y="6892"/>
                </a:lnTo>
                <a:lnTo>
                  <a:pt x="1953" y="6888"/>
                </a:lnTo>
                <a:lnTo>
                  <a:pt x="1935" y="6892"/>
                </a:lnTo>
                <a:lnTo>
                  <a:pt x="1919" y="6901"/>
                </a:lnTo>
                <a:lnTo>
                  <a:pt x="1906" y="6914"/>
                </a:lnTo>
                <a:lnTo>
                  <a:pt x="1896" y="6930"/>
                </a:lnTo>
                <a:lnTo>
                  <a:pt x="1894" y="6947"/>
                </a:lnTo>
                <a:lnTo>
                  <a:pt x="1899" y="6960"/>
                </a:lnTo>
                <a:lnTo>
                  <a:pt x="1910" y="6969"/>
                </a:lnTo>
                <a:lnTo>
                  <a:pt x="1925" y="6972"/>
                </a:lnTo>
                <a:lnTo>
                  <a:pt x="1942" y="6969"/>
                </a:lnTo>
                <a:lnTo>
                  <a:pt x="1959" y="6960"/>
                </a:lnTo>
                <a:lnTo>
                  <a:pt x="1972" y="6947"/>
                </a:lnTo>
                <a:lnTo>
                  <a:pt x="1981" y="6930"/>
                </a:lnTo>
                <a:close/>
                <a:moveTo>
                  <a:pt x="1810" y="7334"/>
                </a:moveTo>
                <a:lnTo>
                  <a:pt x="1799" y="7335"/>
                </a:lnTo>
                <a:lnTo>
                  <a:pt x="1789" y="7339"/>
                </a:lnTo>
                <a:lnTo>
                  <a:pt x="1780" y="7344"/>
                </a:lnTo>
                <a:lnTo>
                  <a:pt x="1771" y="7351"/>
                </a:lnTo>
                <a:lnTo>
                  <a:pt x="1780" y="7324"/>
                </a:lnTo>
                <a:lnTo>
                  <a:pt x="1788" y="7297"/>
                </a:lnTo>
                <a:lnTo>
                  <a:pt x="1796" y="7272"/>
                </a:lnTo>
                <a:lnTo>
                  <a:pt x="1803" y="7246"/>
                </a:lnTo>
                <a:lnTo>
                  <a:pt x="1807" y="7254"/>
                </a:lnTo>
                <a:lnTo>
                  <a:pt x="1814" y="7260"/>
                </a:lnTo>
                <a:lnTo>
                  <a:pt x="1821" y="7265"/>
                </a:lnTo>
                <a:lnTo>
                  <a:pt x="1831" y="7266"/>
                </a:lnTo>
                <a:lnTo>
                  <a:pt x="1836" y="7266"/>
                </a:lnTo>
                <a:lnTo>
                  <a:pt x="1840" y="7265"/>
                </a:lnTo>
                <a:lnTo>
                  <a:pt x="1836" y="7280"/>
                </a:lnTo>
                <a:lnTo>
                  <a:pt x="1831" y="7297"/>
                </a:lnTo>
                <a:lnTo>
                  <a:pt x="1827" y="7316"/>
                </a:lnTo>
                <a:lnTo>
                  <a:pt x="1822" y="7336"/>
                </a:lnTo>
                <a:lnTo>
                  <a:pt x="1816" y="7334"/>
                </a:lnTo>
                <a:lnTo>
                  <a:pt x="1810" y="7334"/>
                </a:lnTo>
                <a:close/>
                <a:moveTo>
                  <a:pt x="1933" y="7078"/>
                </a:moveTo>
                <a:lnTo>
                  <a:pt x="1934" y="7061"/>
                </a:lnTo>
                <a:lnTo>
                  <a:pt x="1930" y="7049"/>
                </a:lnTo>
                <a:lnTo>
                  <a:pt x="1920" y="7040"/>
                </a:lnTo>
                <a:lnTo>
                  <a:pt x="1905" y="7037"/>
                </a:lnTo>
                <a:lnTo>
                  <a:pt x="1887" y="7040"/>
                </a:lnTo>
                <a:lnTo>
                  <a:pt x="1872" y="7049"/>
                </a:lnTo>
                <a:lnTo>
                  <a:pt x="1859" y="7061"/>
                </a:lnTo>
                <a:lnTo>
                  <a:pt x="1850" y="7078"/>
                </a:lnTo>
                <a:lnTo>
                  <a:pt x="1848" y="7094"/>
                </a:lnTo>
                <a:lnTo>
                  <a:pt x="1852" y="7107"/>
                </a:lnTo>
                <a:lnTo>
                  <a:pt x="1863" y="7115"/>
                </a:lnTo>
                <a:lnTo>
                  <a:pt x="1878" y="7119"/>
                </a:lnTo>
                <a:lnTo>
                  <a:pt x="1881" y="7118"/>
                </a:lnTo>
                <a:lnTo>
                  <a:pt x="1884" y="7118"/>
                </a:lnTo>
                <a:lnTo>
                  <a:pt x="1879" y="7128"/>
                </a:lnTo>
                <a:lnTo>
                  <a:pt x="1874" y="7140"/>
                </a:lnTo>
                <a:lnTo>
                  <a:pt x="1868" y="7159"/>
                </a:lnTo>
                <a:lnTo>
                  <a:pt x="1861" y="7186"/>
                </a:lnTo>
                <a:lnTo>
                  <a:pt x="1859" y="7185"/>
                </a:lnTo>
                <a:lnTo>
                  <a:pt x="1858" y="7185"/>
                </a:lnTo>
                <a:lnTo>
                  <a:pt x="1845" y="7186"/>
                </a:lnTo>
                <a:lnTo>
                  <a:pt x="1835" y="7191"/>
                </a:lnTo>
                <a:lnTo>
                  <a:pt x="1825" y="7197"/>
                </a:lnTo>
                <a:lnTo>
                  <a:pt x="1816" y="7205"/>
                </a:lnTo>
                <a:lnTo>
                  <a:pt x="1834" y="7140"/>
                </a:lnTo>
                <a:lnTo>
                  <a:pt x="1848" y="7088"/>
                </a:lnTo>
                <a:lnTo>
                  <a:pt x="1855" y="7051"/>
                </a:lnTo>
                <a:lnTo>
                  <a:pt x="1854" y="7033"/>
                </a:lnTo>
                <a:lnTo>
                  <a:pt x="1747" y="7321"/>
                </a:lnTo>
                <a:lnTo>
                  <a:pt x="1636" y="7657"/>
                </a:lnTo>
                <a:lnTo>
                  <a:pt x="1531" y="7993"/>
                </a:lnTo>
                <a:lnTo>
                  <a:pt x="1443" y="8286"/>
                </a:lnTo>
                <a:lnTo>
                  <a:pt x="1366" y="8537"/>
                </a:lnTo>
                <a:lnTo>
                  <a:pt x="1301" y="8741"/>
                </a:lnTo>
                <a:lnTo>
                  <a:pt x="1256" y="8888"/>
                </a:lnTo>
                <a:lnTo>
                  <a:pt x="1245" y="8966"/>
                </a:lnTo>
                <a:lnTo>
                  <a:pt x="1263" y="8962"/>
                </a:lnTo>
                <a:lnTo>
                  <a:pt x="1277" y="8946"/>
                </a:lnTo>
                <a:lnTo>
                  <a:pt x="1290" y="8917"/>
                </a:lnTo>
                <a:lnTo>
                  <a:pt x="1304" y="8875"/>
                </a:lnTo>
                <a:lnTo>
                  <a:pt x="1308" y="8876"/>
                </a:lnTo>
                <a:lnTo>
                  <a:pt x="1314" y="8877"/>
                </a:lnTo>
                <a:lnTo>
                  <a:pt x="1325" y="8875"/>
                </a:lnTo>
                <a:lnTo>
                  <a:pt x="1337" y="8869"/>
                </a:lnTo>
                <a:lnTo>
                  <a:pt x="1346" y="8860"/>
                </a:lnTo>
                <a:lnTo>
                  <a:pt x="1352" y="8848"/>
                </a:lnTo>
                <a:lnTo>
                  <a:pt x="1353" y="8837"/>
                </a:lnTo>
                <a:lnTo>
                  <a:pt x="1350" y="8827"/>
                </a:lnTo>
                <a:lnTo>
                  <a:pt x="1343" y="8821"/>
                </a:lnTo>
                <a:lnTo>
                  <a:pt x="1332" y="8819"/>
                </a:lnTo>
                <a:lnTo>
                  <a:pt x="1326" y="8820"/>
                </a:lnTo>
                <a:lnTo>
                  <a:pt x="1320" y="8822"/>
                </a:lnTo>
                <a:lnTo>
                  <a:pt x="1326" y="8800"/>
                </a:lnTo>
                <a:lnTo>
                  <a:pt x="1334" y="8778"/>
                </a:lnTo>
                <a:lnTo>
                  <a:pt x="1342" y="8754"/>
                </a:lnTo>
                <a:lnTo>
                  <a:pt x="1350" y="8728"/>
                </a:lnTo>
                <a:lnTo>
                  <a:pt x="1355" y="8730"/>
                </a:lnTo>
                <a:lnTo>
                  <a:pt x="1361" y="8730"/>
                </a:lnTo>
                <a:lnTo>
                  <a:pt x="1373" y="8728"/>
                </a:lnTo>
                <a:lnTo>
                  <a:pt x="1385" y="8722"/>
                </a:lnTo>
                <a:lnTo>
                  <a:pt x="1394" y="8713"/>
                </a:lnTo>
                <a:lnTo>
                  <a:pt x="1400" y="8700"/>
                </a:lnTo>
                <a:lnTo>
                  <a:pt x="1402" y="8689"/>
                </a:lnTo>
                <a:lnTo>
                  <a:pt x="1398" y="8680"/>
                </a:lnTo>
                <a:lnTo>
                  <a:pt x="1391" y="8673"/>
                </a:lnTo>
                <a:lnTo>
                  <a:pt x="1379" y="8671"/>
                </a:lnTo>
                <a:lnTo>
                  <a:pt x="1375" y="8672"/>
                </a:lnTo>
                <a:lnTo>
                  <a:pt x="1370" y="8673"/>
                </a:lnTo>
                <a:lnTo>
                  <a:pt x="1370" y="8670"/>
                </a:lnTo>
                <a:lnTo>
                  <a:pt x="1371" y="8668"/>
                </a:lnTo>
                <a:lnTo>
                  <a:pt x="1393" y="8668"/>
                </a:lnTo>
                <a:lnTo>
                  <a:pt x="1408" y="8660"/>
                </a:lnTo>
                <a:lnTo>
                  <a:pt x="1421" y="8634"/>
                </a:lnTo>
                <a:lnTo>
                  <a:pt x="1436" y="8575"/>
                </a:lnTo>
                <a:lnTo>
                  <a:pt x="1436" y="8574"/>
                </a:lnTo>
                <a:lnTo>
                  <a:pt x="1435" y="8573"/>
                </a:lnTo>
                <a:lnTo>
                  <a:pt x="1440" y="8568"/>
                </a:lnTo>
                <a:lnTo>
                  <a:pt x="1444" y="8563"/>
                </a:lnTo>
                <a:lnTo>
                  <a:pt x="1447" y="8558"/>
                </a:lnTo>
                <a:lnTo>
                  <a:pt x="1449" y="8553"/>
                </a:lnTo>
                <a:lnTo>
                  <a:pt x="1450" y="8541"/>
                </a:lnTo>
                <a:lnTo>
                  <a:pt x="1447" y="8531"/>
                </a:lnTo>
                <a:lnTo>
                  <a:pt x="1439" y="8524"/>
                </a:lnTo>
                <a:lnTo>
                  <a:pt x="1427" y="8521"/>
                </a:lnTo>
                <a:lnTo>
                  <a:pt x="1422" y="8522"/>
                </a:lnTo>
                <a:lnTo>
                  <a:pt x="1416" y="8524"/>
                </a:lnTo>
                <a:lnTo>
                  <a:pt x="1421" y="8501"/>
                </a:lnTo>
                <a:lnTo>
                  <a:pt x="1426" y="8479"/>
                </a:lnTo>
                <a:lnTo>
                  <a:pt x="1433" y="8455"/>
                </a:lnTo>
                <a:lnTo>
                  <a:pt x="1440" y="8433"/>
                </a:lnTo>
                <a:lnTo>
                  <a:pt x="1443" y="8435"/>
                </a:lnTo>
                <a:lnTo>
                  <a:pt x="1447" y="8437"/>
                </a:lnTo>
                <a:lnTo>
                  <a:pt x="1450" y="8438"/>
                </a:lnTo>
                <a:lnTo>
                  <a:pt x="1455" y="8438"/>
                </a:lnTo>
                <a:lnTo>
                  <a:pt x="1460" y="8438"/>
                </a:lnTo>
                <a:lnTo>
                  <a:pt x="1465" y="8436"/>
                </a:lnTo>
                <a:lnTo>
                  <a:pt x="1470" y="8434"/>
                </a:lnTo>
                <a:lnTo>
                  <a:pt x="1475" y="8432"/>
                </a:lnTo>
                <a:lnTo>
                  <a:pt x="1475" y="8433"/>
                </a:lnTo>
                <a:lnTo>
                  <a:pt x="1475" y="8433"/>
                </a:lnTo>
                <a:lnTo>
                  <a:pt x="1477" y="8432"/>
                </a:lnTo>
                <a:lnTo>
                  <a:pt x="1478" y="8429"/>
                </a:lnTo>
                <a:lnTo>
                  <a:pt x="1484" y="8425"/>
                </a:lnTo>
                <a:lnTo>
                  <a:pt x="1490" y="8419"/>
                </a:lnTo>
                <a:lnTo>
                  <a:pt x="1494" y="8413"/>
                </a:lnTo>
                <a:lnTo>
                  <a:pt x="1497" y="8405"/>
                </a:lnTo>
                <a:lnTo>
                  <a:pt x="1499" y="8398"/>
                </a:lnTo>
                <a:lnTo>
                  <a:pt x="1498" y="8391"/>
                </a:lnTo>
                <a:lnTo>
                  <a:pt x="1496" y="8384"/>
                </a:lnTo>
                <a:lnTo>
                  <a:pt x="1492" y="8380"/>
                </a:lnTo>
                <a:lnTo>
                  <a:pt x="1490" y="8373"/>
                </a:lnTo>
                <a:lnTo>
                  <a:pt x="1486" y="8367"/>
                </a:lnTo>
                <a:lnTo>
                  <a:pt x="1485" y="8371"/>
                </a:lnTo>
                <a:lnTo>
                  <a:pt x="1484" y="8375"/>
                </a:lnTo>
                <a:lnTo>
                  <a:pt x="1480" y="8373"/>
                </a:lnTo>
                <a:lnTo>
                  <a:pt x="1475" y="8373"/>
                </a:lnTo>
                <a:lnTo>
                  <a:pt x="1469" y="8373"/>
                </a:lnTo>
                <a:lnTo>
                  <a:pt x="1463" y="8375"/>
                </a:lnTo>
                <a:lnTo>
                  <a:pt x="1473" y="8368"/>
                </a:lnTo>
                <a:lnTo>
                  <a:pt x="1484" y="8362"/>
                </a:lnTo>
                <a:lnTo>
                  <a:pt x="1485" y="8365"/>
                </a:lnTo>
                <a:lnTo>
                  <a:pt x="1486" y="8367"/>
                </a:lnTo>
                <a:lnTo>
                  <a:pt x="1487" y="8364"/>
                </a:lnTo>
                <a:lnTo>
                  <a:pt x="1486" y="8363"/>
                </a:lnTo>
                <a:lnTo>
                  <a:pt x="1485" y="8362"/>
                </a:lnTo>
                <a:lnTo>
                  <a:pt x="1484" y="8362"/>
                </a:lnTo>
                <a:lnTo>
                  <a:pt x="1485" y="8362"/>
                </a:lnTo>
                <a:lnTo>
                  <a:pt x="1485" y="8361"/>
                </a:lnTo>
                <a:lnTo>
                  <a:pt x="1486" y="8361"/>
                </a:lnTo>
                <a:lnTo>
                  <a:pt x="1485" y="8361"/>
                </a:lnTo>
                <a:lnTo>
                  <a:pt x="1485" y="8362"/>
                </a:lnTo>
                <a:lnTo>
                  <a:pt x="1484" y="8362"/>
                </a:lnTo>
                <a:lnTo>
                  <a:pt x="1500" y="8343"/>
                </a:lnTo>
                <a:lnTo>
                  <a:pt x="1514" y="8322"/>
                </a:lnTo>
                <a:lnTo>
                  <a:pt x="1526" y="8300"/>
                </a:lnTo>
                <a:lnTo>
                  <a:pt x="1533" y="8277"/>
                </a:lnTo>
                <a:lnTo>
                  <a:pt x="1537" y="8273"/>
                </a:lnTo>
                <a:lnTo>
                  <a:pt x="1541" y="8268"/>
                </a:lnTo>
                <a:lnTo>
                  <a:pt x="1543" y="8263"/>
                </a:lnTo>
                <a:lnTo>
                  <a:pt x="1546" y="8258"/>
                </a:lnTo>
                <a:lnTo>
                  <a:pt x="1547" y="8249"/>
                </a:lnTo>
                <a:lnTo>
                  <a:pt x="1546" y="8240"/>
                </a:lnTo>
                <a:lnTo>
                  <a:pt x="1543" y="8234"/>
                </a:lnTo>
                <a:lnTo>
                  <a:pt x="1537" y="8229"/>
                </a:lnTo>
                <a:lnTo>
                  <a:pt x="1537" y="8221"/>
                </a:lnTo>
                <a:lnTo>
                  <a:pt x="1536" y="8213"/>
                </a:lnTo>
                <a:lnTo>
                  <a:pt x="1535" y="8201"/>
                </a:lnTo>
                <a:lnTo>
                  <a:pt x="1535" y="8184"/>
                </a:lnTo>
                <a:lnTo>
                  <a:pt x="1538" y="8165"/>
                </a:lnTo>
                <a:lnTo>
                  <a:pt x="1541" y="8143"/>
                </a:lnTo>
                <a:lnTo>
                  <a:pt x="1545" y="8144"/>
                </a:lnTo>
                <a:lnTo>
                  <a:pt x="1549" y="8144"/>
                </a:lnTo>
                <a:lnTo>
                  <a:pt x="1563" y="8142"/>
                </a:lnTo>
                <a:lnTo>
                  <a:pt x="1577" y="8135"/>
                </a:lnTo>
                <a:lnTo>
                  <a:pt x="1587" y="8124"/>
                </a:lnTo>
                <a:lnTo>
                  <a:pt x="1594" y="8111"/>
                </a:lnTo>
                <a:lnTo>
                  <a:pt x="1596" y="8097"/>
                </a:lnTo>
                <a:lnTo>
                  <a:pt x="1592" y="8086"/>
                </a:lnTo>
                <a:lnTo>
                  <a:pt x="1584" y="8079"/>
                </a:lnTo>
                <a:lnTo>
                  <a:pt x="1570" y="8076"/>
                </a:lnTo>
                <a:lnTo>
                  <a:pt x="1562" y="8077"/>
                </a:lnTo>
                <a:lnTo>
                  <a:pt x="1554" y="8080"/>
                </a:lnTo>
                <a:lnTo>
                  <a:pt x="1559" y="8060"/>
                </a:lnTo>
                <a:lnTo>
                  <a:pt x="1564" y="8037"/>
                </a:lnTo>
                <a:lnTo>
                  <a:pt x="1570" y="8014"/>
                </a:lnTo>
                <a:lnTo>
                  <a:pt x="1577" y="7990"/>
                </a:lnTo>
                <a:lnTo>
                  <a:pt x="1581" y="7993"/>
                </a:lnTo>
                <a:lnTo>
                  <a:pt x="1585" y="7996"/>
                </a:lnTo>
                <a:lnTo>
                  <a:pt x="1590" y="7997"/>
                </a:lnTo>
                <a:lnTo>
                  <a:pt x="1596" y="7998"/>
                </a:lnTo>
                <a:lnTo>
                  <a:pt x="1610" y="7995"/>
                </a:lnTo>
                <a:lnTo>
                  <a:pt x="1624" y="7988"/>
                </a:lnTo>
                <a:lnTo>
                  <a:pt x="1635" y="7977"/>
                </a:lnTo>
                <a:lnTo>
                  <a:pt x="1642" y="7962"/>
                </a:lnTo>
                <a:lnTo>
                  <a:pt x="1644" y="7949"/>
                </a:lnTo>
                <a:lnTo>
                  <a:pt x="1640" y="7938"/>
                </a:lnTo>
                <a:lnTo>
                  <a:pt x="1632" y="7931"/>
                </a:lnTo>
                <a:lnTo>
                  <a:pt x="1619" y="7928"/>
                </a:lnTo>
                <a:lnTo>
                  <a:pt x="1611" y="7929"/>
                </a:lnTo>
                <a:lnTo>
                  <a:pt x="1604" y="7931"/>
                </a:lnTo>
                <a:lnTo>
                  <a:pt x="1597" y="7934"/>
                </a:lnTo>
                <a:lnTo>
                  <a:pt x="1591" y="7938"/>
                </a:lnTo>
                <a:lnTo>
                  <a:pt x="1598" y="7913"/>
                </a:lnTo>
                <a:lnTo>
                  <a:pt x="1605" y="7889"/>
                </a:lnTo>
                <a:lnTo>
                  <a:pt x="1612" y="7864"/>
                </a:lnTo>
                <a:lnTo>
                  <a:pt x="1620" y="7839"/>
                </a:lnTo>
                <a:lnTo>
                  <a:pt x="1624" y="7844"/>
                </a:lnTo>
                <a:lnTo>
                  <a:pt x="1629" y="7848"/>
                </a:lnTo>
                <a:lnTo>
                  <a:pt x="1635" y="7851"/>
                </a:lnTo>
                <a:lnTo>
                  <a:pt x="1643" y="7852"/>
                </a:lnTo>
                <a:lnTo>
                  <a:pt x="1658" y="7849"/>
                </a:lnTo>
                <a:lnTo>
                  <a:pt x="1672" y="7841"/>
                </a:lnTo>
                <a:lnTo>
                  <a:pt x="1684" y="7830"/>
                </a:lnTo>
                <a:lnTo>
                  <a:pt x="1691" y="7815"/>
                </a:lnTo>
                <a:lnTo>
                  <a:pt x="1693" y="7801"/>
                </a:lnTo>
                <a:lnTo>
                  <a:pt x="1689" y="7790"/>
                </a:lnTo>
                <a:lnTo>
                  <a:pt x="1680" y="7782"/>
                </a:lnTo>
                <a:lnTo>
                  <a:pt x="1667" y="7779"/>
                </a:lnTo>
                <a:lnTo>
                  <a:pt x="1657" y="7780"/>
                </a:lnTo>
                <a:lnTo>
                  <a:pt x="1649" y="7783"/>
                </a:lnTo>
                <a:lnTo>
                  <a:pt x="1641" y="7788"/>
                </a:lnTo>
                <a:lnTo>
                  <a:pt x="1633" y="7794"/>
                </a:lnTo>
                <a:lnTo>
                  <a:pt x="1641" y="7768"/>
                </a:lnTo>
                <a:lnTo>
                  <a:pt x="1649" y="7742"/>
                </a:lnTo>
                <a:lnTo>
                  <a:pt x="1657" y="7716"/>
                </a:lnTo>
                <a:lnTo>
                  <a:pt x="1665" y="7690"/>
                </a:lnTo>
                <a:lnTo>
                  <a:pt x="1669" y="7696"/>
                </a:lnTo>
                <a:lnTo>
                  <a:pt x="1675" y="7701"/>
                </a:lnTo>
                <a:lnTo>
                  <a:pt x="1681" y="7704"/>
                </a:lnTo>
                <a:lnTo>
                  <a:pt x="1690" y="7706"/>
                </a:lnTo>
                <a:lnTo>
                  <a:pt x="1705" y="7703"/>
                </a:lnTo>
                <a:lnTo>
                  <a:pt x="1720" y="7695"/>
                </a:lnTo>
                <a:lnTo>
                  <a:pt x="1732" y="7682"/>
                </a:lnTo>
                <a:lnTo>
                  <a:pt x="1740" y="7668"/>
                </a:lnTo>
                <a:lnTo>
                  <a:pt x="1741" y="7661"/>
                </a:lnTo>
                <a:lnTo>
                  <a:pt x="1741" y="7654"/>
                </a:lnTo>
                <a:lnTo>
                  <a:pt x="1740" y="7648"/>
                </a:lnTo>
                <a:lnTo>
                  <a:pt x="1738" y="7643"/>
                </a:lnTo>
                <a:lnTo>
                  <a:pt x="1740" y="7636"/>
                </a:lnTo>
                <a:lnTo>
                  <a:pt x="1744" y="7627"/>
                </a:lnTo>
                <a:lnTo>
                  <a:pt x="1741" y="7626"/>
                </a:lnTo>
                <a:lnTo>
                  <a:pt x="1740" y="7626"/>
                </a:lnTo>
                <a:lnTo>
                  <a:pt x="1738" y="7630"/>
                </a:lnTo>
                <a:lnTo>
                  <a:pt x="1734" y="7639"/>
                </a:lnTo>
                <a:lnTo>
                  <a:pt x="1731" y="7635"/>
                </a:lnTo>
                <a:lnTo>
                  <a:pt x="1726" y="7632"/>
                </a:lnTo>
                <a:lnTo>
                  <a:pt x="1721" y="7630"/>
                </a:lnTo>
                <a:lnTo>
                  <a:pt x="1715" y="7630"/>
                </a:lnTo>
                <a:lnTo>
                  <a:pt x="1704" y="7631"/>
                </a:lnTo>
                <a:lnTo>
                  <a:pt x="1695" y="7634"/>
                </a:lnTo>
                <a:lnTo>
                  <a:pt x="1686" y="7640"/>
                </a:lnTo>
                <a:lnTo>
                  <a:pt x="1679" y="7647"/>
                </a:lnTo>
                <a:lnTo>
                  <a:pt x="1687" y="7620"/>
                </a:lnTo>
                <a:lnTo>
                  <a:pt x="1695" y="7594"/>
                </a:lnTo>
                <a:lnTo>
                  <a:pt x="1703" y="7568"/>
                </a:lnTo>
                <a:lnTo>
                  <a:pt x="1711" y="7541"/>
                </a:lnTo>
                <a:lnTo>
                  <a:pt x="1716" y="7549"/>
                </a:lnTo>
                <a:lnTo>
                  <a:pt x="1721" y="7554"/>
                </a:lnTo>
                <a:lnTo>
                  <a:pt x="1728" y="7558"/>
                </a:lnTo>
                <a:lnTo>
                  <a:pt x="1737" y="7559"/>
                </a:lnTo>
                <a:lnTo>
                  <a:pt x="1753" y="7556"/>
                </a:lnTo>
                <a:lnTo>
                  <a:pt x="1768" y="7548"/>
                </a:lnTo>
                <a:lnTo>
                  <a:pt x="1780" y="7535"/>
                </a:lnTo>
                <a:lnTo>
                  <a:pt x="1788" y="7520"/>
                </a:lnTo>
                <a:lnTo>
                  <a:pt x="1789" y="7506"/>
                </a:lnTo>
                <a:lnTo>
                  <a:pt x="1785" y="7493"/>
                </a:lnTo>
                <a:lnTo>
                  <a:pt x="1776" y="7485"/>
                </a:lnTo>
                <a:lnTo>
                  <a:pt x="1762" y="7482"/>
                </a:lnTo>
                <a:lnTo>
                  <a:pt x="1751" y="7483"/>
                </a:lnTo>
                <a:lnTo>
                  <a:pt x="1742" y="7486"/>
                </a:lnTo>
                <a:lnTo>
                  <a:pt x="1733" y="7492"/>
                </a:lnTo>
                <a:lnTo>
                  <a:pt x="1725" y="7500"/>
                </a:lnTo>
                <a:lnTo>
                  <a:pt x="1733" y="7473"/>
                </a:lnTo>
                <a:lnTo>
                  <a:pt x="1741" y="7446"/>
                </a:lnTo>
                <a:lnTo>
                  <a:pt x="1749" y="7420"/>
                </a:lnTo>
                <a:lnTo>
                  <a:pt x="1757" y="7394"/>
                </a:lnTo>
                <a:lnTo>
                  <a:pt x="1762" y="7401"/>
                </a:lnTo>
                <a:lnTo>
                  <a:pt x="1768" y="7408"/>
                </a:lnTo>
                <a:lnTo>
                  <a:pt x="1775" y="7411"/>
                </a:lnTo>
                <a:lnTo>
                  <a:pt x="1784" y="7412"/>
                </a:lnTo>
                <a:lnTo>
                  <a:pt x="1793" y="7411"/>
                </a:lnTo>
                <a:lnTo>
                  <a:pt x="1802" y="7408"/>
                </a:lnTo>
                <a:lnTo>
                  <a:pt x="1799" y="7421"/>
                </a:lnTo>
                <a:lnTo>
                  <a:pt x="1795" y="7434"/>
                </a:lnTo>
                <a:lnTo>
                  <a:pt x="1792" y="7447"/>
                </a:lnTo>
                <a:lnTo>
                  <a:pt x="1788" y="7462"/>
                </a:lnTo>
                <a:lnTo>
                  <a:pt x="1794" y="7446"/>
                </a:lnTo>
                <a:lnTo>
                  <a:pt x="1800" y="7432"/>
                </a:lnTo>
                <a:lnTo>
                  <a:pt x="1805" y="7417"/>
                </a:lnTo>
                <a:lnTo>
                  <a:pt x="1812" y="7403"/>
                </a:lnTo>
                <a:lnTo>
                  <a:pt x="1819" y="7397"/>
                </a:lnTo>
                <a:lnTo>
                  <a:pt x="1826" y="7390"/>
                </a:lnTo>
                <a:lnTo>
                  <a:pt x="1832" y="7382"/>
                </a:lnTo>
                <a:lnTo>
                  <a:pt x="1836" y="7373"/>
                </a:lnTo>
                <a:lnTo>
                  <a:pt x="1837" y="7366"/>
                </a:lnTo>
                <a:lnTo>
                  <a:pt x="1838" y="7359"/>
                </a:lnTo>
                <a:lnTo>
                  <a:pt x="1836" y="7351"/>
                </a:lnTo>
                <a:lnTo>
                  <a:pt x="1834" y="7346"/>
                </a:lnTo>
                <a:lnTo>
                  <a:pt x="1839" y="7333"/>
                </a:lnTo>
                <a:lnTo>
                  <a:pt x="1845" y="7320"/>
                </a:lnTo>
                <a:lnTo>
                  <a:pt x="1851" y="7307"/>
                </a:lnTo>
                <a:lnTo>
                  <a:pt x="1858" y="7295"/>
                </a:lnTo>
                <a:lnTo>
                  <a:pt x="1865" y="7281"/>
                </a:lnTo>
                <a:lnTo>
                  <a:pt x="1870" y="7267"/>
                </a:lnTo>
                <a:lnTo>
                  <a:pt x="1874" y="7252"/>
                </a:lnTo>
                <a:lnTo>
                  <a:pt x="1878" y="7238"/>
                </a:lnTo>
                <a:lnTo>
                  <a:pt x="1882" y="7232"/>
                </a:lnTo>
                <a:lnTo>
                  <a:pt x="1884" y="7226"/>
                </a:lnTo>
                <a:lnTo>
                  <a:pt x="1886" y="7216"/>
                </a:lnTo>
                <a:lnTo>
                  <a:pt x="1886" y="7208"/>
                </a:lnTo>
                <a:lnTo>
                  <a:pt x="1889" y="7199"/>
                </a:lnTo>
                <a:lnTo>
                  <a:pt x="1892" y="7190"/>
                </a:lnTo>
                <a:lnTo>
                  <a:pt x="1897" y="7182"/>
                </a:lnTo>
                <a:lnTo>
                  <a:pt x="1901" y="7173"/>
                </a:lnTo>
                <a:lnTo>
                  <a:pt x="1905" y="7164"/>
                </a:lnTo>
                <a:lnTo>
                  <a:pt x="1905" y="7150"/>
                </a:lnTo>
                <a:lnTo>
                  <a:pt x="1905" y="7133"/>
                </a:lnTo>
                <a:lnTo>
                  <a:pt x="1902" y="7111"/>
                </a:lnTo>
                <a:lnTo>
                  <a:pt x="1913" y="7105"/>
                </a:lnTo>
                <a:lnTo>
                  <a:pt x="1921" y="7097"/>
                </a:lnTo>
                <a:lnTo>
                  <a:pt x="1928" y="7088"/>
                </a:lnTo>
                <a:lnTo>
                  <a:pt x="1933" y="7078"/>
                </a:lnTo>
                <a:close/>
                <a:moveTo>
                  <a:pt x="1304" y="8996"/>
                </a:moveTo>
                <a:lnTo>
                  <a:pt x="1305" y="8984"/>
                </a:lnTo>
                <a:lnTo>
                  <a:pt x="1302" y="8976"/>
                </a:lnTo>
                <a:lnTo>
                  <a:pt x="1295" y="8970"/>
                </a:lnTo>
                <a:lnTo>
                  <a:pt x="1284" y="8968"/>
                </a:lnTo>
                <a:lnTo>
                  <a:pt x="1273" y="8970"/>
                </a:lnTo>
                <a:lnTo>
                  <a:pt x="1262" y="8976"/>
                </a:lnTo>
                <a:lnTo>
                  <a:pt x="1254" y="8984"/>
                </a:lnTo>
                <a:lnTo>
                  <a:pt x="1248" y="8996"/>
                </a:lnTo>
                <a:lnTo>
                  <a:pt x="1247" y="9007"/>
                </a:lnTo>
                <a:lnTo>
                  <a:pt x="1250" y="9015"/>
                </a:lnTo>
                <a:lnTo>
                  <a:pt x="1257" y="9021"/>
                </a:lnTo>
                <a:lnTo>
                  <a:pt x="1267" y="9023"/>
                </a:lnTo>
                <a:lnTo>
                  <a:pt x="1278" y="9021"/>
                </a:lnTo>
                <a:lnTo>
                  <a:pt x="1289" y="9015"/>
                </a:lnTo>
                <a:lnTo>
                  <a:pt x="1298" y="9007"/>
                </a:lnTo>
                <a:lnTo>
                  <a:pt x="1304" y="8996"/>
                </a:lnTo>
                <a:close/>
                <a:moveTo>
                  <a:pt x="1202" y="9143"/>
                </a:moveTo>
                <a:lnTo>
                  <a:pt x="1201" y="9153"/>
                </a:lnTo>
                <a:lnTo>
                  <a:pt x="1204" y="9162"/>
                </a:lnTo>
                <a:lnTo>
                  <a:pt x="1210" y="9167"/>
                </a:lnTo>
                <a:lnTo>
                  <a:pt x="1220" y="9169"/>
                </a:lnTo>
                <a:lnTo>
                  <a:pt x="1230" y="9167"/>
                </a:lnTo>
                <a:lnTo>
                  <a:pt x="1241" y="9162"/>
                </a:lnTo>
                <a:lnTo>
                  <a:pt x="1250" y="9153"/>
                </a:lnTo>
                <a:lnTo>
                  <a:pt x="1255" y="9143"/>
                </a:lnTo>
                <a:lnTo>
                  <a:pt x="1256" y="9133"/>
                </a:lnTo>
                <a:lnTo>
                  <a:pt x="1253" y="9124"/>
                </a:lnTo>
                <a:lnTo>
                  <a:pt x="1247" y="9118"/>
                </a:lnTo>
                <a:lnTo>
                  <a:pt x="1236" y="9116"/>
                </a:lnTo>
                <a:lnTo>
                  <a:pt x="1226" y="9118"/>
                </a:lnTo>
                <a:lnTo>
                  <a:pt x="1215" y="9124"/>
                </a:lnTo>
                <a:lnTo>
                  <a:pt x="1207" y="9133"/>
                </a:lnTo>
                <a:lnTo>
                  <a:pt x="1202" y="9143"/>
                </a:lnTo>
                <a:close/>
                <a:moveTo>
                  <a:pt x="1206" y="9291"/>
                </a:moveTo>
                <a:lnTo>
                  <a:pt x="1208" y="9281"/>
                </a:lnTo>
                <a:lnTo>
                  <a:pt x="1205" y="9273"/>
                </a:lnTo>
                <a:lnTo>
                  <a:pt x="1199" y="9267"/>
                </a:lnTo>
                <a:lnTo>
                  <a:pt x="1189" y="9265"/>
                </a:lnTo>
                <a:lnTo>
                  <a:pt x="1178" y="9267"/>
                </a:lnTo>
                <a:lnTo>
                  <a:pt x="1169" y="9273"/>
                </a:lnTo>
                <a:lnTo>
                  <a:pt x="1161" y="9281"/>
                </a:lnTo>
                <a:lnTo>
                  <a:pt x="1156" y="9291"/>
                </a:lnTo>
                <a:lnTo>
                  <a:pt x="1155" y="9300"/>
                </a:lnTo>
                <a:lnTo>
                  <a:pt x="1157" y="9308"/>
                </a:lnTo>
                <a:lnTo>
                  <a:pt x="1164" y="9314"/>
                </a:lnTo>
                <a:lnTo>
                  <a:pt x="1173" y="9316"/>
                </a:lnTo>
                <a:lnTo>
                  <a:pt x="1183" y="9314"/>
                </a:lnTo>
                <a:lnTo>
                  <a:pt x="1194" y="9308"/>
                </a:lnTo>
                <a:lnTo>
                  <a:pt x="1201" y="9300"/>
                </a:lnTo>
                <a:lnTo>
                  <a:pt x="1206" y="9291"/>
                </a:lnTo>
                <a:close/>
                <a:moveTo>
                  <a:pt x="1158" y="9438"/>
                </a:moveTo>
                <a:lnTo>
                  <a:pt x="1159" y="9429"/>
                </a:lnTo>
                <a:lnTo>
                  <a:pt x="1157" y="9421"/>
                </a:lnTo>
                <a:lnTo>
                  <a:pt x="1151" y="9416"/>
                </a:lnTo>
                <a:lnTo>
                  <a:pt x="1141" y="9414"/>
                </a:lnTo>
                <a:lnTo>
                  <a:pt x="1131" y="9416"/>
                </a:lnTo>
                <a:lnTo>
                  <a:pt x="1122" y="9421"/>
                </a:lnTo>
                <a:lnTo>
                  <a:pt x="1114" y="9429"/>
                </a:lnTo>
                <a:lnTo>
                  <a:pt x="1109" y="9438"/>
                </a:lnTo>
                <a:lnTo>
                  <a:pt x="1108" y="9447"/>
                </a:lnTo>
                <a:lnTo>
                  <a:pt x="1111" y="9455"/>
                </a:lnTo>
                <a:lnTo>
                  <a:pt x="1117" y="9461"/>
                </a:lnTo>
                <a:lnTo>
                  <a:pt x="1126" y="9463"/>
                </a:lnTo>
                <a:lnTo>
                  <a:pt x="1135" y="9461"/>
                </a:lnTo>
                <a:lnTo>
                  <a:pt x="1146" y="9455"/>
                </a:lnTo>
                <a:lnTo>
                  <a:pt x="1153" y="9447"/>
                </a:lnTo>
                <a:lnTo>
                  <a:pt x="1158" y="9438"/>
                </a:lnTo>
                <a:close/>
                <a:moveTo>
                  <a:pt x="1061" y="9733"/>
                </a:moveTo>
                <a:lnTo>
                  <a:pt x="1062" y="9724"/>
                </a:lnTo>
                <a:lnTo>
                  <a:pt x="1060" y="9717"/>
                </a:lnTo>
                <a:lnTo>
                  <a:pt x="1054" y="9713"/>
                </a:lnTo>
                <a:lnTo>
                  <a:pt x="1045" y="9711"/>
                </a:lnTo>
                <a:lnTo>
                  <a:pt x="1036" y="9713"/>
                </a:lnTo>
                <a:lnTo>
                  <a:pt x="1028" y="9717"/>
                </a:lnTo>
                <a:lnTo>
                  <a:pt x="1021" y="9724"/>
                </a:lnTo>
                <a:lnTo>
                  <a:pt x="1017" y="9733"/>
                </a:lnTo>
                <a:lnTo>
                  <a:pt x="1016" y="9742"/>
                </a:lnTo>
                <a:lnTo>
                  <a:pt x="1018" y="9749"/>
                </a:lnTo>
                <a:lnTo>
                  <a:pt x="1024" y="9754"/>
                </a:lnTo>
                <a:lnTo>
                  <a:pt x="1032" y="9755"/>
                </a:lnTo>
                <a:lnTo>
                  <a:pt x="1040" y="9754"/>
                </a:lnTo>
                <a:lnTo>
                  <a:pt x="1050" y="9749"/>
                </a:lnTo>
                <a:lnTo>
                  <a:pt x="1057" y="9742"/>
                </a:lnTo>
                <a:lnTo>
                  <a:pt x="1061" y="9733"/>
                </a:lnTo>
                <a:close/>
                <a:moveTo>
                  <a:pt x="3577" y="1472"/>
                </a:moveTo>
                <a:lnTo>
                  <a:pt x="3578" y="1459"/>
                </a:lnTo>
                <a:lnTo>
                  <a:pt x="3574" y="1449"/>
                </a:lnTo>
                <a:lnTo>
                  <a:pt x="3567" y="1442"/>
                </a:lnTo>
                <a:lnTo>
                  <a:pt x="3554" y="1440"/>
                </a:lnTo>
                <a:lnTo>
                  <a:pt x="3541" y="1442"/>
                </a:lnTo>
                <a:lnTo>
                  <a:pt x="3529" y="1449"/>
                </a:lnTo>
                <a:lnTo>
                  <a:pt x="3518" y="1459"/>
                </a:lnTo>
                <a:lnTo>
                  <a:pt x="3511" y="1472"/>
                </a:lnTo>
                <a:lnTo>
                  <a:pt x="3510" y="1485"/>
                </a:lnTo>
                <a:lnTo>
                  <a:pt x="3513" y="1495"/>
                </a:lnTo>
                <a:lnTo>
                  <a:pt x="3522" y="1501"/>
                </a:lnTo>
                <a:lnTo>
                  <a:pt x="3534" y="1504"/>
                </a:lnTo>
                <a:lnTo>
                  <a:pt x="3547" y="1501"/>
                </a:lnTo>
                <a:lnTo>
                  <a:pt x="3559" y="1495"/>
                </a:lnTo>
                <a:lnTo>
                  <a:pt x="3570" y="1485"/>
                </a:lnTo>
                <a:lnTo>
                  <a:pt x="3577" y="1472"/>
                </a:lnTo>
                <a:close/>
                <a:moveTo>
                  <a:pt x="3530" y="1620"/>
                </a:moveTo>
                <a:lnTo>
                  <a:pt x="3532" y="1606"/>
                </a:lnTo>
                <a:lnTo>
                  <a:pt x="3528" y="1595"/>
                </a:lnTo>
                <a:lnTo>
                  <a:pt x="3520" y="1588"/>
                </a:lnTo>
                <a:lnTo>
                  <a:pt x="3507" y="1586"/>
                </a:lnTo>
                <a:lnTo>
                  <a:pt x="3493" y="1588"/>
                </a:lnTo>
                <a:lnTo>
                  <a:pt x="3481" y="1595"/>
                </a:lnTo>
                <a:lnTo>
                  <a:pt x="3469" y="1606"/>
                </a:lnTo>
                <a:lnTo>
                  <a:pt x="3463" y="1620"/>
                </a:lnTo>
                <a:lnTo>
                  <a:pt x="3461" y="1632"/>
                </a:lnTo>
                <a:lnTo>
                  <a:pt x="3465" y="1643"/>
                </a:lnTo>
                <a:lnTo>
                  <a:pt x="3474" y="1650"/>
                </a:lnTo>
                <a:lnTo>
                  <a:pt x="3486" y="1653"/>
                </a:lnTo>
                <a:lnTo>
                  <a:pt x="3500" y="1650"/>
                </a:lnTo>
                <a:lnTo>
                  <a:pt x="3512" y="1643"/>
                </a:lnTo>
                <a:lnTo>
                  <a:pt x="3524" y="1632"/>
                </a:lnTo>
                <a:lnTo>
                  <a:pt x="3530" y="1620"/>
                </a:lnTo>
                <a:close/>
                <a:moveTo>
                  <a:pt x="3484" y="1767"/>
                </a:moveTo>
                <a:lnTo>
                  <a:pt x="3485" y="1754"/>
                </a:lnTo>
                <a:lnTo>
                  <a:pt x="3482" y="1742"/>
                </a:lnTo>
                <a:lnTo>
                  <a:pt x="3473" y="1735"/>
                </a:lnTo>
                <a:lnTo>
                  <a:pt x="3460" y="1732"/>
                </a:lnTo>
                <a:lnTo>
                  <a:pt x="3446" y="1735"/>
                </a:lnTo>
                <a:lnTo>
                  <a:pt x="3433" y="1742"/>
                </a:lnTo>
                <a:lnTo>
                  <a:pt x="3421" y="1754"/>
                </a:lnTo>
                <a:lnTo>
                  <a:pt x="3415" y="1767"/>
                </a:lnTo>
                <a:lnTo>
                  <a:pt x="3413" y="1780"/>
                </a:lnTo>
                <a:lnTo>
                  <a:pt x="3417" y="1791"/>
                </a:lnTo>
                <a:lnTo>
                  <a:pt x="3426" y="1799"/>
                </a:lnTo>
                <a:lnTo>
                  <a:pt x="3438" y="1802"/>
                </a:lnTo>
                <a:lnTo>
                  <a:pt x="3452" y="1799"/>
                </a:lnTo>
                <a:lnTo>
                  <a:pt x="3465" y="1791"/>
                </a:lnTo>
                <a:lnTo>
                  <a:pt x="3477" y="1780"/>
                </a:lnTo>
                <a:lnTo>
                  <a:pt x="3484" y="1767"/>
                </a:lnTo>
                <a:close/>
                <a:moveTo>
                  <a:pt x="3437" y="1914"/>
                </a:moveTo>
                <a:lnTo>
                  <a:pt x="3439" y="1901"/>
                </a:lnTo>
                <a:lnTo>
                  <a:pt x="3435" y="1889"/>
                </a:lnTo>
                <a:lnTo>
                  <a:pt x="3426" y="1882"/>
                </a:lnTo>
                <a:lnTo>
                  <a:pt x="3413" y="1879"/>
                </a:lnTo>
                <a:lnTo>
                  <a:pt x="3399" y="1882"/>
                </a:lnTo>
                <a:lnTo>
                  <a:pt x="3385" y="1889"/>
                </a:lnTo>
                <a:lnTo>
                  <a:pt x="3373" y="1901"/>
                </a:lnTo>
                <a:lnTo>
                  <a:pt x="3366" y="1914"/>
                </a:lnTo>
                <a:lnTo>
                  <a:pt x="3365" y="1928"/>
                </a:lnTo>
                <a:lnTo>
                  <a:pt x="3369" y="1940"/>
                </a:lnTo>
                <a:lnTo>
                  <a:pt x="3378" y="1947"/>
                </a:lnTo>
                <a:lnTo>
                  <a:pt x="3391" y="1950"/>
                </a:lnTo>
                <a:lnTo>
                  <a:pt x="3405" y="1947"/>
                </a:lnTo>
                <a:lnTo>
                  <a:pt x="3418" y="1940"/>
                </a:lnTo>
                <a:lnTo>
                  <a:pt x="3430" y="1928"/>
                </a:lnTo>
                <a:lnTo>
                  <a:pt x="3437" y="1914"/>
                </a:lnTo>
                <a:close/>
                <a:moveTo>
                  <a:pt x="3391" y="2062"/>
                </a:moveTo>
                <a:lnTo>
                  <a:pt x="3392" y="2048"/>
                </a:lnTo>
                <a:lnTo>
                  <a:pt x="3388" y="2037"/>
                </a:lnTo>
                <a:lnTo>
                  <a:pt x="3380" y="2028"/>
                </a:lnTo>
                <a:lnTo>
                  <a:pt x="3366" y="2026"/>
                </a:lnTo>
                <a:lnTo>
                  <a:pt x="3351" y="2028"/>
                </a:lnTo>
                <a:lnTo>
                  <a:pt x="3338" y="2037"/>
                </a:lnTo>
                <a:lnTo>
                  <a:pt x="3325" y="2048"/>
                </a:lnTo>
                <a:lnTo>
                  <a:pt x="3318" y="2062"/>
                </a:lnTo>
                <a:lnTo>
                  <a:pt x="3317" y="2075"/>
                </a:lnTo>
                <a:lnTo>
                  <a:pt x="3321" y="2088"/>
                </a:lnTo>
                <a:lnTo>
                  <a:pt x="3330" y="2095"/>
                </a:lnTo>
                <a:lnTo>
                  <a:pt x="3343" y="2098"/>
                </a:lnTo>
                <a:lnTo>
                  <a:pt x="3358" y="2095"/>
                </a:lnTo>
                <a:lnTo>
                  <a:pt x="3371" y="2088"/>
                </a:lnTo>
                <a:lnTo>
                  <a:pt x="3383" y="2075"/>
                </a:lnTo>
                <a:lnTo>
                  <a:pt x="3391" y="2062"/>
                </a:lnTo>
                <a:close/>
                <a:moveTo>
                  <a:pt x="3344" y="2209"/>
                </a:moveTo>
                <a:lnTo>
                  <a:pt x="3346" y="2195"/>
                </a:lnTo>
                <a:lnTo>
                  <a:pt x="3342" y="2184"/>
                </a:lnTo>
                <a:lnTo>
                  <a:pt x="3333" y="2176"/>
                </a:lnTo>
                <a:lnTo>
                  <a:pt x="3319" y="2173"/>
                </a:lnTo>
                <a:lnTo>
                  <a:pt x="3304" y="2176"/>
                </a:lnTo>
                <a:lnTo>
                  <a:pt x="3290" y="2184"/>
                </a:lnTo>
                <a:lnTo>
                  <a:pt x="3277" y="2195"/>
                </a:lnTo>
                <a:lnTo>
                  <a:pt x="3270" y="2209"/>
                </a:lnTo>
                <a:lnTo>
                  <a:pt x="3268" y="2224"/>
                </a:lnTo>
                <a:lnTo>
                  <a:pt x="3272" y="2236"/>
                </a:lnTo>
                <a:lnTo>
                  <a:pt x="3282" y="2243"/>
                </a:lnTo>
                <a:lnTo>
                  <a:pt x="3295" y="2246"/>
                </a:lnTo>
                <a:lnTo>
                  <a:pt x="3310" y="2243"/>
                </a:lnTo>
                <a:lnTo>
                  <a:pt x="3324" y="2236"/>
                </a:lnTo>
                <a:lnTo>
                  <a:pt x="3337" y="2224"/>
                </a:lnTo>
                <a:lnTo>
                  <a:pt x="3344" y="2209"/>
                </a:lnTo>
                <a:close/>
                <a:moveTo>
                  <a:pt x="3248" y="2394"/>
                </a:moveTo>
                <a:lnTo>
                  <a:pt x="3263" y="2391"/>
                </a:lnTo>
                <a:lnTo>
                  <a:pt x="3277" y="2384"/>
                </a:lnTo>
                <a:lnTo>
                  <a:pt x="3290" y="2372"/>
                </a:lnTo>
                <a:lnTo>
                  <a:pt x="3298" y="2357"/>
                </a:lnTo>
                <a:lnTo>
                  <a:pt x="3299" y="2342"/>
                </a:lnTo>
                <a:lnTo>
                  <a:pt x="3295" y="2330"/>
                </a:lnTo>
                <a:lnTo>
                  <a:pt x="3286" y="2323"/>
                </a:lnTo>
                <a:lnTo>
                  <a:pt x="3272" y="2320"/>
                </a:lnTo>
                <a:lnTo>
                  <a:pt x="3256" y="2323"/>
                </a:lnTo>
                <a:lnTo>
                  <a:pt x="3242" y="2330"/>
                </a:lnTo>
                <a:lnTo>
                  <a:pt x="3229" y="2342"/>
                </a:lnTo>
                <a:lnTo>
                  <a:pt x="3222" y="2357"/>
                </a:lnTo>
                <a:lnTo>
                  <a:pt x="3220" y="2372"/>
                </a:lnTo>
                <a:lnTo>
                  <a:pt x="3224" y="2384"/>
                </a:lnTo>
                <a:lnTo>
                  <a:pt x="3233" y="2391"/>
                </a:lnTo>
                <a:lnTo>
                  <a:pt x="3248" y="2394"/>
                </a:lnTo>
                <a:close/>
                <a:moveTo>
                  <a:pt x="2647" y="4127"/>
                </a:moveTo>
                <a:lnTo>
                  <a:pt x="2645" y="4145"/>
                </a:lnTo>
                <a:lnTo>
                  <a:pt x="2649" y="4159"/>
                </a:lnTo>
                <a:lnTo>
                  <a:pt x="2660" y="4168"/>
                </a:lnTo>
                <a:lnTo>
                  <a:pt x="2677" y="4172"/>
                </a:lnTo>
                <a:lnTo>
                  <a:pt x="2695" y="4168"/>
                </a:lnTo>
                <a:lnTo>
                  <a:pt x="2713" y="4159"/>
                </a:lnTo>
                <a:lnTo>
                  <a:pt x="2727" y="4145"/>
                </a:lnTo>
                <a:lnTo>
                  <a:pt x="2736" y="4127"/>
                </a:lnTo>
                <a:lnTo>
                  <a:pt x="2738" y="4110"/>
                </a:lnTo>
                <a:lnTo>
                  <a:pt x="2733" y="4096"/>
                </a:lnTo>
                <a:lnTo>
                  <a:pt x="2722" y="4086"/>
                </a:lnTo>
                <a:lnTo>
                  <a:pt x="2705" y="4082"/>
                </a:lnTo>
                <a:lnTo>
                  <a:pt x="2687" y="4086"/>
                </a:lnTo>
                <a:lnTo>
                  <a:pt x="2670" y="4096"/>
                </a:lnTo>
                <a:lnTo>
                  <a:pt x="2655" y="4110"/>
                </a:lnTo>
                <a:lnTo>
                  <a:pt x="2647" y="4127"/>
                </a:lnTo>
                <a:close/>
                <a:moveTo>
                  <a:pt x="2563" y="4525"/>
                </a:moveTo>
                <a:lnTo>
                  <a:pt x="2545" y="4528"/>
                </a:lnTo>
                <a:lnTo>
                  <a:pt x="2528" y="4538"/>
                </a:lnTo>
                <a:lnTo>
                  <a:pt x="2513" y="4552"/>
                </a:lnTo>
                <a:lnTo>
                  <a:pt x="2504" y="4570"/>
                </a:lnTo>
                <a:lnTo>
                  <a:pt x="2502" y="4587"/>
                </a:lnTo>
                <a:lnTo>
                  <a:pt x="2507" y="4602"/>
                </a:lnTo>
                <a:lnTo>
                  <a:pt x="2518" y="4612"/>
                </a:lnTo>
                <a:lnTo>
                  <a:pt x="2535" y="4615"/>
                </a:lnTo>
                <a:lnTo>
                  <a:pt x="2553" y="4612"/>
                </a:lnTo>
                <a:lnTo>
                  <a:pt x="2571" y="4602"/>
                </a:lnTo>
                <a:lnTo>
                  <a:pt x="2585" y="4587"/>
                </a:lnTo>
                <a:lnTo>
                  <a:pt x="2594" y="4570"/>
                </a:lnTo>
                <a:lnTo>
                  <a:pt x="2596" y="4552"/>
                </a:lnTo>
                <a:lnTo>
                  <a:pt x="2591" y="4538"/>
                </a:lnTo>
                <a:lnTo>
                  <a:pt x="2580" y="4528"/>
                </a:lnTo>
                <a:lnTo>
                  <a:pt x="2563" y="4525"/>
                </a:lnTo>
                <a:close/>
                <a:moveTo>
                  <a:pt x="2547" y="4717"/>
                </a:moveTo>
                <a:lnTo>
                  <a:pt x="2548" y="4711"/>
                </a:lnTo>
                <a:lnTo>
                  <a:pt x="2549" y="4705"/>
                </a:lnTo>
                <a:lnTo>
                  <a:pt x="2558" y="4684"/>
                </a:lnTo>
                <a:lnTo>
                  <a:pt x="2566" y="4663"/>
                </a:lnTo>
                <a:lnTo>
                  <a:pt x="2571" y="4640"/>
                </a:lnTo>
                <a:lnTo>
                  <a:pt x="2571" y="4616"/>
                </a:lnTo>
                <a:lnTo>
                  <a:pt x="2558" y="4636"/>
                </a:lnTo>
                <a:lnTo>
                  <a:pt x="2550" y="4653"/>
                </a:lnTo>
                <a:lnTo>
                  <a:pt x="2545" y="4667"/>
                </a:lnTo>
                <a:lnTo>
                  <a:pt x="2542" y="4683"/>
                </a:lnTo>
                <a:lnTo>
                  <a:pt x="2537" y="4679"/>
                </a:lnTo>
                <a:lnTo>
                  <a:pt x="2532" y="4675"/>
                </a:lnTo>
                <a:lnTo>
                  <a:pt x="2525" y="4673"/>
                </a:lnTo>
                <a:lnTo>
                  <a:pt x="2516" y="4672"/>
                </a:lnTo>
                <a:lnTo>
                  <a:pt x="2498" y="4676"/>
                </a:lnTo>
                <a:lnTo>
                  <a:pt x="2481" y="4685"/>
                </a:lnTo>
                <a:lnTo>
                  <a:pt x="2466" y="4700"/>
                </a:lnTo>
                <a:lnTo>
                  <a:pt x="2457" y="4717"/>
                </a:lnTo>
                <a:lnTo>
                  <a:pt x="2455" y="4735"/>
                </a:lnTo>
                <a:lnTo>
                  <a:pt x="2460" y="4750"/>
                </a:lnTo>
                <a:lnTo>
                  <a:pt x="2471" y="4759"/>
                </a:lnTo>
                <a:lnTo>
                  <a:pt x="2488" y="4762"/>
                </a:lnTo>
                <a:lnTo>
                  <a:pt x="2506" y="4759"/>
                </a:lnTo>
                <a:lnTo>
                  <a:pt x="2524" y="4750"/>
                </a:lnTo>
                <a:lnTo>
                  <a:pt x="2538" y="4735"/>
                </a:lnTo>
                <a:lnTo>
                  <a:pt x="2547" y="4717"/>
                </a:lnTo>
                <a:close/>
                <a:moveTo>
                  <a:pt x="2469" y="4820"/>
                </a:moveTo>
                <a:lnTo>
                  <a:pt x="2450" y="4823"/>
                </a:lnTo>
                <a:lnTo>
                  <a:pt x="2433" y="4833"/>
                </a:lnTo>
                <a:lnTo>
                  <a:pt x="2418" y="4848"/>
                </a:lnTo>
                <a:lnTo>
                  <a:pt x="2409" y="4865"/>
                </a:lnTo>
                <a:lnTo>
                  <a:pt x="2407" y="4883"/>
                </a:lnTo>
                <a:lnTo>
                  <a:pt x="2412" y="4897"/>
                </a:lnTo>
                <a:lnTo>
                  <a:pt x="2423" y="4906"/>
                </a:lnTo>
                <a:lnTo>
                  <a:pt x="2440" y="4910"/>
                </a:lnTo>
                <a:lnTo>
                  <a:pt x="2458" y="4906"/>
                </a:lnTo>
                <a:lnTo>
                  <a:pt x="2477" y="4897"/>
                </a:lnTo>
                <a:lnTo>
                  <a:pt x="2490" y="4883"/>
                </a:lnTo>
                <a:lnTo>
                  <a:pt x="2499" y="4865"/>
                </a:lnTo>
                <a:lnTo>
                  <a:pt x="2501" y="4848"/>
                </a:lnTo>
                <a:lnTo>
                  <a:pt x="2497" y="4833"/>
                </a:lnTo>
                <a:lnTo>
                  <a:pt x="2486" y="4823"/>
                </a:lnTo>
                <a:lnTo>
                  <a:pt x="2469" y="4820"/>
                </a:lnTo>
                <a:close/>
                <a:moveTo>
                  <a:pt x="2452" y="5012"/>
                </a:moveTo>
                <a:lnTo>
                  <a:pt x="2454" y="4995"/>
                </a:lnTo>
                <a:lnTo>
                  <a:pt x="2449" y="4981"/>
                </a:lnTo>
                <a:lnTo>
                  <a:pt x="2438" y="4971"/>
                </a:lnTo>
                <a:lnTo>
                  <a:pt x="2421" y="4967"/>
                </a:lnTo>
                <a:lnTo>
                  <a:pt x="2403" y="4971"/>
                </a:lnTo>
                <a:lnTo>
                  <a:pt x="2386" y="4981"/>
                </a:lnTo>
                <a:lnTo>
                  <a:pt x="2371" y="4995"/>
                </a:lnTo>
                <a:lnTo>
                  <a:pt x="2362" y="5012"/>
                </a:lnTo>
                <a:lnTo>
                  <a:pt x="2360" y="5030"/>
                </a:lnTo>
                <a:lnTo>
                  <a:pt x="2365" y="5044"/>
                </a:lnTo>
                <a:lnTo>
                  <a:pt x="2376" y="5054"/>
                </a:lnTo>
                <a:lnTo>
                  <a:pt x="2393" y="5057"/>
                </a:lnTo>
                <a:lnTo>
                  <a:pt x="2411" y="5054"/>
                </a:lnTo>
                <a:lnTo>
                  <a:pt x="2429" y="5044"/>
                </a:lnTo>
                <a:lnTo>
                  <a:pt x="2443" y="5030"/>
                </a:lnTo>
                <a:lnTo>
                  <a:pt x="2452" y="5012"/>
                </a:lnTo>
                <a:close/>
                <a:moveTo>
                  <a:pt x="2404" y="5159"/>
                </a:moveTo>
                <a:lnTo>
                  <a:pt x="2406" y="5142"/>
                </a:lnTo>
                <a:lnTo>
                  <a:pt x="2401" y="5129"/>
                </a:lnTo>
                <a:lnTo>
                  <a:pt x="2391" y="5119"/>
                </a:lnTo>
                <a:lnTo>
                  <a:pt x="2374" y="5116"/>
                </a:lnTo>
                <a:lnTo>
                  <a:pt x="2356" y="5119"/>
                </a:lnTo>
                <a:lnTo>
                  <a:pt x="2339" y="5129"/>
                </a:lnTo>
                <a:lnTo>
                  <a:pt x="2324" y="5142"/>
                </a:lnTo>
                <a:lnTo>
                  <a:pt x="2315" y="5159"/>
                </a:lnTo>
                <a:lnTo>
                  <a:pt x="2313" y="5177"/>
                </a:lnTo>
                <a:lnTo>
                  <a:pt x="2318" y="5191"/>
                </a:lnTo>
                <a:lnTo>
                  <a:pt x="2329" y="5201"/>
                </a:lnTo>
                <a:lnTo>
                  <a:pt x="2346" y="5204"/>
                </a:lnTo>
                <a:lnTo>
                  <a:pt x="2364" y="5201"/>
                </a:lnTo>
                <a:lnTo>
                  <a:pt x="2382" y="5191"/>
                </a:lnTo>
                <a:lnTo>
                  <a:pt x="2395" y="5177"/>
                </a:lnTo>
                <a:lnTo>
                  <a:pt x="2404" y="5159"/>
                </a:lnTo>
                <a:close/>
                <a:moveTo>
                  <a:pt x="2298" y="5352"/>
                </a:moveTo>
                <a:lnTo>
                  <a:pt x="2316" y="5349"/>
                </a:lnTo>
                <a:lnTo>
                  <a:pt x="2334" y="5339"/>
                </a:lnTo>
                <a:lnTo>
                  <a:pt x="2348" y="5325"/>
                </a:lnTo>
                <a:lnTo>
                  <a:pt x="2357" y="5308"/>
                </a:lnTo>
                <a:lnTo>
                  <a:pt x="2359" y="5290"/>
                </a:lnTo>
                <a:lnTo>
                  <a:pt x="2354" y="5276"/>
                </a:lnTo>
                <a:lnTo>
                  <a:pt x="2343" y="5267"/>
                </a:lnTo>
                <a:lnTo>
                  <a:pt x="2326" y="5263"/>
                </a:lnTo>
                <a:lnTo>
                  <a:pt x="2308" y="5267"/>
                </a:lnTo>
                <a:lnTo>
                  <a:pt x="2291" y="5276"/>
                </a:lnTo>
                <a:lnTo>
                  <a:pt x="2277" y="5290"/>
                </a:lnTo>
                <a:lnTo>
                  <a:pt x="2268" y="5308"/>
                </a:lnTo>
                <a:lnTo>
                  <a:pt x="2265" y="5322"/>
                </a:lnTo>
                <a:lnTo>
                  <a:pt x="2268" y="5334"/>
                </a:lnTo>
                <a:lnTo>
                  <a:pt x="2275" y="5343"/>
                </a:lnTo>
                <a:lnTo>
                  <a:pt x="2286" y="5350"/>
                </a:lnTo>
                <a:lnTo>
                  <a:pt x="2283" y="5354"/>
                </a:lnTo>
                <a:lnTo>
                  <a:pt x="2279" y="5364"/>
                </a:lnTo>
                <a:lnTo>
                  <a:pt x="2274" y="5383"/>
                </a:lnTo>
                <a:lnTo>
                  <a:pt x="2265" y="5414"/>
                </a:lnTo>
                <a:lnTo>
                  <a:pt x="2251" y="5420"/>
                </a:lnTo>
                <a:lnTo>
                  <a:pt x="2238" y="5429"/>
                </a:lnTo>
                <a:lnTo>
                  <a:pt x="2227" y="5441"/>
                </a:lnTo>
                <a:lnTo>
                  <a:pt x="2221" y="5455"/>
                </a:lnTo>
                <a:lnTo>
                  <a:pt x="2218" y="5468"/>
                </a:lnTo>
                <a:lnTo>
                  <a:pt x="2220" y="5479"/>
                </a:lnTo>
                <a:lnTo>
                  <a:pt x="2225" y="5488"/>
                </a:lnTo>
                <a:lnTo>
                  <a:pt x="2233" y="5495"/>
                </a:lnTo>
                <a:lnTo>
                  <a:pt x="2207" y="5523"/>
                </a:lnTo>
                <a:lnTo>
                  <a:pt x="2182" y="5563"/>
                </a:lnTo>
                <a:lnTo>
                  <a:pt x="2164" y="5609"/>
                </a:lnTo>
                <a:lnTo>
                  <a:pt x="2158" y="5654"/>
                </a:lnTo>
                <a:lnTo>
                  <a:pt x="2159" y="5657"/>
                </a:lnTo>
                <a:lnTo>
                  <a:pt x="2163" y="5659"/>
                </a:lnTo>
                <a:lnTo>
                  <a:pt x="2168" y="5662"/>
                </a:lnTo>
                <a:lnTo>
                  <a:pt x="2173" y="5665"/>
                </a:lnTo>
                <a:lnTo>
                  <a:pt x="2180" y="5654"/>
                </a:lnTo>
                <a:lnTo>
                  <a:pt x="2187" y="5643"/>
                </a:lnTo>
                <a:lnTo>
                  <a:pt x="2195" y="5646"/>
                </a:lnTo>
                <a:lnTo>
                  <a:pt x="2204" y="5646"/>
                </a:lnTo>
                <a:lnTo>
                  <a:pt x="2209" y="5646"/>
                </a:lnTo>
                <a:lnTo>
                  <a:pt x="2214" y="5645"/>
                </a:lnTo>
                <a:lnTo>
                  <a:pt x="2219" y="5644"/>
                </a:lnTo>
                <a:lnTo>
                  <a:pt x="2224" y="5642"/>
                </a:lnTo>
                <a:lnTo>
                  <a:pt x="2227" y="5654"/>
                </a:lnTo>
                <a:lnTo>
                  <a:pt x="2230" y="5666"/>
                </a:lnTo>
                <a:lnTo>
                  <a:pt x="2254" y="5661"/>
                </a:lnTo>
                <a:lnTo>
                  <a:pt x="2263" y="5644"/>
                </a:lnTo>
                <a:lnTo>
                  <a:pt x="2273" y="5620"/>
                </a:lnTo>
                <a:lnTo>
                  <a:pt x="2297" y="5600"/>
                </a:lnTo>
                <a:lnTo>
                  <a:pt x="2304" y="5606"/>
                </a:lnTo>
                <a:lnTo>
                  <a:pt x="2311" y="5613"/>
                </a:lnTo>
                <a:lnTo>
                  <a:pt x="2315" y="5603"/>
                </a:lnTo>
                <a:lnTo>
                  <a:pt x="2318" y="5593"/>
                </a:lnTo>
                <a:lnTo>
                  <a:pt x="2318" y="5583"/>
                </a:lnTo>
                <a:lnTo>
                  <a:pt x="2313" y="5572"/>
                </a:lnTo>
                <a:lnTo>
                  <a:pt x="2304" y="5546"/>
                </a:lnTo>
                <a:lnTo>
                  <a:pt x="2314" y="5524"/>
                </a:lnTo>
                <a:lnTo>
                  <a:pt x="2328" y="5503"/>
                </a:lnTo>
                <a:lnTo>
                  <a:pt x="2330" y="5475"/>
                </a:lnTo>
                <a:lnTo>
                  <a:pt x="2326" y="5473"/>
                </a:lnTo>
                <a:lnTo>
                  <a:pt x="2319" y="5475"/>
                </a:lnTo>
                <a:lnTo>
                  <a:pt x="2311" y="5479"/>
                </a:lnTo>
                <a:lnTo>
                  <a:pt x="2306" y="5484"/>
                </a:lnTo>
                <a:lnTo>
                  <a:pt x="2285" y="5525"/>
                </a:lnTo>
                <a:lnTo>
                  <a:pt x="2276" y="5542"/>
                </a:lnTo>
                <a:lnTo>
                  <a:pt x="2271" y="5546"/>
                </a:lnTo>
                <a:lnTo>
                  <a:pt x="2262" y="5549"/>
                </a:lnTo>
                <a:lnTo>
                  <a:pt x="2264" y="5530"/>
                </a:lnTo>
                <a:lnTo>
                  <a:pt x="2266" y="5516"/>
                </a:lnTo>
                <a:lnTo>
                  <a:pt x="2267" y="5505"/>
                </a:lnTo>
                <a:lnTo>
                  <a:pt x="2267" y="5496"/>
                </a:lnTo>
                <a:lnTo>
                  <a:pt x="2280" y="5490"/>
                </a:lnTo>
                <a:lnTo>
                  <a:pt x="2293" y="5480"/>
                </a:lnTo>
                <a:lnTo>
                  <a:pt x="2303" y="5469"/>
                </a:lnTo>
                <a:lnTo>
                  <a:pt x="2309" y="5455"/>
                </a:lnTo>
                <a:lnTo>
                  <a:pt x="2311" y="5438"/>
                </a:lnTo>
                <a:lnTo>
                  <a:pt x="2307" y="5424"/>
                </a:lnTo>
                <a:lnTo>
                  <a:pt x="2296" y="5415"/>
                </a:lnTo>
                <a:lnTo>
                  <a:pt x="2280" y="5411"/>
                </a:lnTo>
                <a:lnTo>
                  <a:pt x="2282" y="5400"/>
                </a:lnTo>
                <a:lnTo>
                  <a:pt x="2285" y="5385"/>
                </a:lnTo>
                <a:lnTo>
                  <a:pt x="2287" y="5369"/>
                </a:lnTo>
                <a:lnTo>
                  <a:pt x="2290" y="5352"/>
                </a:lnTo>
                <a:lnTo>
                  <a:pt x="2294" y="5352"/>
                </a:lnTo>
                <a:lnTo>
                  <a:pt x="2298" y="5352"/>
                </a:lnTo>
                <a:close/>
                <a:moveTo>
                  <a:pt x="2214" y="5750"/>
                </a:moveTo>
                <a:lnTo>
                  <a:pt x="2216" y="5733"/>
                </a:lnTo>
                <a:lnTo>
                  <a:pt x="2211" y="5719"/>
                </a:lnTo>
                <a:lnTo>
                  <a:pt x="2200" y="5710"/>
                </a:lnTo>
                <a:lnTo>
                  <a:pt x="2184" y="5706"/>
                </a:lnTo>
                <a:lnTo>
                  <a:pt x="2166" y="5710"/>
                </a:lnTo>
                <a:lnTo>
                  <a:pt x="2150" y="5719"/>
                </a:lnTo>
                <a:lnTo>
                  <a:pt x="2135" y="5733"/>
                </a:lnTo>
                <a:lnTo>
                  <a:pt x="2127" y="5750"/>
                </a:lnTo>
                <a:lnTo>
                  <a:pt x="2125" y="5766"/>
                </a:lnTo>
                <a:lnTo>
                  <a:pt x="2130" y="5781"/>
                </a:lnTo>
                <a:lnTo>
                  <a:pt x="2140" y="5790"/>
                </a:lnTo>
                <a:lnTo>
                  <a:pt x="2157" y="5793"/>
                </a:lnTo>
                <a:lnTo>
                  <a:pt x="2174" y="5790"/>
                </a:lnTo>
                <a:lnTo>
                  <a:pt x="2192" y="5781"/>
                </a:lnTo>
                <a:lnTo>
                  <a:pt x="2205" y="5766"/>
                </a:lnTo>
                <a:lnTo>
                  <a:pt x="2214" y="5750"/>
                </a:lnTo>
                <a:close/>
                <a:moveTo>
                  <a:pt x="2166" y="5897"/>
                </a:moveTo>
                <a:lnTo>
                  <a:pt x="2168" y="5881"/>
                </a:lnTo>
                <a:lnTo>
                  <a:pt x="2163" y="5868"/>
                </a:lnTo>
                <a:lnTo>
                  <a:pt x="2153" y="5858"/>
                </a:lnTo>
                <a:lnTo>
                  <a:pt x="2136" y="5854"/>
                </a:lnTo>
                <a:lnTo>
                  <a:pt x="2119" y="5858"/>
                </a:lnTo>
                <a:lnTo>
                  <a:pt x="2103" y="5868"/>
                </a:lnTo>
                <a:lnTo>
                  <a:pt x="2088" y="5881"/>
                </a:lnTo>
                <a:lnTo>
                  <a:pt x="2080" y="5897"/>
                </a:lnTo>
                <a:lnTo>
                  <a:pt x="2078" y="5915"/>
                </a:lnTo>
                <a:lnTo>
                  <a:pt x="2083" y="5928"/>
                </a:lnTo>
                <a:lnTo>
                  <a:pt x="2093" y="5937"/>
                </a:lnTo>
                <a:lnTo>
                  <a:pt x="2109" y="5940"/>
                </a:lnTo>
                <a:lnTo>
                  <a:pt x="2127" y="5937"/>
                </a:lnTo>
                <a:lnTo>
                  <a:pt x="2144" y="5928"/>
                </a:lnTo>
                <a:lnTo>
                  <a:pt x="2157" y="5915"/>
                </a:lnTo>
                <a:lnTo>
                  <a:pt x="2166" y="5897"/>
                </a:lnTo>
                <a:close/>
                <a:moveTo>
                  <a:pt x="2118" y="6045"/>
                </a:moveTo>
                <a:lnTo>
                  <a:pt x="2120" y="6028"/>
                </a:lnTo>
                <a:lnTo>
                  <a:pt x="2115" y="6015"/>
                </a:lnTo>
                <a:lnTo>
                  <a:pt x="2105" y="6006"/>
                </a:lnTo>
                <a:lnTo>
                  <a:pt x="2089" y="6003"/>
                </a:lnTo>
                <a:lnTo>
                  <a:pt x="2072" y="6006"/>
                </a:lnTo>
                <a:lnTo>
                  <a:pt x="2055" y="6015"/>
                </a:lnTo>
                <a:lnTo>
                  <a:pt x="2041" y="6028"/>
                </a:lnTo>
                <a:lnTo>
                  <a:pt x="2033" y="6045"/>
                </a:lnTo>
                <a:lnTo>
                  <a:pt x="2031" y="6062"/>
                </a:lnTo>
                <a:lnTo>
                  <a:pt x="2036" y="6075"/>
                </a:lnTo>
                <a:lnTo>
                  <a:pt x="2047" y="6084"/>
                </a:lnTo>
                <a:lnTo>
                  <a:pt x="2062" y="6087"/>
                </a:lnTo>
                <a:lnTo>
                  <a:pt x="2079" y="6084"/>
                </a:lnTo>
                <a:lnTo>
                  <a:pt x="2096" y="6075"/>
                </a:lnTo>
                <a:lnTo>
                  <a:pt x="2110" y="6062"/>
                </a:lnTo>
                <a:lnTo>
                  <a:pt x="2118" y="6045"/>
                </a:lnTo>
                <a:close/>
                <a:moveTo>
                  <a:pt x="2041" y="6151"/>
                </a:moveTo>
                <a:lnTo>
                  <a:pt x="2024" y="6154"/>
                </a:lnTo>
                <a:lnTo>
                  <a:pt x="2008" y="6163"/>
                </a:lnTo>
                <a:lnTo>
                  <a:pt x="1994" y="6176"/>
                </a:lnTo>
                <a:lnTo>
                  <a:pt x="1986" y="6193"/>
                </a:lnTo>
                <a:lnTo>
                  <a:pt x="1984" y="6209"/>
                </a:lnTo>
                <a:lnTo>
                  <a:pt x="1989" y="6222"/>
                </a:lnTo>
                <a:lnTo>
                  <a:pt x="2000" y="6231"/>
                </a:lnTo>
                <a:lnTo>
                  <a:pt x="2015" y="6234"/>
                </a:lnTo>
                <a:lnTo>
                  <a:pt x="2032" y="6231"/>
                </a:lnTo>
                <a:lnTo>
                  <a:pt x="2049" y="6222"/>
                </a:lnTo>
                <a:lnTo>
                  <a:pt x="2062" y="6209"/>
                </a:lnTo>
                <a:lnTo>
                  <a:pt x="2070" y="6193"/>
                </a:lnTo>
                <a:lnTo>
                  <a:pt x="2072" y="6176"/>
                </a:lnTo>
                <a:lnTo>
                  <a:pt x="2068" y="6163"/>
                </a:lnTo>
                <a:lnTo>
                  <a:pt x="2057" y="6154"/>
                </a:lnTo>
                <a:lnTo>
                  <a:pt x="2041" y="6151"/>
                </a:lnTo>
                <a:close/>
                <a:moveTo>
                  <a:pt x="1974" y="6488"/>
                </a:moveTo>
                <a:lnTo>
                  <a:pt x="1976" y="6472"/>
                </a:lnTo>
                <a:lnTo>
                  <a:pt x="1971" y="6459"/>
                </a:lnTo>
                <a:lnTo>
                  <a:pt x="1961" y="6450"/>
                </a:lnTo>
                <a:lnTo>
                  <a:pt x="1946" y="6447"/>
                </a:lnTo>
                <a:lnTo>
                  <a:pt x="1930" y="6450"/>
                </a:lnTo>
                <a:lnTo>
                  <a:pt x="1914" y="6459"/>
                </a:lnTo>
                <a:lnTo>
                  <a:pt x="1901" y="6472"/>
                </a:lnTo>
                <a:lnTo>
                  <a:pt x="1893" y="6488"/>
                </a:lnTo>
                <a:lnTo>
                  <a:pt x="1891" y="6503"/>
                </a:lnTo>
                <a:lnTo>
                  <a:pt x="1895" y="6517"/>
                </a:lnTo>
                <a:lnTo>
                  <a:pt x="1906" y="6525"/>
                </a:lnTo>
                <a:lnTo>
                  <a:pt x="1921" y="6528"/>
                </a:lnTo>
                <a:lnTo>
                  <a:pt x="1937" y="6525"/>
                </a:lnTo>
                <a:lnTo>
                  <a:pt x="1953" y="6517"/>
                </a:lnTo>
                <a:lnTo>
                  <a:pt x="1966" y="6503"/>
                </a:lnTo>
                <a:lnTo>
                  <a:pt x="1974" y="6488"/>
                </a:lnTo>
                <a:close/>
                <a:moveTo>
                  <a:pt x="1926" y="6635"/>
                </a:moveTo>
                <a:lnTo>
                  <a:pt x="1928" y="6620"/>
                </a:lnTo>
                <a:lnTo>
                  <a:pt x="1924" y="6606"/>
                </a:lnTo>
                <a:lnTo>
                  <a:pt x="1914" y="6598"/>
                </a:lnTo>
                <a:lnTo>
                  <a:pt x="1899" y="6595"/>
                </a:lnTo>
                <a:lnTo>
                  <a:pt x="1882" y="6598"/>
                </a:lnTo>
                <a:lnTo>
                  <a:pt x="1867" y="6606"/>
                </a:lnTo>
                <a:lnTo>
                  <a:pt x="1854" y="6620"/>
                </a:lnTo>
                <a:lnTo>
                  <a:pt x="1846" y="6635"/>
                </a:lnTo>
                <a:lnTo>
                  <a:pt x="1844" y="6650"/>
                </a:lnTo>
                <a:lnTo>
                  <a:pt x="1848" y="6664"/>
                </a:lnTo>
                <a:lnTo>
                  <a:pt x="1859" y="6672"/>
                </a:lnTo>
                <a:lnTo>
                  <a:pt x="1873" y="6675"/>
                </a:lnTo>
                <a:lnTo>
                  <a:pt x="1890" y="6672"/>
                </a:lnTo>
                <a:lnTo>
                  <a:pt x="1906" y="6664"/>
                </a:lnTo>
                <a:lnTo>
                  <a:pt x="1918" y="6650"/>
                </a:lnTo>
                <a:lnTo>
                  <a:pt x="1926" y="6635"/>
                </a:lnTo>
                <a:close/>
                <a:moveTo>
                  <a:pt x="1878" y="6782"/>
                </a:moveTo>
                <a:lnTo>
                  <a:pt x="1880" y="6768"/>
                </a:lnTo>
                <a:lnTo>
                  <a:pt x="1875" y="6755"/>
                </a:lnTo>
                <a:lnTo>
                  <a:pt x="1866" y="6746"/>
                </a:lnTo>
                <a:lnTo>
                  <a:pt x="1851" y="6743"/>
                </a:lnTo>
                <a:lnTo>
                  <a:pt x="1835" y="6746"/>
                </a:lnTo>
                <a:lnTo>
                  <a:pt x="1820" y="6755"/>
                </a:lnTo>
                <a:lnTo>
                  <a:pt x="1807" y="6768"/>
                </a:lnTo>
                <a:lnTo>
                  <a:pt x="1799" y="6782"/>
                </a:lnTo>
                <a:lnTo>
                  <a:pt x="1797" y="6798"/>
                </a:lnTo>
                <a:lnTo>
                  <a:pt x="1802" y="6811"/>
                </a:lnTo>
                <a:lnTo>
                  <a:pt x="1812" y="6819"/>
                </a:lnTo>
                <a:lnTo>
                  <a:pt x="1826" y="6822"/>
                </a:lnTo>
                <a:lnTo>
                  <a:pt x="1842" y="6819"/>
                </a:lnTo>
                <a:lnTo>
                  <a:pt x="1858" y="6811"/>
                </a:lnTo>
                <a:lnTo>
                  <a:pt x="1870" y="6798"/>
                </a:lnTo>
                <a:lnTo>
                  <a:pt x="1878" y="6782"/>
                </a:lnTo>
                <a:close/>
                <a:moveTo>
                  <a:pt x="1830" y="6930"/>
                </a:moveTo>
                <a:lnTo>
                  <a:pt x="1832" y="6915"/>
                </a:lnTo>
                <a:lnTo>
                  <a:pt x="1827" y="6903"/>
                </a:lnTo>
                <a:lnTo>
                  <a:pt x="1818" y="6895"/>
                </a:lnTo>
                <a:lnTo>
                  <a:pt x="1803" y="6892"/>
                </a:lnTo>
                <a:lnTo>
                  <a:pt x="1788" y="6895"/>
                </a:lnTo>
                <a:lnTo>
                  <a:pt x="1773" y="6903"/>
                </a:lnTo>
                <a:lnTo>
                  <a:pt x="1760" y="6915"/>
                </a:lnTo>
                <a:lnTo>
                  <a:pt x="1753" y="6930"/>
                </a:lnTo>
                <a:lnTo>
                  <a:pt x="1751" y="6946"/>
                </a:lnTo>
                <a:lnTo>
                  <a:pt x="1755" y="6957"/>
                </a:lnTo>
                <a:lnTo>
                  <a:pt x="1765" y="6966"/>
                </a:lnTo>
                <a:lnTo>
                  <a:pt x="1779" y="6968"/>
                </a:lnTo>
                <a:lnTo>
                  <a:pt x="1795" y="6966"/>
                </a:lnTo>
                <a:lnTo>
                  <a:pt x="1810" y="6957"/>
                </a:lnTo>
                <a:lnTo>
                  <a:pt x="1822" y="6945"/>
                </a:lnTo>
                <a:lnTo>
                  <a:pt x="1830" y="6930"/>
                </a:lnTo>
                <a:close/>
                <a:moveTo>
                  <a:pt x="1782" y="7078"/>
                </a:moveTo>
                <a:lnTo>
                  <a:pt x="1783" y="7063"/>
                </a:lnTo>
                <a:lnTo>
                  <a:pt x="1779" y="7051"/>
                </a:lnTo>
                <a:lnTo>
                  <a:pt x="1770" y="7043"/>
                </a:lnTo>
                <a:lnTo>
                  <a:pt x="1756" y="7040"/>
                </a:lnTo>
                <a:lnTo>
                  <a:pt x="1740" y="7043"/>
                </a:lnTo>
                <a:lnTo>
                  <a:pt x="1726" y="7051"/>
                </a:lnTo>
                <a:lnTo>
                  <a:pt x="1714" y="7063"/>
                </a:lnTo>
                <a:lnTo>
                  <a:pt x="1706" y="7078"/>
                </a:lnTo>
                <a:lnTo>
                  <a:pt x="1704" y="7093"/>
                </a:lnTo>
                <a:lnTo>
                  <a:pt x="1708" y="7104"/>
                </a:lnTo>
                <a:lnTo>
                  <a:pt x="1719" y="7112"/>
                </a:lnTo>
                <a:lnTo>
                  <a:pt x="1732" y="7115"/>
                </a:lnTo>
                <a:lnTo>
                  <a:pt x="1747" y="7112"/>
                </a:lnTo>
                <a:lnTo>
                  <a:pt x="1762" y="7104"/>
                </a:lnTo>
                <a:lnTo>
                  <a:pt x="1774" y="7093"/>
                </a:lnTo>
                <a:lnTo>
                  <a:pt x="1782" y="7078"/>
                </a:lnTo>
                <a:close/>
                <a:moveTo>
                  <a:pt x="1685" y="7373"/>
                </a:moveTo>
                <a:lnTo>
                  <a:pt x="1687" y="7359"/>
                </a:lnTo>
                <a:lnTo>
                  <a:pt x="1683" y="7347"/>
                </a:lnTo>
                <a:lnTo>
                  <a:pt x="1674" y="7339"/>
                </a:lnTo>
                <a:lnTo>
                  <a:pt x="1660" y="7337"/>
                </a:lnTo>
                <a:lnTo>
                  <a:pt x="1646" y="7339"/>
                </a:lnTo>
                <a:lnTo>
                  <a:pt x="1632" y="7347"/>
                </a:lnTo>
                <a:lnTo>
                  <a:pt x="1621" y="7359"/>
                </a:lnTo>
                <a:lnTo>
                  <a:pt x="1613" y="7373"/>
                </a:lnTo>
                <a:lnTo>
                  <a:pt x="1611" y="7387"/>
                </a:lnTo>
                <a:lnTo>
                  <a:pt x="1615" y="7398"/>
                </a:lnTo>
                <a:lnTo>
                  <a:pt x="1625" y="7406"/>
                </a:lnTo>
                <a:lnTo>
                  <a:pt x="1638" y="7409"/>
                </a:lnTo>
                <a:lnTo>
                  <a:pt x="1652" y="7406"/>
                </a:lnTo>
                <a:lnTo>
                  <a:pt x="1667" y="7398"/>
                </a:lnTo>
                <a:lnTo>
                  <a:pt x="1678" y="7387"/>
                </a:lnTo>
                <a:lnTo>
                  <a:pt x="1685" y="7373"/>
                </a:lnTo>
                <a:close/>
                <a:moveTo>
                  <a:pt x="1613" y="7485"/>
                </a:moveTo>
                <a:lnTo>
                  <a:pt x="1598" y="7488"/>
                </a:lnTo>
                <a:lnTo>
                  <a:pt x="1585" y="7495"/>
                </a:lnTo>
                <a:lnTo>
                  <a:pt x="1574" y="7507"/>
                </a:lnTo>
                <a:lnTo>
                  <a:pt x="1566" y="7520"/>
                </a:lnTo>
                <a:lnTo>
                  <a:pt x="1565" y="7534"/>
                </a:lnTo>
                <a:lnTo>
                  <a:pt x="1569" y="7546"/>
                </a:lnTo>
                <a:lnTo>
                  <a:pt x="1578" y="7553"/>
                </a:lnTo>
                <a:lnTo>
                  <a:pt x="1591" y="7556"/>
                </a:lnTo>
                <a:lnTo>
                  <a:pt x="1605" y="7553"/>
                </a:lnTo>
                <a:lnTo>
                  <a:pt x="1619" y="7546"/>
                </a:lnTo>
                <a:lnTo>
                  <a:pt x="1630" y="7534"/>
                </a:lnTo>
                <a:lnTo>
                  <a:pt x="1637" y="7520"/>
                </a:lnTo>
                <a:lnTo>
                  <a:pt x="1639" y="7507"/>
                </a:lnTo>
                <a:lnTo>
                  <a:pt x="1635" y="7495"/>
                </a:lnTo>
                <a:lnTo>
                  <a:pt x="1626" y="7488"/>
                </a:lnTo>
                <a:lnTo>
                  <a:pt x="1613" y="7485"/>
                </a:lnTo>
                <a:close/>
                <a:moveTo>
                  <a:pt x="1589" y="7668"/>
                </a:moveTo>
                <a:lnTo>
                  <a:pt x="1591" y="7655"/>
                </a:lnTo>
                <a:lnTo>
                  <a:pt x="1587" y="7644"/>
                </a:lnTo>
                <a:lnTo>
                  <a:pt x="1578" y="7636"/>
                </a:lnTo>
                <a:lnTo>
                  <a:pt x="1565" y="7633"/>
                </a:lnTo>
                <a:lnTo>
                  <a:pt x="1551" y="7636"/>
                </a:lnTo>
                <a:lnTo>
                  <a:pt x="1538" y="7644"/>
                </a:lnTo>
                <a:lnTo>
                  <a:pt x="1528" y="7655"/>
                </a:lnTo>
                <a:lnTo>
                  <a:pt x="1520" y="7668"/>
                </a:lnTo>
                <a:lnTo>
                  <a:pt x="1518" y="7681"/>
                </a:lnTo>
                <a:lnTo>
                  <a:pt x="1522" y="7692"/>
                </a:lnTo>
                <a:lnTo>
                  <a:pt x="1531" y="7700"/>
                </a:lnTo>
                <a:lnTo>
                  <a:pt x="1544" y="7702"/>
                </a:lnTo>
                <a:lnTo>
                  <a:pt x="1557" y="7700"/>
                </a:lnTo>
                <a:lnTo>
                  <a:pt x="1570" y="7692"/>
                </a:lnTo>
                <a:lnTo>
                  <a:pt x="1582" y="7681"/>
                </a:lnTo>
                <a:lnTo>
                  <a:pt x="1589" y="7668"/>
                </a:lnTo>
                <a:close/>
                <a:moveTo>
                  <a:pt x="1517" y="7783"/>
                </a:moveTo>
                <a:lnTo>
                  <a:pt x="1504" y="7785"/>
                </a:lnTo>
                <a:lnTo>
                  <a:pt x="1491" y="7792"/>
                </a:lnTo>
                <a:lnTo>
                  <a:pt x="1481" y="7802"/>
                </a:lnTo>
                <a:lnTo>
                  <a:pt x="1474" y="7815"/>
                </a:lnTo>
                <a:lnTo>
                  <a:pt x="1472" y="7829"/>
                </a:lnTo>
                <a:lnTo>
                  <a:pt x="1477" y="7839"/>
                </a:lnTo>
                <a:lnTo>
                  <a:pt x="1485" y="7846"/>
                </a:lnTo>
                <a:lnTo>
                  <a:pt x="1497" y="7848"/>
                </a:lnTo>
                <a:lnTo>
                  <a:pt x="1510" y="7846"/>
                </a:lnTo>
                <a:lnTo>
                  <a:pt x="1524" y="7839"/>
                </a:lnTo>
                <a:lnTo>
                  <a:pt x="1534" y="7829"/>
                </a:lnTo>
                <a:lnTo>
                  <a:pt x="1540" y="7815"/>
                </a:lnTo>
                <a:lnTo>
                  <a:pt x="1542" y="7802"/>
                </a:lnTo>
                <a:lnTo>
                  <a:pt x="1538" y="7792"/>
                </a:lnTo>
                <a:lnTo>
                  <a:pt x="1530" y="7785"/>
                </a:lnTo>
                <a:lnTo>
                  <a:pt x="1517" y="7783"/>
                </a:lnTo>
                <a:close/>
                <a:moveTo>
                  <a:pt x="1470" y="7931"/>
                </a:moveTo>
                <a:lnTo>
                  <a:pt x="1457" y="7933"/>
                </a:lnTo>
                <a:lnTo>
                  <a:pt x="1444" y="7940"/>
                </a:lnTo>
                <a:lnTo>
                  <a:pt x="1434" y="7950"/>
                </a:lnTo>
                <a:lnTo>
                  <a:pt x="1427" y="7962"/>
                </a:lnTo>
                <a:lnTo>
                  <a:pt x="1425" y="7976"/>
                </a:lnTo>
                <a:lnTo>
                  <a:pt x="1430" y="7986"/>
                </a:lnTo>
                <a:lnTo>
                  <a:pt x="1438" y="7993"/>
                </a:lnTo>
                <a:lnTo>
                  <a:pt x="1449" y="7995"/>
                </a:lnTo>
                <a:lnTo>
                  <a:pt x="1463" y="7993"/>
                </a:lnTo>
                <a:lnTo>
                  <a:pt x="1475" y="7986"/>
                </a:lnTo>
                <a:lnTo>
                  <a:pt x="1486" y="7976"/>
                </a:lnTo>
                <a:lnTo>
                  <a:pt x="1492" y="7962"/>
                </a:lnTo>
                <a:lnTo>
                  <a:pt x="1494" y="7950"/>
                </a:lnTo>
                <a:lnTo>
                  <a:pt x="1490" y="7940"/>
                </a:lnTo>
                <a:lnTo>
                  <a:pt x="1482" y="7933"/>
                </a:lnTo>
                <a:lnTo>
                  <a:pt x="1470" y="7931"/>
                </a:lnTo>
                <a:close/>
                <a:moveTo>
                  <a:pt x="1422" y="8079"/>
                </a:moveTo>
                <a:lnTo>
                  <a:pt x="1409" y="8081"/>
                </a:lnTo>
                <a:lnTo>
                  <a:pt x="1397" y="8088"/>
                </a:lnTo>
                <a:lnTo>
                  <a:pt x="1388" y="8098"/>
                </a:lnTo>
                <a:lnTo>
                  <a:pt x="1380" y="8111"/>
                </a:lnTo>
                <a:lnTo>
                  <a:pt x="1379" y="8123"/>
                </a:lnTo>
                <a:lnTo>
                  <a:pt x="1383" y="8133"/>
                </a:lnTo>
                <a:lnTo>
                  <a:pt x="1391" y="8139"/>
                </a:lnTo>
                <a:lnTo>
                  <a:pt x="1402" y="8142"/>
                </a:lnTo>
                <a:lnTo>
                  <a:pt x="1415" y="8139"/>
                </a:lnTo>
                <a:lnTo>
                  <a:pt x="1427" y="8133"/>
                </a:lnTo>
                <a:lnTo>
                  <a:pt x="1438" y="8123"/>
                </a:lnTo>
                <a:lnTo>
                  <a:pt x="1444" y="8111"/>
                </a:lnTo>
                <a:lnTo>
                  <a:pt x="1445" y="8098"/>
                </a:lnTo>
                <a:lnTo>
                  <a:pt x="1442" y="8088"/>
                </a:lnTo>
                <a:lnTo>
                  <a:pt x="1434" y="8081"/>
                </a:lnTo>
                <a:lnTo>
                  <a:pt x="1422" y="8079"/>
                </a:lnTo>
                <a:close/>
                <a:moveTo>
                  <a:pt x="1395" y="8258"/>
                </a:moveTo>
                <a:lnTo>
                  <a:pt x="1397" y="8247"/>
                </a:lnTo>
                <a:lnTo>
                  <a:pt x="1394" y="8236"/>
                </a:lnTo>
                <a:lnTo>
                  <a:pt x="1386" y="8230"/>
                </a:lnTo>
                <a:lnTo>
                  <a:pt x="1374" y="8228"/>
                </a:lnTo>
                <a:lnTo>
                  <a:pt x="1362" y="8230"/>
                </a:lnTo>
                <a:lnTo>
                  <a:pt x="1351" y="8236"/>
                </a:lnTo>
                <a:lnTo>
                  <a:pt x="1341" y="8247"/>
                </a:lnTo>
                <a:lnTo>
                  <a:pt x="1335" y="8258"/>
                </a:lnTo>
                <a:lnTo>
                  <a:pt x="1334" y="8270"/>
                </a:lnTo>
                <a:lnTo>
                  <a:pt x="1337" y="8279"/>
                </a:lnTo>
                <a:lnTo>
                  <a:pt x="1345" y="8285"/>
                </a:lnTo>
                <a:lnTo>
                  <a:pt x="1355" y="8288"/>
                </a:lnTo>
                <a:lnTo>
                  <a:pt x="1368" y="8285"/>
                </a:lnTo>
                <a:lnTo>
                  <a:pt x="1379" y="8279"/>
                </a:lnTo>
                <a:lnTo>
                  <a:pt x="1389" y="8270"/>
                </a:lnTo>
                <a:lnTo>
                  <a:pt x="1395" y="8258"/>
                </a:lnTo>
                <a:close/>
                <a:moveTo>
                  <a:pt x="1347" y="8405"/>
                </a:moveTo>
                <a:lnTo>
                  <a:pt x="1349" y="8394"/>
                </a:lnTo>
                <a:lnTo>
                  <a:pt x="1345" y="8384"/>
                </a:lnTo>
                <a:lnTo>
                  <a:pt x="1338" y="8378"/>
                </a:lnTo>
                <a:lnTo>
                  <a:pt x="1327" y="8376"/>
                </a:lnTo>
                <a:lnTo>
                  <a:pt x="1315" y="8378"/>
                </a:lnTo>
                <a:lnTo>
                  <a:pt x="1304" y="8384"/>
                </a:lnTo>
                <a:lnTo>
                  <a:pt x="1295" y="8394"/>
                </a:lnTo>
                <a:lnTo>
                  <a:pt x="1289" y="8405"/>
                </a:lnTo>
                <a:lnTo>
                  <a:pt x="1287" y="8417"/>
                </a:lnTo>
                <a:lnTo>
                  <a:pt x="1291" y="8426"/>
                </a:lnTo>
                <a:lnTo>
                  <a:pt x="1298" y="8433"/>
                </a:lnTo>
                <a:lnTo>
                  <a:pt x="1308" y="8435"/>
                </a:lnTo>
                <a:lnTo>
                  <a:pt x="1320" y="8433"/>
                </a:lnTo>
                <a:lnTo>
                  <a:pt x="1331" y="8426"/>
                </a:lnTo>
                <a:lnTo>
                  <a:pt x="1341" y="8417"/>
                </a:lnTo>
                <a:lnTo>
                  <a:pt x="1347" y="8405"/>
                </a:lnTo>
                <a:close/>
                <a:moveTo>
                  <a:pt x="1299" y="8553"/>
                </a:moveTo>
                <a:lnTo>
                  <a:pt x="1300" y="8543"/>
                </a:lnTo>
                <a:lnTo>
                  <a:pt x="1298" y="8534"/>
                </a:lnTo>
                <a:lnTo>
                  <a:pt x="1292" y="8528"/>
                </a:lnTo>
                <a:lnTo>
                  <a:pt x="1282" y="8524"/>
                </a:lnTo>
                <a:lnTo>
                  <a:pt x="1287" y="8509"/>
                </a:lnTo>
                <a:lnTo>
                  <a:pt x="1291" y="8494"/>
                </a:lnTo>
                <a:lnTo>
                  <a:pt x="1294" y="8477"/>
                </a:lnTo>
                <a:lnTo>
                  <a:pt x="1298" y="8462"/>
                </a:lnTo>
                <a:lnTo>
                  <a:pt x="1297" y="8456"/>
                </a:lnTo>
                <a:lnTo>
                  <a:pt x="1292" y="8454"/>
                </a:lnTo>
                <a:lnTo>
                  <a:pt x="1283" y="8455"/>
                </a:lnTo>
                <a:lnTo>
                  <a:pt x="1275" y="8458"/>
                </a:lnTo>
                <a:lnTo>
                  <a:pt x="1269" y="8472"/>
                </a:lnTo>
                <a:lnTo>
                  <a:pt x="1262" y="8494"/>
                </a:lnTo>
                <a:lnTo>
                  <a:pt x="1253" y="8520"/>
                </a:lnTo>
                <a:lnTo>
                  <a:pt x="1243" y="8551"/>
                </a:lnTo>
                <a:lnTo>
                  <a:pt x="1243" y="8552"/>
                </a:lnTo>
                <a:lnTo>
                  <a:pt x="1242" y="8553"/>
                </a:lnTo>
                <a:lnTo>
                  <a:pt x="1242" y="8554"/>
                </a:lnTo>
                <a:lnTo>
                  <a:pt x="1242" y="8555"/>
                </a:lnTo>
                <a:lnTo>
                  <a:pt x="1230" y="8590"/>
                </a:lnTo>
                <a:lnTo>
                  <a:pt x="1219" y="8626"/>
                </a:lnTo>
                <a:lnTo>
                  <a:pt x="1208" y="8661"/>
                </a:lnTo>
                <a:lnTo>
                  <a:pt x="1198" y="8696"/>
                </a:lnTo>
                <a:lnTo>
                  <a:pt x="1197" y="8698"/>
                </a:lnTo>
                <a:lnTo>
                  <a:pt x="1196" y="8700"/>
                </a:lnTo>
                <a:lnTo>
                  <a:pt x="1195" y="8703"/>
                </a:lnTo>
                <a:lnTo>
                  <a:pt x="1195" y="8706"/>
                </a:lnTo>
                <a:lnTo>
                  <a:pt x="1184" y="8740"/>
                </a:lnTo>
                <a:lnTo>
                  <a:pt x="1176" y="8768"/>
                </a:lnTo>
                <a:lnTo>
                  <a:pt x="1171" y="8786"/>
                </a:lnTo>
                <a:lnTo>
                  <a:pt x="1169" y="8793"/>
                </a:lnTo>
                <a:lnTo>
                  <a:pt x="1169" y="8810"/>
                </a:lnTo>
                <a:lnTo>
                  <a:pt x="1175" y="8819"/>
                </a:lnTo>
                <a:lnTo>
                  <a:pt x="1185" y="8817"/>
                </a:lnTo>
                <a:lnTo>
                  <a:pt x="1197" y="8797"/>
                </a:lnTo>
                <a:lnTo>
                  <a:pt x="1207" y="8771"/>
                </a:lnTo>
                <a:lnTo>
                  <a:pt x="1212" y="8752"/>
                </a:lnTo>
                <a:lnTo>
                  <a:pt x="1214" y="8738"/>
                </a:lnTo>
                <a:lnTo>
                  <a:pt x="1216" y="8728"/>
                </a:lnTo>
                <a:lnTo>
                  <a:pt x="1227" y="8725"/>
                </a:lnTo>
                <a:lnTo>
                  <a:pt x="1236" y="8719"/>
                </a:lnTo>
                <a:lnTo>
                  <a:pt x="1245" y="8710"/>
                </a:lnTo>
                <a:lnTo>
                  <a:pt x="1251" y="8700"/>
                </a:lnTo>
                <a:lnTo>
                  <a:pt x="1252" y="8691"/>
                </a:lnTo>
                <a:lnTo>
                  <a:pt x="1250" y="8684"/>
                </a:lnTo>
                <a:lnTo>
                  <a:pt x="1245" y="8678"/>
                </a:lnTo>
                <a:lnTo>
                  <a:pt x="1237" y="8675"/>
                </a:lnTo>
                <a:lnTo>
                  <a:pt x="1247" y="8651"/>
                </a:lnTo>
                <a:lnTo>
                  <a:pt x="1254" y="8628"/>
                </a:lnTo>
                <a:lnTo>
                  <a:pt x="1262" y="8604"/>
                </a:lnTo>
                <a:lnTo>
                  <a:pt x="1268" y="8581"/>
                </a:lnTo>
                <a:lnTo>
                  <a:pt x="1278" y="8577"/>
                </a:lnTo>
                <a:lnTo>
                  <a:pt x="1287" y="8570"/>
                </a:lnTo>
                <a:lnTo>
                  <a:pt x="1294" y="8562"/>
                </a:lnTo>
                <a:lnTo>
                  <a:pt x="1299" y="8553"/>
                </a:lnTo>
                <a:close/>
                <a:moveTo>
                  <a:pt x="1202" y="8848"/>
                </a:moveTo>
                <a:lnTo>
                  <a:pt x="1204" y="8837"/>
                </a:lnTo>
                <a:lnTo>
                  <a:pt x="1201" y="8829"/>
                </a:lnTo>
                <a:lnTo>
                  <a:pt x="1194" y="8824"/>
                </a:lnTo>
                <a:lnTo>
                  <a:pt x="1184" y="8822"/>
                </a:lnTo>
                <a:lnTo>
                  <a:pt x="1173" y="8824"/>
                </a:lnTo>
                <a:lnTo>
                  <a:pt x="1163" y="8829"/>
                </a:lnTo>
                <a:lnTo>
                  <a:pt x="1155" y="8837"/>
                </a:lnTo>
                <a:lnTo>
                  <a:pt x="1149" y="8848"/>
                </a:lnTo>
                <a:lnTo>
                  <a:pt x="1148" y="8859"/>
                </a:lnTo>
                <a:lnTo>
                  <a:pt x="1151" y="8867"/>
                </a:lnTo>
                <a:lnTo>
                  <a:pt x="1158" y="8873"/>
                </a:lnTo>
                <a:lnTo>
                  <a:pt x="1167" y="8875"/>
                </a:lnTo>
                <a:lnTo>
                  <a:pt x="1178" y="8873"/>
                </a:lnTo>
                <a:lnTo>
                  <a:pt x="1188" y="8867"/>
                </a:lnTo>
                <a:lnTo>
                  <a:pt x="1197" y="8859"/>
                </a:lnTo>
                <a:lnTo>
                  <a:pt x="1202" y="8848"/>
                </a:lnTo>
                <a:close/>
                <a:moveTo>
                  <a:pt x="1120" y="9021"/>
                </a:moveTo>
                <a:lnTo>
                  <a:pt x="1130" y="9019"/>
                </a:lnTo>
                <a:lnTo>
                  <a:pt x="1140" y="9014"/>
                </a:lnTo>
                <a:lnTo>
                  <a:pt x="1149" y="9006"/>
                </a:lnTo>
                <a:lnTo>
                  <a:pt x="1154" y="8996"/>
                </a:lnTo>
                <a:lnTo>
                  <a:pt x="1155" y="8985"/>
                </a:lnTo>
                <a:lnTo>
                  <a:pt x="1152" y="8977"/>
                </a:lnTo>
                <a:lnTo>
                  <a:pt x="1146" y="8972"/>
                </a:lnTo>
                <a:lnTo>
                  <a:pt x="1136" y="8970"/>
                </a:lnTo>
                <a:lnTo>
                  <a:pt x="1126" y="8972"/>
                </a:lnTo>
                <a:lnTo>
                  <a:pt x="1116" y="8977"/>
                </a:lnTo>
                <a:lnTo>
                  <a:pt x="1108" y="8985"/>
                </a:lnTo>
                <a:lnTo>
                  <a:pt x="1103" y="8996"/>
                </a:lnTo>
                <a:lnTo>
                  <a:pt x="1102" y="9006"/>
                </a:lnTo>
                <a:lnTo>
                  <a:pt x="1105" y="9014"/>
                </a:lnTo>
                <a:lnTo>
                  <a:pt x="1111" y="9019"/>
                </a:lnTo>
                <a:lnTo>
                  <a:pt x="1120" y="9021"/>
                </a:lnTo>
                <a:close/>
                <a:moveTo>
                  <a:pt x="1073" y="9167"/>
                </a:moveTo>
                <a:lnTo>
                  <a:pt x="1083" y="9165"/>
                </a:lnTo>
                <a:lnTo>
                  <a:pt x="1092" y="9160"/>
                </a:lnTo>
                <a:lnTo>
                  <a:pt x="1100" y="9153"/>
                </a:lnTo>
                <a:lnTo>
                  <a:pt x="1105" y="9143"/>
                </a:lnTo>
                <a:lnTo>
                  <a:pt x="1106" y="9134"/>
                </a:lnTo>
                <a:lnTo>
                  <a:pt x="1104" y="9126"/>
                </a:lnTo>
                <a:lnTo>
                  <a:pt x="1098" y="9121"/>
                </a:lnTo>
                <a:lnTo>
                  <a:pt x="1088" y="9119"/>
                </a:lnTo>
                <a:lnTo>
                  <a:pt x="1078" y="9121"/>
                </a:lnTo>
                <a:lnTo>
                  <a:pt x="1069" y="9126"/>
                </a:lnTo>
                <a:lnTo>
                  <a:pt x="1062" y="9134"/>
                </a:lnTo>
                <a:lnTo>
                  <a:pt x="1057" y="9143"/>
                </a:lnTo>
                <a:lnTo>
                  <a:pt x="1056" y="9153"/>
                </a:lnTo>
                <a:lnTo>
                  <a:pt x="1059" y="9160"/>
                </a:lnTo>
                <a:lnTo>
                  <a:pt x="1064" y="9165"/>
                </a:lnTo>
                <a:lnTo>
                  <a:pt x="1073" y="9167"/>
                </a:lnTo>
                <a:close/>
                <a:moveTo>
                  <a:pt x="1026" y="9313"/>
                </a:moveTo>
                <a:lnTo>
                  <a:pt x="1035" y="9312"/>
                </a:lnTo>
                <a:lnTo>
                  <a:pt x="1044" y="9307"/>
                </a:lnTo>
                <a:lnTo>
                  <a:pt x="1052" y="9300"/>
                </a:lnTo>
                <a:lnTo>
                  <a:pt x="1057" y="9291"/>
                </a:lnTo>
                <a:lnTo>
                  <a:pt x="1058" y="9282"/>
                </a:lnTo>
                <a:lnTo>
                  <a:pt x="1056" y="9275"/>
                </a:lnTo>
                <a:lnTo>
                  <a:pt x="1050" y="9269"/>
                </a:lnTo>
                <a:lnTo>
                  <a:pt x="1041" y="9267"/>
                </a:lnTo>
                <a:lnTo>
                  <a:pt x="1031" y="9269"/>
                </a:lnTo>
                <a:lnTo>
                  <a:pt x="1022" y="9275"/>
                </a:lnTo>
                <a:lnTo>
                  <a:pt x="1015" y="9282"/>
                </a:lnTo>
                <a:lnTo>
                  <a:pt x="1010" y="9291"/>
                </a:lnTo>
                <a:lnTo>
                  <a:pt x="1009" y="9300"/>
                </a:lnTo>
                <a:lnTo>
                  <a:pt x="1012" y="9307"/>
                </a:lnTo>
                <a:lnTo>
                  <a:pt x="1018" y="9312"/>
                </a:lnTo>
                <a:lnTo>
                  <a:pt x="1026" y="9313"/>
                </a:lnTo>
                <a:close/>
                <a:moveTo>
                  <a:pt x="979" y="9461"/>
                </a:moveTo>
                <a:lnTo>
                  <a:pt x="988" y="9458"/>
                </a:lnTo>
                <a:lnTo>
                  <a:pt x="996" y="9453"/>
                </a:lnTo>
                <a:lnTo>
                  <a:pt x="1004" y="9446"/>
                </a:lnTo>
                <a:lnTo>
                  <a:pt x="1008" y="9438"/>
                </a:lnTo>
                <a:lnTo>
                  <a:pt x="1009" y="9430"/>
                </a:lnTo>
                <a:lnTo>
                  <a:pt x="1007" y="9423"/>
                </a:lnTo>
                <a:lnTo>
                  <a:pt x="1002" y="9418"/>
                </a:lnTo>
                <a:lnTo>
                  <a:pt x="993" y="9416"/>
                </a:lnTo>
                <a:lnTo>
                  <a:pt x="984" y="9418"/>
                </a:lnTo>
                <a:lnTo>
                  <a:pt x="976" y="9423"/>
                </a:lnTo>
                <a:lnTo>
                  <a:pt x="969" y="9430"/>
                </a:lnTo>
                <a:lnTo>
                  <a:pt x="964" y="9438"/>
                </a:lnTo>
                <a:lnTo>
                  <a:pt x="963" y="9446"/>
                </a:lnTo>
                <a:lnTo>
                  <a:pt x="966" y="9453"/>
                </a:lnTo>
                <a:lnTo>
                  <a:pt x="971" y="9458"/>
                </a:lnTo>
                <a:lnTo>
                  <a:pt x="979" y="9461"/>
                </a:lnTo>
                <a:close/>
                <a:moveTo>
                  <a:pt x="932" y="9607"/>
                </a:moveTo>
                <a:lnTo>
                  <a:pt x="940" y="9606"/>
                </a:lnTo>
                <a:lnTo>
                  <a:pt x="948" y="9601"/>
                </a:lnTo>
                <a:lnTo>
                  <a:pt x="956" y="9594"/>
                </a:lnTo>
                <a:lnTo>
                  <a:pt x="960" y="9585"/>
                </a:lnTo>
                <a:lnTo>
                  <a:pt x="961" y="9577"/>
                </a:lnTo>
                <a:lnTo>
                  <a:pt x="959" y="9571"/>
                </a:lnTo>
                <a:lnTo>
                  <a:pt x="954" y="9566"/>
                </a:lnTo>
                <a:lnTo>
                  <a:pt x="945" y="9565"/>
                </a:lnTo>
                <a:lnTo>
                  <a:pt x="937" y="9566"/>
                </a:lnTo>
                <a:lnTo>
                  <a:pt x="929" y="9571"/>
                </a:lnTo>
                <a:lnTo>
                  <a:pt x="922" y="9577"/>
                </a:lnTo>
                <a:lnTo>
                  <a:pt x="918" y="9585"/>
                </a:lnTo>
                <a:lnTo>
                  <a:pt x="917" y="9594"/>
                </a:lnTo>
                <a:lnTo>
                  <a:pt x="919" y="9601"/>
                </a:lnTo>
                <a:lnTo>
                  <a:pt x="924" y="9606"/>
                </a:lnTo>
                <a:lnTo>
                  <a:pt x="932" y="9607"/>
                </a:lnTo>
                <a:close/>
                <a:moveTo>
                  <a:pt x="885" y="9753"/>
                </a:moveTo>
                <a:lnTo>
                  <a:pt x="893" y="9752"/>
                </a:lnTo>
                <a:lnTo>
                  <a:pt x="901" y="9748"/>
                </a:lnTo>
                <a:lnTo>
                  <a:pt x="908" y="9741"/>
                </a:lnTo>
                <a:lnTo>
                  <a:pt x="912" y="9733"/>
                </a:lnTo>
                <a:lnTo>
                  <a:pt x="913" y="9725"/>
                </a:lnTo>
                <a:lnTo>
                  <a:pt x="910" y="9719"/>
                </a:lnTo>
                <a:lnTo>
                  <a:pt x="905" y="9715"/>
                </a:lnTo>
                <a:lnTo>
                  <a:pt x="897" y="9713"/>
                </a:lnTo>
                <a:lnTo>
                  <a:pt x="889" y="9715"/>
                </a:lnTo>
                <a:lnTo>
                  <a:pt x="882" y="9719"/>
                </a:lnTo>
                <a:lnTo>
                  <a:pt x="875" y="9725"/>
                </a:lnTo>
                <a:lnTo>
                  <a:pt x="872" y="9733"/>
                </a:lnTo>
                <a:lnTo>
                  <a:pt x="871" y="9741"/>
                </a:lnTo>
                <a:lnTo>
                  <a:pt x="873" y="9748"/>
                </a:lnTo>
                <a:lnTo>
                  <a:pt x="878" y="9752"/>
                </a:lnTo>
                <a:lnTo>
                  <a:pt x="885" y="9753"/>
                </a:lnTo>
                <a:close/>
                <a:moveTo>
                  <a:pt x="3816" y="165"/>
                </a:moveTo>
                <a:lnTo>
                  <a:pt x="3825" y="162"/>
                </a:lnTo>
                <a:lnTo>
                  <a:pt x="3832" y="158"/>
                </a:lnTo>
                <a:lnTo>
                  <a:pt x="3839" y="152"/>
                </a:lnTo>
                <a:lnTo>
                  <a:pt x="3843" y="144"/>
                </a:lnTo>
                <a:lnTo>
                  <a:pt x="3844" y="136"/>
                </a:lnTo>
                <a:lnTo>
                  <a:pt x="3842" y="130"/>
                </a:lnTo>
                <a:lnTo>
                  <a:pt x="3837" y="126"/>
                </a:lnTo>
                <a:lnTo>
                  <a:pt x="3829" y="124"/>
                </a:lnTo>
                <a:lnTo>
                  <a:pt x="3821" y="126"/>
                </a:lnTo>
                <a:lnTo>
                  <a:pt x="3813" y="130"/>
                </a:lnTo>
                <a:lnTo>
                  <a:pt x="3807" y="136"/>
                </a:lnTo>
                <a:lnTo>
                  <a:pt x="3802" y="144"/>
                </a:lnTo>
                <a:lnTo>
                  <a:pt x="3801" y="152"/>
                </a:lnTo>
                <a:lnTo>
                  <a:pt x="3803" y="158"/>
                </a:lnTo>
                <a:lnTo>
                  <a:pt x="3809" y="162"/>
                </a:lnTo>
                <a:lnTo>
                  <a:pt x="3816" y="165"/>
                </a:lnTo>
                <a:close/>
                <a:moveTo>
                  <a:pt x="3769" y="314"/>
                </a:moveTo>
                <a:lnTo>
                  <a:pt x="3777" y="312"/>
                </a:lnTo>
                <a:lnTo>
                  <a:pt x="3786" y="307"/>
                </a:lnTo>
                <a:lnTo>
                  <a:pt x="3792" y="300"/>
                </a:lnTo>
                <a:lnTo>
                  <a:pt x="3797" y="291"/>
                </a:lnTo>
                <a:lnTo>
                  <a:pt x="3798" y="283"/>
                </a:lnTo>
                <a:lnTo>
                  <a:pt x="3795" y="276"/>
                </a:lnTo>
                <a:lnTo>
                  <a:pt x="3790" y="272"/>
                </a:lnTo>
                <a:lnTo>
                  <a:pt x="3782" y="270"/>
                </a:lnTo>
                <a:lnTo>
                  <a:pt x="3774" y="272"/>
                </a:lnTo>
                <a:lnTo>
                  <a:pt x="3765" y="276"/>
                </a:lnTo>
                <a:lnTo>
                  <a:pt x="3759" y="283"/>
                </a:lnTo>
                <a:lnTo>
                  <a:pt x="3753" y="291"/>
                </a:lnTo>
                <a:lnTo>
                  <a:pt x="3752" y="300"/>
                </a:lnTo>
                <a:lnTo>
                  <a:pt x="3755" y="307"/>
                </a:lnTo>
                <a:lnTo>
                  <a:pt x="3761" y="312"/>
                </a:lnTo>
                <a:lnTo>
                  <a:pt x="3769" y="314"/>
                </a:lnTo>
                <a:close/>
                <a:moveTo>
                  <a:pt x="3530" y="1056"/>
                </a:moveTo>
                <a:lnTo>
                  <a:pt x="3541" y="1054"/>
                </a:lnTo>
                <a:lnTo>
                  <a:pt x="3551" y="1048"/>
                </a:lnTo>
                <a:lnTo>
                  <a:pt x="3559" y="1039"/>
                </a:lnTo>
                <a:lnTo>
                  <a:pt x="3565" y="1029"/>
                </a:lnTo>
                <a:lnTo>
                  <a:pt x="3567" y="1019"/>
                </a:lnTo>
                <a:lnTo>
                  <a:pt x="3563" y="1011"/>
                </a:lnTo>
                <a:lnTo>
                  <a:pt x="3556" y="1005"/>
                </a:lnTo>
                <a:lnTo>
                  <a:pt x="3547" y="1002"/>
                </a:lnTo>
                <a:lnTo>
                  <a:pt x="3536" y="1005"/>
                </a:lnTo>
                <a:lnTo>
                  <a:pt x="3526" y="1011"/>
                </a:lnTo>
                <a:lnTo>
                  <a:pt x="3517" y="1019"/>
                </a:lnTo>
                <a:lnTo>
                  <a:pt x="3512" y="1029"/>
                </a:lnTo>
                <a:lnTo>
                  <a:pt x="3510" y="1039"/>
                </a:lnTo>
                <a:lnTo>
                  <a:pt x="3513" y="1048"/>
                </a:lnTo>
                <a:lnTo>
                  <a:pt x="3521" y="1054"/>
                </a:lnTo>
                <a:lnTo>
                  <a:pt x="3530" y="1056"/>
                </a:lnTo>
                <a:close/>
                <a:moveTo>
                  <a:pt x="3483" y="1204"/>
                </a:moveTo>
                <a:lnTo>
                  <a:pt x="3494" y="1202"/>
                </a:lnTo>
                <a:lnTo>
                  <a:pt x="3504" y="1197"/>
                </a:lnTo>
                <a:lnTo>
                  <a:pt x="3513" y="1187"/>
                </a:lnTo>
                <a:lnTo>
                  <a:pt x="3518" y="1177"/>
                </a:lnTo>
                <a:lnTo>
                  <a:pt x="3520" y="1166"/>
                </a:lnTo>
                <a:lnTo>
                  <a:pt x="3516" y="1158"/>
                </a:lnTo>
                <a:lnTo>
                  <a:pt x="3510" y="1152"/>
                </a:lnTo>
                <a:lnTo>
                  <a:pt x="3500" y="1150"/>
                </a:lnTo>
                <a:lnTo>
                  <a:pt x="3489" y="1152"/>
                </a:lnTo>
                <a:lnTo>
                  <a:pt x="3478" y="1158"/>
                </a:lnTo>
                <a:lnTo>
                  <a:pt x="3469" y="1166"/>
                </a:lnTo>
                <a:lnTo>
                  <a:pt x="3463" y="1177"/>
                </a:lnTo>
                <a:lnTo>
                  <a:pt x="3462" y="1187"/>
                </a:lnTo>
                <a:lnTo>
                  <a:pt x="3465" y="1197"/>
                </a:lnTo>
                <a:lnTo>
                  <a:pt x="3473" y="1202"/>
                </a:lnTo>
                <a:lnTo>
                  <a:pt x="3483" y="1204"/>
                </a:lnTo>
                <a:close/>
                <a:moveTo>
                  <a:pt x="3473" y="1324"/>
                </a:moveTo>
                <a:lnTo>
                  <a:pt x="3474" y="1313"/>
                </a:lnTo>
                <a:lnTo>
                  <a:pt x="3470" y="1304"/>
                </a:lnTo>
                <a:lnTo>
                  <a:pt x="3463" y="1299"/>
                </a:lnTo>
                <a:lnTo>
                  <a:pt x="3453" y="1296"/>
                </a:lnTo>
                <a:lnTo>
                  <a:pt x="3441" y="1299"/>
                </a:lnTo>
                <a:lnTo>
                  <a:pt x="3431" y="1304"/>
                </a:lnTo>
                <a:lnTo>
                  <a:pt x="3421" y="1313"/>
                </a:lnTo>
                <a:lnTo>
                  <a:pt x="3415" y="1324"/>
                </a:lnTo>
                <a:lnTo>
                  <a:pt x="3414" y="1336"/>
                </a:lnTo>
                <a:lnTo>
                  <a:pt x="3417" y="1345"/>
                </a:lnTo>
                <a:lnTo>
                  <a:pt x="3425" y="1350"/>
                </a:lnTo>
                <a:lnTo>
                  <a:pt x="3435" y="1353"/>
                </a:lnTo>
                <a:lnTo>
                  <a:pt x="3447" y="1350"/>
                </a:lnTo>
                <a:lnTo>
                  <a:pt x="3457" y="1345"/>
                </a:lnTo>
                <a:lnTo>
                  <a:pt x="3466" y="1336"/>
                </a:lnTo>
                <a:lnTo>
                  <a:pt x="3473" y="1324"/>
                </a:lnTo>
                <a:close/>
                <a:moveTo>
                  <a:pt x="3367" y="1472"/>
                </a:moveTo>
                <a:lnTo>
                  <a:pt x="3366" y="1483"/>
                </a:lnTo>
                <a:lnTo>
                  <a:pt x="3369" y="1492"/>
                </a:lnTo>
                <a:lnTo>
                  <a:pt x="3377" y="1499"/>
                </a:lnTo>
                <a:lnTo>
                  <a:pt x="3387" y="1501"/>
                </a:lnTo>
                <a:lnTo>
                  <a:pt x="3399" y="1499"/>
                </a:lnTo>
                <a:lnTo>
                  <a:pt x="3410" y="1492"/>
                </a:lnTo>
                <a:lnTo>
                  <a:pt x="3419" y="1483"/>
                </a:lnTo>
                <a:lnTo>
                  <a:pt x="3426" y="1472"/>
                </a:lnTo>
                <a:lnTo>
                  <a:pt x="3427" y="1460"/>
                </a:lnTo>
                <a:lnTo>
                  <a:pt x="3423" y="1451"/>
                </a:lnTo>
                <a:lnTo>
                  <a:pt x="3416" y="1445"/>
                </a:lnTo>
                <a:lnTo>
                  <a:pt x="3406" y="1443"/>
                </a:lnTo>
                <a:lnTo>
                  <a:pt x="3394" y="1445"/>
                </a:lnTo>
                <a:lnTo>
                  <a:pt x="3383" y="1451"/>
                </a:lnTo>
                <a:lnTo>
                  <a:pt x="3373" y="1460"/>
                </a:lnTo>
                <a:lnTo>
                  <a:pt x="3367" y="1472"/>
                </a:lnTo>
                <a:close/>
                <a:moveTo>
                  <a:pt x="3319" y="1620"/>
                </a:moveTo>
                <a:lnTo>
                  <a:pt x="3318" y="1631"/>
                </a:lnTo>
                <a:lnTo>
                  <a:pt x="3321" y="1640"/>
                </a:lnTo>
                <a:lnTo>
                  <a:pt x="3328" y="1647"/>
                </a:lnTo>
                <a:lnTo>
                  <a:pt x="3340" y="1649"/>
                </a:lnTo>
                <a:lnTo>
                  <a:pt x="3352" y="1647"/>
                </a:lnTo>
                <a:lnTo>
                  <a:pt x="3363" y="1640"/>
                </a:lnTo>
                <a:lnTo>
                  <a:pt x="3372" y="1631"/>
                </a:lnTo>
                <a:lnTo>
                  <a:pt x="3379" y="1620"/>
                </a:lnTo>
                <a:lnTo>
                  <a:pt x="3381" y="1607"/>
                </a:lnTo>
                <a:lnTo>
                  <a:pt x="3377" y="1598"/>
                </a:lnTo>
                <a:lnTo>
                  <a:pt x="3369" y="1592"/>
                </a:lnTo>
                <a:lnTo>
                  <a:pt x="3359" y="1589"/>
                </a:lnTo>
                <a:lnTo>
                  <a:pt x="3346" y="1592"/>
                </a:lnTo>
                <a:lnTo>
                  <a:pt x="3335" y="1598"/>
                </a:lnTo>
                <a:lnTo>
                  <a:pt x="3325" y="1607"/>
                </a:lnTo>
                <a:lnTo>
                  <a:pt x="3319" y="1620"/>
                </a:lnTo>
                <a:close/>
                <a:moveTo>
                  <a:pt x="3271" y="1767"/>
                </a:moveTo>
                <a:lnTo>
                  <a:pt x="3269" y="1779"/>
                </a:lnTo>
                <a:lnTo>
                  <a:pt x="3273" y="1788"/>
                </a:lnTo>
                <a:lnTo>
                  <a:pt x="3280" y="1795"/>
                </a:lnTo>
                <a:lnTo>
                  <a:pt x="3292" y="1797"/>
                </a:lnTo>
                <a:lnTo>
                  <a:pt x="3305" y="1795"/>
                </a:lnTo>
                <a:lnTo>
                  <a:pt x="3316" y="1788"/>
                </a:lnTo>
                <a:lnTo>
                  <a:pt x="3326" y="1779"/>
                </a:lnTo>
                <a:lnTo>
                  <a:pt x="3333" y="1767"/>
                </a:lnTo>
                <a:lnTo>
                  <a:pt x="3334" y="1755"/>
                </a:lnTo>
                <a:lnTo>
                  <a:pt x="3331" y="1745"/>
                </a:lnTo>
                <a:lnTo>
                  <a:pt x="3322" y="1738"/>
                </a:lnTo>
                <a:lnTo>
                  <a:pt x="3311" y="1736"/>
                </a:lnTo>
                <a:lnTo>
                  <a:pt x="3299" y="1738"/>
                </a:lnTo>
                <a:lnTo>
                  <a:pt x="3287" y="1745"/>
                </a:lnTo>
                <a:lnTo>
                  <a:pt x="3277" y="1755"/>
                </a:lnTo>
                <a:lnTo>
                  <a:pt x="3271" y="1767"/>
                </a:lnTo>
                <a:close/>
                <a:moveTo>
                  <a:pt x="3223" y="1914"/>
                </a:moveTo>
                <a:lnTo>
                  <a:pt x="3221" y="1926"/>
                </a:lnTo>
                <a:lnTo>
                  <a:pt x="3225" y="1936"/>
                </a:lnTo>
                <a:lnTo>
                  <a:pt x="3232" y="1944"/>
                </a:lnTo>
                <a:lnTo>
                  <a:pt x="3245" y="1946"/>
                </a:lnTo>
                <a:lnTo>
                  <a:pt x="3257" y="1944"/>
                </a:lnTo>
                <a:lnTo>
                  <a:pt x="3269" y="1936"/>
                </a:lnTo>
                <a:lnTo>
                  <a:pt x="3279" y="1926"/>
                </a:lnTo>
                <a:lnTo>
                  <a:pt x="3286" y="1914"/>
                </a:lnTo>
                <a:lnTo>
                  <a:pt x="3288" y="1902"/>
                </a:lnTo>
                <a:lnTo>
                  <a:pt x="3284" y="1893"/>
                </a:lnTo>
                <a:lnTo>
                  <a:pt x="3276" y="1885"/>
                </a:lnTo>
                <a:lnTo>
                  <a:pt x="3264" y="1883"/>
                </a:lnTo>
                <a:lnTo>
                  <a:pt x="3252" y="1885"/>
                </a:lnTo>
                <a:lnTo>
                  <a:pt x="3240" y="1893"/>
                </a:lnTo>
                <a:lnTo>
                  <a:pt x="3229" y="1902"/>
                </a:lnTo>
                <a:lnTo>
                  <a:pt x="3223" y="1914"/>
                </a:lnTo>
                <a:close/>
                <a:moveTo>
                  <a:pt x="3240" y="2062"/>
                </a:moveTo>
                <a:lnTo>
                  <a:pt x="3241" y="2049"/>
                </a:lnTo>
                <a:lnTo>
                  <a:pt x="3238" y="2039"/>
                </a:lnTo>
                <a:lnTo>
                  <a:pt x="3229" y="2033"/>
                </a:lnTo>
                <a:lnTo>
                  <a:pt x="3217" y="2029"/>
                </a:lnTo>
                <a:lnTo>
                  <a:pt x="3204" y="2033"/>
                </a:lnTo>
                <a:lnTo>
                  <a:pt x="3192" y="2039"/>
                </a:lnTo>
                <a:lnTo>
                  <a:pt x="3181" y="2049"/>
                </a:lnTo>
                <a:lnTo>
                  <a:pt x="3174" y="2062"/>
                </a:lnTo>
                <a:lnTo>
                  <a:pt x="3173" y="2074"/>
                </a:lnTo>
                <a:lnTo>
                  <a:pt x="3177" y="2085"/>
                </a:lnTo>
                <a:lnTo>
                  <a:pt x="3184" y="2092"/>
                </a:lnTo>
                <a:lnTo>
                  <a:pt x="3197" y="2094"/>
                </a:lnTo>
                <a:lnTo>
                  <a:pt x="3210" y="2092"/>
                </a:lnTo>
                <a:lnTo>
                  <a:pt x="3222" y="2085"/>
                </a:lnTo>
                <a:lnTo>
                  <a:pt x="3232" y="2074"/>
                </a:lnTo>
                <a:lnTo>
                  <a:pt x="3240" y="2062"/>
                </a:lnTo>
                <a:close/>
                <a:moveTo>
                  <a:pt x="3126" y="2209"/>
                </a:moveTo>
                <a:lnTo>
                  <a:pt x="3125" y="2223"/>
                </a:lnTo>
                <a:lnTo>
                  <a:pt x="3128" y="2233"/>
                </a:lnTo>
                <a:lnTo>
                  <a:pt x="3136" y="2240"/>
                </a:lnTo>
                <a:lnTo>
                  <a:pt x="3149" y="2243"/>
                </a:lnTo>
                <a:lnTo>
                  <a:pt x="3163" y="2240"/>
                </a:lnTo>
                <a:lnTo>
                  <a:pt x="3175" y="2233"/>
                </a:lnTo>
                <a:lnTo>
                  <a:pt x="3187" y="2223"/>
                </a:lnTo>
                <a:lnTo>
                  <a:pt x="3193" y="2209"/>
                </a:lnTo>
                <a:lnTo>
                  <a:pt x="3195" y="2197"/>
                </a:lnTo>
                <a:lnTo>
                  <a:pt x="3191" y="2186"/>
                </a:lnTo>
                <a:lnTo>
                  <a:pt x="3182" y="2179"/>
                </a:lnTo>
                <a:lnTo>
                  <a:pt x="3170" y="2177"/>
                </a:lnTo>
                <a:lnTo>
                  <a:pt x="3157" y="2179"/>
                </a:lnTo>
                <a:lnTo>
                  <a:pt x="3144" y="2186"/>
                </a:lnTo>
                <a:lnTo>
                  <a:pt x="3133" y="2197"/>
                </a:lnTo>
                <a:lnTo>
                  <a:pt x="3126" y="2209"/>
                </a:lnTo>
                <a:close/>
                <a:moveTo>
                  <a:pt x="2866" y="3242"/>
                </a:moveTo>
                <a:lnTo>
                  <a:pt x="2868" y="3227"/>
                </a:lnTo>
                <a:lnTo>
                  <a:pt x="2864" y="3216"/>
                </a:lnTo>
                <a:lnTo>
                  <a:pt x="2853" y="3208"/>
                </a:lnTo>
                <a:lnTo>
                  <a:pt x="2840" y="3205"/>
                </a:lnTo>
                <a:lnTo>
                  <a:pt x="2825" y="3208"/>
                </a:lnTo>
                <a:lnTo>
                  <a:pt x="2810" y="3216"/>
                </a:lnTo>
                <a:lnTo>
                  <a:pt x="2798" y="3227"/>
                </a:lnTo>
                <a:lnTo>
                  <a:pt x="2790" y="3242"/>
                </a:lnTo>
                <a:lnTo>
                  <a:pt x="2789" y="3257"/>
                </a:lnTo>
                <a:lnTo>
                  <a:pt x="2793" y="3269"/>
                </a:lnTo>
                <a:lnTo>
                  <a:pt x="2802" y="3277"/>
                </a:lnTo>
                <a:lnTo>
                  <a:pt x="2816" y="3280"/>
                </a:lnTo>
                <a:lnTo>
                  <a:pt x="2832" y="3277"/>
                </a:lnTo>
                <a:lnTo>
                  <a:pt x="2846" y="3269"/>
                </a:lnTo>
                <a:lnTo>
                  <a:pt x="2858" y="3257"/>
                </a:lnTo>
                <a:lnTo>
                  <a:pt x="2866" y="3242"/>
                </a:lnTo>
                <a:close/>
                <a:moveTo>
                  <a:pt x="2819" y="3390"/>
                </a:moveTo>
                <a:lnTo>
                  <a:pt x="2821" y="3375"/>
                </a:lnTo>
                <a:lnTo>
                  <a:pt x="2817" y="3363"/>
                </a:lnTo>
                <a:lnTo>
                  <a:pt x="2807" y="3355"/>
                </a:lnTo>
                <a:lnTo>
                  <a:pt x="2793" y="3352"/>
                </a:lnTo>
                <a:lnTo>
                  <a:pt x="2777" y="3355"/>
                </a:lnTo>
                <a:lnTo>
                  <a:pt x="2763" y="3363"/>
                </a:lnTo>
                <a:lnTo>
                  <a:pt x="2750" y="3375"/>
                </a:lnTo>
                <a:lnTo>
                  <a:pt x="2743" y="3390"/>
                </a:lnTo>
                <a:lnTo>
                  <a:pt x="2741" y="3405"/>
                </a:lnTo>
                <a:lnTo>
                  <a:pt x="2745" y="3416"/>
                </a:lnTo>
                <a:lnTo>
                  <a:pt x="2754" y="3424"/>
                </a:lnTo>
                <a:lnTo>
                  <a:pt x="2769" y="3427"/>
                </a:lnTo>
                <a:lnTo>
                  <a:pt x="2784" y="3424"/>
                </a:lnTo>
                <a:lnTo>
                  <a:pt x="2799" y="3416"/>
                </a:lnTo>
                <a:lnTo>
                  <a:pt x="2811" y="3405"/>
                </a:lnTo>
                <a:lnTo>
                  <a:pt x="2819" y="3390"/>
                </a:lnTo>
                <a:close/>
                <a:moveTo>
                  <a:pt x="2772" y="3537"/>
                </a:moveTo>
                <a:lnTo>
                  <a:pt x="2774" y="3522"/>
                </a:lnTo>
                <a:lnTo>
                  <a:pt x="2770" y="3510"/>
                </a:lnTo>
                <a:lnTo>
                  <a:pt x="2760" y="3502"/>
                </a:lnTo>
                <a:lnTo>
                  <a:pt x="2745" y="3499"/>
                </a:lnTo>
                <a:lnTo>
                  <a:pt x="2730" y="3502"/>
                </a:lnTo>
                <a:lnTo>
                  <a:pt x="2715" y="3510"/>
                </a:lnTo>
                <a:lnTo>
                  <a:pt x="2702" y="3522"/>
                </a:lnTo>
                <a:lnTo>
                  <a:pt x="2695" y="3537"/>
                </a:lnTo>
                <a:lnTo>
                  <a:pt x="2693" y="3552"/>
                </a:lnTo>
                <a:lnTo>
                  <a:pt x="2697" y="3564"/>
                </a:lnTo>
                <a:lnTo>
                  <a:pt x="2707" y="3572"/>
                </a:lnTo>
                <a:lnTo>
                  <a:pt x="2721" y="3576"/>
                </a:lnTo>
                <a:lnTo>
                  <a:pt x="2737" y="3572"/>
                </a:lnTo>
                <a:lnTo>
                  <a:pt x="2751" y="3564"/>
                </a:lnTo>
                <a:lnTo>
                  <a:pt x="2764" y="3552"/>
                </a:lnTo>
                <a:lnTo>
                  <a:pt x="2772" y="3537"/>
                </a:lnTo>
                <a:close/>
                <a:moveTo>
                  <a:pt x="2725" y="3685"/>
                </a:moveTo>
                <a:lnTo>
                  <a:pt x="2727" y="3670"/>
                </a:lnTo>
                <a:lnTo>
                  <a:pt x="2723" y="3657"/>
                </a:lnTo>
                <a:lnTo>
                  <a:pt x="2713" y="3649"/>
                </a:lnTo>
                <a:lnTo>
                  <a:pt x="2698" y="3646"/>
                </a:lnTo>
                <a:lnTo>
                  <a:pt x="2682" y="3649"/>
                </a:lnTo>
                <a:lnTo>
                  <a:pt x="2668" y="3657"/>
                </a:lnTo>
                <a:lnTo>
                  <a:pt x="2655" y="3670"/>
                </a:lnTo>
                <a:lnTo>
                  <a:pt x="2647" y="3685"/>
                </a:lnTo>
                <a:lnTo>
                  <a:pt x="2645" y="3700"/>
                </a:lnTo>
                <a:lnTo>
                  <a:pt x="2649" y="3712"/>
                </a:lnTo>
                <a:lnTo>
                  <a:pt x="2659" y="3721"/>
                </a:lnTo>
                <a:lnTo>
                  <a:pt x="2674" y="3724"/>
                </a:lnTo>
                <a:lnTo>
                  <a:pt x="2690" y="3721"/>
                </a:lnTo>
                <a:lnTo>
                  <a:pt x="2704" y="3712"/>
                </a:lnTo>
                <a:lnTo>
                  <a:pt x="2717" y="3700"/>
                </a:lnTo>
                <a:lnTo>
                  <a:pt x="2725" y="3685"/>
                </a:lnTo>
                <a:close/>
                <a:moveTo>
                  <a:pt x="2651" y="3793"/>
                </a:moveTo>
                <a:lnTo>
                  <a:pt x="2635" y="3796"/>
                </a:lnTo>
                <a:lnTo>
                  <a:pt x="2620" y="3804"/>
                </a:lnTo>
                <a:lnTo>
                  <a:pt x="2607" y="3817"/>
                </a:lnTo>
                <a:lnTo>
                  <a:pt x="2599" y="3832"/>
                </a:lnTo>
                <a:lnTo>
                  <a:pt x="2597" y="3847"/>
                </a:lnTo>
                <a:lnTo>
                  <a:pt x="2602" y="3860"/>
                </a:lnTo>
                <a:lnTo>
                  <a:pt x="2611" y="3869"/>
                </a:lnTo>
                <a:lnTo>
                  <a:pt x="2626" y="3872"/>
                </a:lnTo>
                <a:lnTo>
                  <a:pt x="2642" y="3869"/>
                </a:lnTo>
                <a:lnTo>
                  <a:pt x="2657" y="3860"/>
                </a:lnTo>
                <a:lnTo>
                  <a:pt x="2670" y="3847"/>
                </a:lnTo>
                <a:lnTo>
                  <a:pt x="2678" y="3832"/>
                </a:lnTo>
                <a:lnTo>
                  <a:pt x="2680" y="3817"/>
                </a:lnTo>
                <a:lnTo>
                  <a:pt x="2676" y="3804"/>
                </a:lnTo>
                <a:lnTo>
                  <a:pt x="2666" y="3796"/>
                </a:lnTo>
                <a:lnTo>
                  <a:pt x="2651" y="3793"/>
                </a:lnTo>
                <a:close/>
                <a:moveTo>
                  <a:pt x="2631" y="3980"/>
                </a:moveTo>
                <a:lnTo>
                  <a:pt x="2633" y="3964"/>
                </a:lnTo>
                <a:lnTo>
                  <a:pt x="2629" y="3952"/>
                </a:lnTo>
                <a:lnTo>
                  <a:pt x="2619" y="3943"/>
                </a:lnTo>
                <a:lnTo>
                  <a:pt x="2604" y="3940"/>
                </a:lnTo>
                <a:lnTo>
                  <a:pt x="2588" y="3943"/>
                </a:lnTo>
                <a:lnTo>
                  <a:pt x="2573" y="3952"/>
                </a:lnTo>
                <a:lnTo>
                  <a:pt x="2559" y="3964"/>
                </a:lnTo>
                <a:lnTo>
                  <a:pt x="2551" y="3980"/>
                </a:lnTo>
                <a:lnTo>
                  <a:pt x="2550" y="3996"/>
                </a:lnTo>
                <a:lnTo>
                  <a:pt x="2554" y="4008"/>
                </a:lnTo>
                <a:lnTo>
                  <a:pt x="2564" y="4016"/>
                </a:lnTo>
                <a:lnTo>
                  <a:pt x="2579" y="4019"/>
                </a:lnTo>
                <a:lnTo>
                  <a:pt x="2595" y="4016"/>
                </a:lnTo>
                <a:lnTo>
                  <a:pt x="2610" y="4008"/>
                </a:lnTo>
                <a:lnTo>
                  <a:pt x="2623" y="3996"/>
                </a:lnTo>
                <a:lnTo>
                  <a:pt x="2631" y="3980"/>
                </a:lnTo>
                <a:close/>
                <a:moveTo>
                  <a:pt x="2584" y="4127"/>
                </a:moveTo>
                <a:lnTo>
                  <a:pt x="2585" y="4112"/>
                </a:lnTo>
                <a:lnTo>
                  <a:pt x="2581" y="4099"/>
                </a:lnTo>
                <a:lnTo>
                  <a:pt x="2571" y="4091"/>
                </a:lnTo>
                <a:lnTo>
                  <a:pt x="2556" y="4088"/>
                </a:lnTo>
                <a:lnTo>
                  <a:pt x="2540" y="4091"/>
                </a:lnTo>
                <a:lnTo>
                  <a:pt x="2525" y="4099"/>
                </a:lnTo>
                <a:lnTo>
                  <a:pt x="2512" y="4112"/>
                </a:lnTo>
                <a:lnTo>
                  <a:pt x="2504" y="4127"/>
                </a:lnTo>
                <a:lnTo>
                  <a:pt x="2502" y="4143"/>
                </a:lnTo>
                <a:lnTo>
                  <a:pt x="2507" y="4155"/>
                </a:lnTo>
                <a:lnTo>
                  <a:pt x="2516" y="4164"/>
                </a:lnTo>
                <a:lnTo>
                  <a:pt x="2531" y="4167"/>
                </a:lnTo>
                <a:lnTo>
                  <a:pt x="2547" y="4164"/>
                </a:lnTo>
                <a:lnTo>
                  <a:pt x="2563" y="4155"/>
                </a:lnTo>
                <a:lnTo>
                  <a:pt x="2576" y="4143"/>
                </a:lnTo>
                <a:lnTo>
                  <a:pt x="2584" y="4127"/>
                </a:lnTo>
                <a:close/>
                <a:moveTo>
                  <a:pt x="2509" y="4235"/>
                </a:moveTo>
                <a:lnTo>
                  <a:pt x="2493" y="4238"/>
                </a:lnTo>
                <a:lnTo>
                  <a:pt x="2478" y="4247"/>
                </a:lnTo>
                <a:lnTo>
                  <a:pt x="2464" y="4259"/>
                </a:lnTo>
                <a:lnTo>
                  <a:pt x="2456" y="4275"/>
                </a:lnTo>
                <a:lnTo>
                  <a:pt x="2454" y="4291"/>
                </a:lnTo>
                <a:lnTo>
                  <a:pt x="2459" y="4303"/>
                </a:lnTo>
                <a:lnTo>
                  <a:pt x="2469" y="4311"/>
                </a:lnTo>
                <a:lnTo>
                  <a:pt x="2484" y="4315"/>
                </a:lnTo>
                <a:lnTo>
                  <a:pt x="2500" y="4311"/>
                </a:lnTo>
                <a:lnTo>
                  <a:pt x="2515" y="4303"/>
                </a:lnTo>
                <a:lnTo>
                  <a:pt x="2529" y="4291"/>
                </a:lnTo>
                <a:lnTo>
                  <a:pt x="2537" y="4275"/>
                </a:lnTo>
                <a:lnTo>
                  <a:pt x="2539" y="4259"/>
                </a:lnTo>
                <a:lnTo>
                  <a:pt x="2534" y="4247"/>
                </a:lnTo>
                <a:lnTo>
                  <a:pt x="2524" y="4238"/>
                </a:lnTo>
                <a:lnTo>
                  <a:pt x="2509" y="4235"/>
                </a:lnTo>
                <a:close/>
                <a:moveTo>
                  <a:pt x="2489" y="4423"/>
                </a:moveTo>
                <a:lnTo>
                  <a:pt x="2491" y="4406"/>
                </a:lnTo>
                <a:lnTo>
                  <a:pt x="2487" y="4394"/>
                </a:lnTo>
                <a:lnTo>
                  <a:pt x="2477" y="4385"/>
                </a:lnTo>
                <a:lnTo>
                  <a:pt x="2462" y="4382"/>
                </a:lnTo>
                <a:lnTo>
                  <a:pt x="2445" y="4385"/>
                </a:lnTo>
                <a:lnTo>
                  <a:pt x="2430" y="4394"/>
                </a:lnTo>
                <a:lnTo>
                  <a:pt x="2417" y="4406"/>
                </a:lnTo>
                <a:lnTo>
                  <a:pt x="2409" y="4423"/>
                </a:lnTo>
                <a:lnTo>
                  <a:pt x="2407" y="4438"/>
                </a:lnTo>
                <a:lnTo>
                  <a:pt x="2411" y="4450"/>
                </a:lnTo>
                <a:lnTo>
                  <a:pt x="2421" y="4459"/>
                </a:lnTo>
                <a:lnTo>
                  <a:pt x="2437" y="4463"/>
                </a:lnTo>
                <a:lnTo>
                  <a:pt x="2453" y="4459"/>
                </a:lnTo>
                <a:lnTo>
                  <a:pt x="2468" y="4450"/>
                </a:lnTo>
                <a:lnTo>
                  <a:pt x="2481" y="4438"/>
                </a:lnTo>
                <a:lnTo>
                  <a:pt x="2489" y="4423"/>
                </a:lnTo>
                <a:close/>
                <a:moveTo>
                  <a:pt x="2442" y="4570"/>
                </a:moveTo>
                <a:lnTo>
                  <a:pt x="2444" y="4555"/>
                </a:lnTo>
                <a:lnTo>
                  <a:pt x="2439" y="4541"/>
                </a:lnTo>
                <a:lnTo>
                  <a:pt x="2430" y="4533"/>
                </a:lnTo>
                <a:lnTo>
                  <a:pt x="2414" y="4530"/>
                </a:lnTo>
                <a:lnTo>
                  <a:pt x="2398" y="4533"/>
                </a:lnTo>
                <a:lnTo>
                  <a:pt x="2383" y="4541"/>
                </a:lnTo>
                <a:lnTo>
                  <a:pt x="2370" y="4555"/>
                </a:lnTo>
                <a:lnTo>
                  <a:pt x="2362" y="4570"/>
                </a:lnTo>
                <a:lnTo>
                  <a:pt x="2360" y="4585"/>
                </a:lnTo>
                <a:lnTo>
                  <a:pt x="2364" y="4598"/>
                </a:lnTo>
                <a:lnTo>
                  <a:pt x="2374" y="4607"/>
                </a:lnTo>
                <a:lnTo>
                  <a:pt x="2389" y="4610"/>
                </a:lnTo>
                <a:lnTo>
                  <a:pt x="2405" y="4607"/>
                </a:lnTo>
                <a:lnTo>
                  <a:pt x="2421" y="4598"/>
                </a:lnTo>
                <a:lnTo>
                  <a:pt x="2434" y="4585"/>
                </a:lnTo>
                <a:lnTo>
                  <a:pt x="2442" y="4570"/>
                </a:lnTo>
                <a:close/>
                <a:moveTo>
                  <a:pt x="2395" y="4717"/>
                </a:moveTo>
                <a:lnTo>
                  <a:pt x="2396" y="4702"/>
                </a:lnTo>
                <a:lnTo>
                  <a:pt x="2392" y="4689"/>
                </a:lnTo>
                <a:lnTo>
                  <a:pt x="2382" y="4680"/>
                </a:lnTo>
                <a:lnTo>
                  <a:pt x="2367" y="4677"/>
                </a:lnTo>
                <a:lnTo>
                  <a:pt x="2351" y="4680"/>
                </a:lnTo>
                <a:lnTo>
                  <a:pt x="2336" y="4689"/>
                </a:lnTo>
                <a:lnTo>
                  <a:pt x="2322" y="4702"/>
                </a:lnTo>
                <a:lnTo>
                  <a:pt x="2314" y="4717"/>
                </a:lnTo>
                <a:lnTo>
                  <a:pt x="2312" y="4733"/>
                </a:lnTo>
                <a:lnTo>
                  <a:pt x="2317" y="4746"/>
                </a:lnTo>
                <a:lnTo>
                  <a:pt x="2327" y="4755"/>
                </a:lnTo>
                <a:lnTo>
                  <a:pt x="2342" y="4758"/>
                </a:lnTo>
                <a:lnTo>
                  <a:pt x="2358" y="4755"/>
                </a:lnTo>
                <a:lnTo>
                  <a:pt x="2373" y="4746"/>
                </a:lnTo>
                <a:lnTo>
                  <a:pt x="2387" y="4733"/>
                </a:lnTo>
                <a:lnTo>
                  <a:pt x="2395" y="4717"/>
                </a:lnTo>
                <a:close/>
                <a:moveTo>
                  <a:pt x="2347" y="4865"/>
                </a:moveTo>
                <a:lnTo>
                  <a:pt x="2349" y="4849"/>
                </a:lnTo>
                <a:lnTo>
                  <a:pt x="2345" y="4837"/>
                </a:lnTo>
                <a:lnTo>
                  <a:pt x="2335" y="4828"/>
                </a:lnTo>
                <a:lnTo>
                  <a:pt x="2320" y="4824"/>
                </a:lnTo>
                <a:lnTo>
                  <a:pt x="2303" y="4828"/>
                </a:lnTo>
                <a:lnTo>
                  <a:pt x="2288" y="4837"/>
                </a:lnTo>
                <a:lnTo>
                  <a:pt x="2275" y="4849"/>
                </a:lnTo>
                <a:lnTo>
                  <a:pt x="2267" y="4865"/>
                </a:lnTo>
                <a:lnTo>
                  <a:pt x="2265" y="4880"/>
                </a:lnTo>
                <a:lnTo>
                  <a:pt x="2269" y="4893"/>
                </a:lnTo>
                <a:lnTo>
                  <a:pt x="2279" y="4902"/>
                </a:lnTo>
                <a:lnTo>
                  <a:pt x="2294" y="4905"/>
                </a:lnTo>
                <a:lnTo>
                  <a:pt x="2311" y="4902"/>
                </a:lnTo>
                <a:lnTo>
                  <a:pt x="2326" y="4893"/>
                </a:lnTo>
                <a:lnTo>
                  <a:pt x="2339" y="4880"/>
                </a:lnTo>
                <a:lnTo>
                  <a:pt x="2347" y="4865"/>
                </a:lnTo>
                <a:close/>
                <a:moveTo>
                  <a:pt x="2300" y="5012"/>
                </a:moveTo>
                <a:lnTo>
                  <a:pt x="2302" y="4997"/>
                </a:lnTo>
                <a:lnTo>
                  <a:pt x="2297" y="4984"/>
                </a:lnTo>
                <a:lnTo>
                  <a:pt x="2288" y="4976"/>
                </a:lnTo>
                <a:lnTo>
                  <a:pt x="2272" y="4972"/>
                </a:lnTo>
                <a:lnTo>
                  <a:pt x="2256" y="4976"/>
                </a:lnTo>
                <a:lnTo>
                  <a:pt x="2241" y="4984"/>
                </a:lnTo>
                <a:lnTo>
                  <a:pt x="2227" y="4997"/>
                </a:lnTo>
                <a:lnTo>
                  <a:pt x="2219" y="5012"/>
                </a:lnTo>
                <a:lnTo>
                  <a:pt x="2218" y="5028"/>
                </a:lnTo>
                <a:lnTo>
                  <a:pt x="2222" y="5041"/>
                </a:lnTo>
                <a:lnTo>
                  <a:pt x="2232" y="5049"/>
                </a:lnTo>
                <a:lnTo>
                  <a:pt x="2247" y="5052"/>
                </a:lnTo>
                <a:lnTo>
                  <a:pt x="2263" y="5049"/>
                </a:lnTo>
                <a:lnTo>
                  <a:pt x="2278" y="5041"/>
                </a:lnTo>
                <a:lnTo>
                  <a:pt x="2292" y="5028"/>
                </a:lnTo>
                <a:lnTo>
                  <a:pt x="2300" y="5012"/>
                </a:lnTo>
                <a:close/>
                <a:moveTo>
                  <a:pt x="2253" y="5159"/>
                </a:moveTo>
                <a:lnTo>
                  <a:pt x="2254" y="5144"/>
                </a:lnTo>
                <a:lnTo>
                  <a:pt x="2250" y="5132"/>
                </a:lnTo>
                <a:lnTo>
                  <a:pt x="2240" y="5123"/>
                </a:lnTo>
                <a:lnTo>
                  <a:pt x="2225" y="5120"/>
                </a:lnTo>
                <a:lnTo>
                  <a:pt x="2209" y="5123"/>
                </a:lnTo>
                <a:lnTo>
                  <a:pt x="2193" y="5132"/>
                </a:lnTo>
                <a:lnTo>
                  <a:pt x="2180" y="5144"/>
                </a:lnTo>
                <a:lnTo>
                  <a:pt x="2172" y="5159"/>
                </a:lnTo>
                <a:lnTo>
                  <a:pt x="2170" y="5176"/>
                </a:lnTo>
                <a:lnTo>
                  <a:pt x="2175" y="5188"/>
                </a:lnTo>
                <a:lnTo>
                  <a:pt x="2184" y="5197"/>
                </a:lnTo>
                <a:lnTo>
                  <a:pt x="2200" y="5200"/>
                </a:lnTo>
                <a:lnTo>
                  <a:pt x="2216" y="5197"/>
                </a:lnTo>
                <a:lnTo>
                  <a:pt x="2231" y="5188"/>
                </a:lnTo>
                <a:lnTo>
                  <a:pt x="2245" y="5176"/>
                </a:lnTo>
                <a:lnTo>
                  <a:pt x="2253" y="5159"/>
                </a:lnTo>
                <a:close/>
                <a:moveTo>
                  <a:pt x="2205" y="5308"/>
                </a:moveTo>
                <a:lnTo>
                  <a:pt x="2207" y="5292"/>
                </a:lnTo>
                <a:lnTo>
                  <a:pt x="2202" y="5279"/>
                </a:lnTo>
                <a:lnTo>
                  <a:pt x="2193" y="5271"/>
                </a:lnTo>
                <a:lnTo>
                  <a:pt x="2177" y="5268"/>
                </a:lnTo>
                <a:lnTo>
                  <a:pt x="2161" y="5271"/>
                </a:lnTo>
                <a:lnTo>
                  <a:pt x="2146" y="5279"/>
                </a:lnTo>
                <a:lnTo>
                  <a:pt x="2133" y="5292"/>
                </a:lnTo>
                <a:lnTo>
                  <a:pt x="2125" y="5308"/>
                </a:lnTo>
                <a:lnTo>
                  <a:pt x="2123" y="5323"/>
                </a:lnTo>
                <a:lnTo>
                  <a:pt x="2128" y="5335"/>
                </a:lnTo>
                <a:lnTo>
                  <a:pt x="2137" y="5344"/>
                </a:lnTo>
                <a:lnTo>
                  <a:pt x="2152" y="5347"/>
                </a:lnTo>
                <a:lnTo>
                  <a:pt x="2169" y="5344"/>
                </a:lnTo>
                <a:lnTo>
                  <a:pt x="2184" y="5335"/>
                </a:lnTo>
                <a:lnTo>
                  <a:pt x="2197" y="5323"/>
                </a:lnTo>
                <a:lnTo>
                  <a:pt x="2205" y="5308"/>
                </a:lnTo>
                <a:close/>
                <a:moveTo>
                  <a:pt x="2157" y="5455"/>
                </a:moveTo>
                <a:lnTo>
                  <a:pt x="2159" y="5439"/>
                </a:lnTo>
                <a:lnTo>
                  <a:pt x="2155" y="5427"/>
                </a:lnTo>
                <a:lnTo>
                  <a:pt x="2145" y="5418"/>
                </a:lnTo>
                <a:lnTo>
                  <a:pt x="2130" y="5415"/>
                </a:lnTo>
                <a:lnTo>
                  <a:pt x="2114" y="5418"/>
                </a:lnTo>
                <a:lnTo>
                  <a:pt x="2099" y="5427"/>
                </a:lnTo>
                <a:lnTo>
                  <a:pt x="2086" y="5439"/>
                </a:lnTo>
                <a:lnTo>
                  <a:pt x="2078" y="5455"/>
                </a:lnTo>
                <a:lnTo>
                  <a:pt x="2076" y="5470"/>
                </a:lnTo>
                <a:lnTo>
                  <a:pt x="2080" y="5483"/>
                </a:lnTo>
                <a:lnTo>
                  <a:pt x="2090" y="5492"/>
                </a:lnTo>
                <a:lnTo>
                  <a:pt x="2105" y="5495"/>
                </a:lnTo>
                <a:lnTo>
                  <a:pt x="2121" y="5492"/>
                </a:lnTo>
                <a:lnTo>
                  <a:pt x="2136" y="5483"/>
                </a:lnTo>
                <a:lnTo>
                  <a:pt x="2149" y="5470"/>
                </a:lnTo>
                <a:lnTo>
                  <a:pt x="2157" y="5455"/>
                </a:lnTo>
                <a:close/>
                <a:moveTo>
                  <a:pt x="2110" y="5603"/>
                </a:moveTo>
                <a:lnTo>
                  <a:pt x="2111" y="5588"/>
                </a:lnTo>
                <a:lnTo>
                  <a:pt x="2107" y="5574"/>
                </a:lnTo>
                <a:lnTo>
                  <a:pt x="2097" y="5566"/>
                </a:lnTo>
                <a:lnTo>
                  <a:pt x="2083" y="5563"/>
                </a:lnTo>
                <a:lnTo>
                  <a:pt x="2067" y="5566"/>
                </a:lnTo>
                <a:lnTo>
                  <a:pt x="2052" y="5574"/>
                </a:lnTo>
                <a:lnTo>
                  <a:pt x="2039" y="5588"/>
                </a:lnTo>
                <a:lnTo>
                  <a:pt x="2031" y="5603"/>
                </a:lnTo>
                <a:lnTo>
                  <a:pt x="2029" y="5618"/>
                </a:lnTo>
                <a:lnTo>
                  <a:pt x="2033" y="5631"/>
                </a:lnTo>
                <a:lnTo>
                  <a:pt x="2043" y="5639"/>
                </a:lnTo>
                <a:lnTo>
                  <a:pt x="2058" y="5642"/>
                </a:lnTo>
                <a:lnTo>
                  <a:pt x="2074" y="5639"/>
                </a:lnTo>
                <a:lnTo>
                  <a:pt x="2089" y="5631"/>
                </a:lnTo>
                <a:lnTo>
                  <a:pt x="2102" y="5618"/>
                </a:lnTo>
                <a:lnTo>
                  <a:pt x="2110" y="5603"/>
                </a:lnTo>
                <a:close/>
                <a:moveTo>
                  <a:pt x="2062" y="5750"/>
                </a:moveTo>
                <a:lnTo>
                  <a:pt x="2064" y="5735"/>
                </a:lnTo>
                <a:lnTo>
                  <a:pt x="2059" y="5723"/>
                </a:lnTo>
                <a:lnTo>
                  <a:pt x="2050" y="5714"/>
                </a:lnTo>
                <a:lnTo>
                  <a:pt x="2035" y="5711"/>
                </a:lnTo>
                <a:lnTo>
                  <a:pt x="2019" y="5714"/>
                </a:lnTo>
                <a:lnTo>
                  <a:pt x="2005" y="5723"/>
                </a:lnTo>
                <a:lnTo>
                  <a:pt x="1992" y="5735"/>
                </a:lnTo>
                <a:lnTo>
                  <a:pt x="1984" y="5750"/>
                </a:lnTo>
                <a:lnTo>
                  <a:pt x="1982" y="5765"/>
                </a:lnTo>
                <a:lnTo>
                  <a:pt x="1986" y="5778"/>
                </a:lnTo>
                <a:lnTo>
                  <a:pt x="1996" y="5786"/>
                </a:lnTo>
                <a:lnTo>
                  <a:pt x="2011" y="5789"/>
                </a:lnTo>
                <a:lnTo>
                  <a:pt x="2026" y="5786"/>
                </a:lnTo>
                <a:lnTo>
                  <a:pt x="2041" y="5778"/>
                </a:lnTo>
                <a:lnTo>
                  <a:pt x="2054" y="5765"/>
                </a:lnTo>
                <a:lnTo>
                  <a:pt x="2062" y="5750"/>
                </a:lnTo>
                <a:close/>
                <a:moveTo>
                  <a:pt x="2014" y="5897"/>
                </a:moveTo>
                <a:lnTo>
                  <a:pt x="2016" y="5883"/>
                </a:lnTo>
                <a:lnTo>
                  <a:pt x="2012" y="5871"/>
                </a:lnTo>
                <a:lnTo>
                  <a:pt x="2002" y="5863"/>
                </a:lnTo>
                <a:lnTo>
                  <a:pt x="1988" y="5859"/>
                </a:lnTo>
                <a:lnTo>
                  <a:pt x="1972" y="5863"/>
                </a:lnTo>
                <a:lnTo>
                  <a:pt x="1957" y="5871"/>
                </a:lnTo>
                <a:lnTo>
                  <a:pt x="1944" y="5883"/>
                </a:lnTo>
                <a:lnTo>
                  <a:pt x="1937" y="5897"/>
                </a:lnTo>
                <a:lnTo>
                  <a:pt x="1935" y="5913"/>
                </a:lnTo>
                <a:lnTo>
                  <a:pt x="1939" y="5925"/>
                </a:lnTo>
                <a:lnTo>
                  <a:pt x="1949" y="5933"/>
                </a:lnTo>
                <a:lnTo>
                  <a:pt x="1963" y="5936"/>
                </a:lnTo>
                <a:lnTo>
                  <a:pt x="1979" y="5933"/>
                </a:lnTo>
                <a:lnTo>
                  <a:pt x="1993" y="5925"/>
                </a:lnTo>
                <a:lnTo>
                  <a:pt x="2006" y="5913"/>
                </a:lnTo>
                <a:lnTo>
                  <a:pt x="2014" y="5897"/>
                </a:lnTo>
                <a:close/>
                <a:moveTo>
                  <a:pt x="1966" y="6045"/>
                </a:moveTo>
                <a:lnTo>
                  <a:pt x="1968" y="6030"/>
                </a:lnTo>
                <a:lnTo>
                  <a:pt x="1964" y="6018"/>
                </a:lnTo>
                <a:lnTo>
                  <a:pt x="1955" y="6010"/>
                </a:lnTo>
                <a:lnTo>
                  <a:pt x="1940" y="6007"/>
                </a:lnTo>
                <a:lnTo>
                  <a:pt x="1925" y="6010"/>
                </a:lnTo>
                <a:lnTo>
                  <a:pt x="1910" y="6018"/>
                </a:lnTo>
                <a:lnTo>
                  <a:pt x="1897" y="6030"/>
                </a:lnTo>
                <a:lnTo>
                  <a:pt x="1890" y="6045"/>
                </a:lnTo>
                <a:lnTo>
                  <a:pt x="1888" y="6060"/>
                </a:lnTo>
                <a:lnTo>
                  <a:pt x="1892" y="6072"/>
                </a:lnTo>
                <a:lnTo>
                  <a:pt x="1902" y="6080"/>
                </a:lnTo>
                <a:lnTo>
                  <a:pt x="1916" y="6083"/>
                </a:lnTo>
                <a:lnTo>
                  <a:pt x="1932" y="6080"/>
                </a:lnTo>
                <a:lnTo>
                  <a:pt x="1946" y="6072"/>
                </a:lnTo>
                <a:lnTo>
                  <a:pt x="1959" y="6060"/>
                </a:lnTo>
                <a:lnTo>
                  <a:pt x="1966" y="6045"/>
                </a:lnTo>
                <a:close/>
                <a:moveTo>
                  <a:pt x="1893" y="6155"/>
                </a:moveTo>
                <a:lnTo>
                  <a:pt x="1877" y="6158"/>
                </a:lnTo>
                <a:lnTo>
                  <a:pt x="1863" y="6166"/>
                </a:lnTo>
                <a:lnTo>
                  <a:pt x="1850" y="6178"/>
                </a:lnTo>
                <a:lnTo>
                  <a:pt x="1843" y="6193"/>
                </a:lnTo>
                <a:lnTo>
                  <a:pt x="1841" y="6207"/>
                </a:lnTo>
                <a:lnTo>
                  <a:pt x="1845" y="6219"/>
                </a:lnTo>
                <a:lnTo>
                  <a:pt x="1854" y="6227"/>
                </a:lnTo>
                <a:lnTo>
                  <a:pt x="1869" y="6230"/>
                </a:lnTo>
                <a:lnTo>
                  <a:pt x="1884" y="6227"/>
                </a:lnTo>
                <a:lnTo>
                  <a:pt x="1898" y="6219"/>
                </a:lnTo>
                <a:lnTo>
                  <a:pt x="1911" y="6207"/>
                </a:lnTo>
                <a:lnTo>
                  <a:pt x="1919" y="6193"/>
                </a:lnTo>
                <a:lnTo>
                  <a:pt x="1920" y="6178"/>
                </a:lnTo>
                <a:lnTo>
                  <a:pt x="1916" y="6166"/>
                </a:lnTo>
                <a:lnTo>
                  <a:pt x="1907" y="6158"/>
                </a:lnTo>
                <a:lnTo>
                  <a:pt x="1893" y="6155"/>
                </a:lnTo>
                <a:close/>
                <a:moveTo>
                  <a:pt x="1871" y="6340"/>
                </a:moveTo>
                <a:lnTo>
                  <a:pt x="1872" y="6325"/>
                </a:lnTo>
                <a:lnTo>
                  <a:pt x="1868" y="6314"/>
                </a:lnTo>
                <a:lnTo>
                  <a:pt x="1859" y="6306"/>
                </a:lnTo>
                <a:lnTo>
                  <a:pt x="1845" y="6303"/>
                </a:lnTo>
                <a:lnTo>
                  <a:pt x="1830" y="6306"/>
                </a:lnTo>
                <a:lnTo>
                  <a:pt x="1816" y="6314"/>
                </a:lnTo>
                <a:lnTo>
                  <a:pt x="1803" y="6325"/>
                </a:lnTo>
                <a:lnTo>
                  <a:pt x="1796" y="6340"/>
                </a:lnTo>
                <a:lnTo>
                  <a:pt x="1794" y="6355"/>
                </a:lnTo>
                <a:lnTo>
                  <a:pt x="1798" y="6366"/>
                </a:lnTo>
                <a:lnTo>
                  <a:pt x="1807" y="6374"/>
                </a:lnTo>
                <a:lnTo>
                  <a:pt x="1822" y="6378"/>
                </a:lnTo>
                <a:lnTo>
                  <a:pt x="1837" y="6374"/>
                </a:lnTo>
                <a:lnTo>
                  <a:pt x="1851" y="6366"/>
                </a:lnTo>
                <a:lnTo>
                  <a:pt x="1863" y="6355"/>
                </a:lnTo>
                <a:lnTo>
                  <a:pt x="1871" y="6340"/>
                </a:lnTo>
                <a:close/>
                <a:moveTo>
                  <a:pt x="1823" y="6488"/>
                </a:moveTo>
                <a:lnTo>
                  <a:pt x="1824" y="6474"/>
                </a:lnTo>
                <a:lnTo>
                  <a:pt x="1820" y="6462"/>
                </a:lnTo>
                <a:lnTo>
                  <a:pt x="1811" y="6454"/>
                </a:lnTo>
                <a:lnTo>
                  <a:pt x="1797" y="6451"/>
                </a:lnTo>
                <a:lnTo>
                  <a:pt x="1783" y="6454"/>
                </a:lnTo>
                <a:lnTo>
                  <a:pt x="1769" y="6462"/>
                </a:lnTo>
                <a:lnTo>
                  <a:pt x="1757" y="6474"/>
                </a:lnTo>
                <a:lnTo>
                  <a:pt x="1749" y="6488"/>
                </a:lnTo>
                <a:lnTo>
                  <a:pt x="1748" y="6502"/>
                </a:lnTo>
                <a:lnTo>
                  <a:pt x="1752" y="6513"/>
                </a:lnTo>
                <a:lnTo>
                  <a:pt x="1762" y="6522"/>
                </a:lnTo>
                <a:lnTo>
                  <a:pt x="1774" y="6524"/>
                </a:lnTo>
                <a:lnTo>
                  <a:pt x="1789" y="6522"/>
                </a:lnTo>
                <a:lnTo>
                  <a:pt x="1803" y="6513"/>
                </a:lnTo>
                <a:lnTo>
                  <a:pt x="1815" y="6502"/>
                </a:lnTo>
                <a:lnTo>
                  <a:pt x="1823" y="6488"/>
                </a:lnTo>
                <a:close/>
                <a:moveTo>
                  <a:pt x="1775" y="6635"/>
                </a:moveTo>
                <a:lnTo>
                  <a:pt x="1776" y="6621"/>
                </a:lnTo>
                <a:lnTo>
                  <a:pt x="1772" y="6609"/>
                </a:lnTo>
                <a:lnTo>
                  <a:pt x="1764" y="6602"/>
                </a:lnTo>
                <a:lnTo>
                  <a:pt x="1750" y="6599"/>
                </a:lnTo>
                <a:lnTo>
                  <a:pt x="1735" y="6602"/>
                </a:lnTo>
                <a:lnTo>
                  <a:pt x="1722" y="6609"/>
                </a:lnTo>
                <a:lnTo>
                  <a:pt x="1710" y="6621"/>
                </a:lnTo>
                <a:lnTo>
                  <a:pt x="1702" y="6635"/>
                </a:lnTo>
                <a:lnTo>
                  <a:pt x="1701" y="6649"/>
                </a:lnTo>
                <a:lnTo>
                  <a:pt x="1705" y="6661"/>
                </a:lnTo>
                <a:lnTo>
                  <a:pt x="1714" y="6669"/>
                </a:lnTo>
                <a:lnTo>
                  <a:pt x="1727" y="6671"/>
                </a:lnTo>
                <a:lnTo>
                  <a:pt x="1742" y="6669"/>
                </a:lnTo>
                <a:lnTo>
                  <a:pt x="1755" y="6661"/>
                </a:lnTo>
                <a:lnTo>
                  <a:pt x="1768" y="6649"/>
                </a:lnTo>
                <a:lnTo>
                  <a:pt x="1775" y="6635"/>
                </a:lnTo>
                <a:close/>
                <a:moveTo>
                  <a:pt x="1727" y="6782"/>
                </a:moveTo>
                <a:lnTo>
                  <a:pt x="1728" y="6769"/>
                </a:lnTo>
                <a:lnTo>
                  <a:pt x="1724" y="6758"/>
                </a:lnTo>
                <a:lnTo>
                  <a:pt x="1716" y="6751"/>
                </a:lnTo>
                <a:lnTo>
                  <a:pt x="1702" y="6747"/>
                </a:lnTo>
                <a:lnTo>
                  <a:pt x="1688" y="6751"/>
                </a:lnTo>
                <a:lnTo>
                  <a:pt x="1675" y="6758"/>
                </a:lnTo>
                <a:lnTo>
                  <a:pt x="1663" y="6769"/>
                </a:lnTo>
                <a:lnTo>
                  <a:pt x="1656" y="6782"/>
                </a:lnTo>
                <a:lnTo>
                  <a:pt x="1654" y="6797"/>
                </a:lnTo>
                <a:lnTo>
                  <a:pt x="1658" y="6808"/>
                </a:lnTo>
                <a:lnTo>
                  <a:pt x="1668" y="6815"/>
                </a:lnTo>
                <a:lnTo>
                  <a:pt x="1680" y="6818"/>
                </a:lnTo>
                <a:lnTo>
                  <a:pt x="1694" y="6815"/>
                </a:lnTo>
                <a:lnTo>
                  <a:pt x="1708" y="6808"/>
                </a:lnTo>
                <a:lnTo>
                  <a:pt x="1720" y="6797"/>
                </a:lnTo>
                <a:lnTo>
                  <a:pt x="1727" y="6782"/>
                </a:lnTo>
                <a:close/>
                <a:moveTo>
                  <a:pt x="1678" y="6930"/>
                </a:moveTo>
                <a:lnTo>
                  <a:pt x="1680" y="6917"/>
                </a:lnTo>
                <a:lnTo>
                  <a:pt x="1676" y="6906"/>
                </a:lnTo>
                <a:lnTo>
                  <a:pt x="1668" y="6899"/>
                </a:lnTo>
                <a:lnTo>
                  <a:pt x="1655" y="6896"/>
                </a:lnTo>
                <a:lnTo>
                  <a:pt x="1641" y="6899"/>
                </a:lnTo>
                <a:lnTo>
                  <a:pt x="1628" y="6906"/>
                </a:lnTo>
                <a:lnTo>
                  <a:pt x="1616" y="6917"/>
                </a:lnTo>
                <a:lnTo>
                  <a:pt x="1609" y="6930"/>
                </a:lnTo>
                <a:lnTo>
                  <a:pt x="1608" y="6944"/>
                </a:lnTo>
                <a:lnTo>
                  <a:pt x="1611" y="6955"/>
                </a:lnTo>
                <a:lnTo>
                  <a:pt x="1621" y="6962"/>
                </a:lnTo>
                <a:lnTo>
                  <a:pt x="1633" y="6964"/>
                </a:lnTo>
                <a:lnTo>
                  <a:pt x="1647" y="6962"/>
                </a:lnTo>
                <a:lnTo>
                  <a:pt x="1660" y="6955"/>
                </a:lnTo>
                <a:lnTo>
                  <a:pt x="1672" y="6944"/>
                </a:lnTo>
                <a:lnTo>
                  <a:pt x="1678" y="6930"/>
                </a:lnTo>
                <a:close/>
                <a:moveTo>
                  <a:pt x="1631" y="7078"/>
                </a:moveTo>
                <a:lnTo>
                  <a:pt x="1632" y="7064"/>
                </a:lnTo>
                <a:lnTo>
                  <a:pt x="1628" y="7054"/>
                </a:lnTo>
                <a:lnTo>
                  <a:pt x="1620" y="7047"/>
                </a:lnTo>
                <a:lnTo>
                  <a:pt x="1607" y="7044"/>
                </a:lnTo>
                <a:lnTo>
                  <a:pt x="1593" y="7047"/>
                </a:lnTo>
                <a:lnTo>
                  <a:pt x="1581" y="7054"/>
                </a:lnTo>
                <a:lnTo>
                  <a:pt x="1569" y="7064"/>
                </a:lnTo>
                <a:lnTo>
                  <a:pt x="1562" y="7078"/>
                </a:lnTo>
                <a:lnTo>
                  <a:pt x="1561" y="7091"/>
                </a:lnTo>
                <a:lnTo>
                  <a:pt x="1564" y="7102"/>
                </a:lnTo>
                <a:lnTo>
                  <a:pt x="1574" y="7109"/>
                </a:lnTo>
                <a:lnTo>
                  <a:pt x="1586" y="7111"/>
                </a:lnTo>
                <a:lnTo>
                  <a:pt x="1600" y="7109"/>
                </a:lnTo>
                <a:lnTo>
                  <a:pt x="1612" y="7102"/>
                </a:lnTo>
                <a:lnTo>
                  <a:pt x="1624" y="7091"/>
                </a:lnTo>
                <a:lnTo>
                  <a:pt x="1631" y="7078"/>
                </a:lnTo>
                <a:close/>
                <a:moveTo>
                  <a:pt x="1583" y="7226"/>
                </a:moveTo>
                <a:lnTo>
                  <a:pt x="1584" y="7212"/>
                </a:lnTo>
                <a:lnTo>
                  <a:pt x="1580" y="7202"/>
                </a:lnTo>
                <a:lnTo>
                  <a:pt x="1572" y="7195"/>
                </a:lnTo>
                <a:lnTo>
                  <a:pt x="1559" y="7192"/>
                </a:lnTo>
                <a:lnTo>
                  <a:pt x="1546" y="7195"/>
                </a:lnTo>
                <a:lnTo>
                  <a:pt x="1534" y="7202"/>
                </a:lnTo>
                <a:lnTo>
                  <a:pt x="1522" y="7212"/>
                </a:lnTo>
                <a:lnTo>
                  <a:pt x="1516" y="7226"/>
                </a:lnTo>
                <a:lnTo>
                  <a:pt x="1514" y="7238"/>
                </a:lnTo>
                <a:lnTo>
                  <a:pt x="1518" y="7249"/>
                </a:lnTo>
                <a:lnTo>
                  <a:pt x="1527" y="7255"/>
                </a:lnTo>
                <a:lnTo>
                  <a:pt x="1539" y="7258"/>
                </a:lnTo>
                <a:lnTo>
                  <a:pt x="1552" y="7255"/>
                </a:lnTo>
                <a:lnTo>
                  <a:pt x="1565" y="7249"/>
                </a:lnTo>
                <a:lnTo>
                  <a:pt x="1576" y="7238"/>
                </a:lnTo>
                <a:lnTo>
                  <a:pt x="1583" y="7226"/>
                </a:lnTo>
                <a:close/>
                <a:moveTo>
                  <a:pt x="1534" y="7373"/>
                </a:moveTo>
                <a:lnTo>
                  <a:pt x="1536" y="7361"/>
                </a:lnTo>
                <a:lnTo>
                  <a:pt x="1532" y="7350"/>
                </a:lnTo>
                <a:lnTo>
                  <a:pt x="1524" y="7343"/>
                </a:lnTo>
                <a:lnTo>
                  <a:pt x="1512" y="7340"/>
                </a:lnTo>
                <a:lnTo>
                  <a:pt x="1499" y="7343"/>
                </a:lnTo>
                <a:lnTo>
                  <a:pt x="1487" y="7350"/>
                </a:lnTo>
                <a:lnTo>
                  <a:pt x="1477" y="7361"/>
                </a:lnTo>
                <a:lnTo>
                  <a:pt x="1469" y="7373"/>
                </a:lnTo>
                <a:lnTo>
                  <a:pt x="1468" y="7385"/>
                </a:lnTo>
                <a:lnTo>
                  <a:pt x="1471" y="7395"/>
                </a:lnTo>
                <a:lnTo>
                  <a:pt x="1480" y="7402"/>
                </a:lnTo>
                <a:lnTo>
                  <a:pt x="1492" y="7406"/>
                </a:lnTo>
                <a:lnTo>
                  <a:pt x="1505" y="7402"/>
                </a:lnTo>
                <a:lnTo>
                  <a:pt x="1517" y="7395"/>
                </a:lnTo>
                <a:lnTo>
                  <a:pt x="1528" y="7385"/>
                </a:lnTo>
                <a:lnTo>
                  <a:pt x="1534" y="7373"/>
                </a:lnTo>
                <a:close/>
                <a:moveTo>
                  <a:pt x="1486" y="7520"/>
                </a:moveTo>
                <a:lnTo>
                  <a:pt x="1488" y="7508"/>
                </a:lnTo>
                <a:lnTo>
                  <a:pt x="1484" y="7499"/>
                </a:lnTo>
                <a:lnTo>
                  <a:pt x="1475" y="7491"/>
                </a:lnTo>
                <a:lnTo>
                  <a:pt x="1464" y="7488"/>
                </a:lnTo>
                <a:lnTo>
                  <a:pt x="1451" y="7491"/>
                </a:lnTo>
                <a:lnTo>
                  <a:pt x="1440" y="7499"/>
                </a:lnTo>
                <a:lnTo>
                  <a:pt x="1430" y="7508"/>
                </a:lnTo>
                <a:lnTo>
                  <a:pt x="1423" y="7520"/>
                </a:lnTo>
                <a:lnTo>
                  <a:pt x="1421" y="7532"/>
                </a:lnTo>
                <a:lnTo>
                  <a:pt x="1425" y="7542"/>
                </a:lnTo>
                <a:lnTo>
                  <a:pt x="1433" y="7550"/>
                </a:lnTo>
                <a:lnTo>
                  <a:pt x="1444" y="7552"/>
                </a:lnTo>
                <a:lnTo>
                  <a:pt x="1457" y="7550"/>
                </a:lnTo>
                <a:lnTo>
                  <a:pt x="1469" y="7542"/>
                </a:lnTo>
                <a:lnTo>
                  <a:pt x="1480" y="7532"/>
                </a:lnTo>
                <a:lnTo>
                  <a:pt x="1486" y="7520"/>
                </a:lnTo>
                <a:close/>
                <a:moveTo>
                  <a:pt x="1438" y="7668"/>
                </a:moveTo>
                <a:lnTo>
                  <a:pt x="1439" y="7656"/>
                </a:lnTo>
                <a:lnTo>
                  <a:pt x="1436" y="7646"/>
                </a:lnTo>
                <a:lnTo>
                  <a:pt x="1429" y="7640"/>
                </a:lnTo>
                <a:lnTo>
                  <a:pt x="1417" y="7638"/>
                </a:lnTo>
                <a:lnTo>
                  <a:pt x="1404" y="7640"/>
                </a:lnTo>
                <a:lnTo>
                  <a:pt x="1393" y="7646"/>
                </a:lnTo>
                <a:lnTo>
                  <a:pt x="1383" y="7656"/>
                </a:lnTo>
                <a:lnTo>
                  <a:pt x="1376" y="7668"/>
                </a:lnTo>
                <a:lnTo>
                  <a:pt x="1375" y="7679"/>
                </a:lnTo>
                <a:lnTo>
                  <a:pt x="1378" y="7690"/>
                </a:lnTo>
                <a:lnTo>
                  <a:pt x="1386" y="7696"/>
                </a:lnTo>
                <a:lnTo>
                  <a:pt x="1397" y="7699"/>
                </a:lnTo>
                <a:lnTo>
                  <a:pt x="1410" y="7696"/>
                </a:lnTo>
                <a:lnTo>
                  <a:pt x="1421" y="7690"/>
                </a:lnTo>
                <a:lnTo>
                  <a:pt x="1432" y="7679"/>
                </a:lnTo>
                <a:lnTo>
                  <a:pt x="1438" y="7668"/>
                </a:lnTo>
                <a:close/>
                <a:moveTo>
                  <a:pt x="1369" y="7786"/>
                </a:moveTo>
                <a:lnTo>
                  <a:pt x="1357" y="7788"/>
                </a:lnTo>
                <a:lnTo>
                  <a:pt x="1346" y="7794"/>
                </a:lnTo>
                <a:lnTo>
                  <a:pt x="1336" y="7804"/>
                </a:lnTo>
                <a:lnTo>
                  <a:pt x="1329" y="7815"/>
                </a:lnTo>
                <a:lnTo>
                  <a:pt x="1328" y="7827"/>
                </a:lnTo>
                <a:lnTo>
                  <a:pt x="1331" y="7837"/>
                </a:lnTo>
                <a:lnTo>
                  <a:pt x="1340" y="7843"/>
                </a:lnTo>
                <a:lnTo>
                  <a:pt x="1350" y="7845"/>
                </a:lnTo>
                <a:lnTo>
                  <a:pt x="1362" y="7843"/>
                </a:lnTo>
                <a:lnTo>
                  <a:pt x="1374" y="7837"/>
                </a:lnTo>
                <a:lnTo>
                  <a:pt x="1384" y="7827"/>
                </a:lnTo>
                <a:lnTo>
                  <a:pt x="1390" y="7815"/>
                </a:lnTo>
                <a:lnTo>
                  <a:pt x="1391" y="7804"/>
                </a:lnTo>
                <a:lnTo>
                  <a:pt x="1388" y="7794"/>
                </a:lnTo>
                <a:lnTo>
                  <a:pt x="1380" y="7788"/>
                </a:lnTo>
                <a:lnTo>
                  <a:pt x="1369" y="7786"/>
                </a:lnTo>
                <a:close/>
                <a:moveTo>
                  <a:pt x="1342" y="7962"/>
                </a:moveTo>
                <a:lnTo>
                  <a:pt x="1343" y="7951"/>
                </a:lnTo>
                <a:lnTo>
                  <a:pt x="1340" y="7942"/>
                </a:lnTo>
                <a:lnTo>
                  <a:pt x="1332" y="7936"/>
                </a:lnTo>
                <a:lnTo>
                  <a:pt x="1321" y="7934"/>
                </a:lnTo>
                <a:lnTo>
                  <a:pt x="1310" y="7936"/>
                </a:lnTo>
                <a:lnTo>
                  <a:pt x="1299" y="7942"/>
                </a:lnTo>
                <a:lnTo>
                  <a:pt x="1290" y="7951"/>
                </a:lnTo>
                <a:lnTo>
                  <a:pt x="1283" y="7962"/>
                </a:lnTo>
                <a:lnTo>
                  <a:pt x="1281" y="7974"/>
                </a:lnTo>
                <a:lnTo>
                  <a:pt x="1285" y="7983"/>
                </a:lnTo>
                <a:lnTo>
                  <a:pt x="1293" y="7990"/>
                </a:lnTo>
                <a:lnTo>
                  <a:pt x="1303" y="7992"/>
                </a:lnTo>
                <a:lnTo>
                  <a:pt x="1315" y="7990"/>
                </a:lnTo>
                <a:lnTo>
                  <a:pt x="1326" y="7983"/>
                </a:lnTo>
                <a:lnTo>
                  <a:pt x="1336" y="7974"/>
                </a:lnTo>
                <a:lnTo>
                  <a:pt x="1342" y="7962"/>
                </a:lnTo>
                <a:close/>
                <a:moveTo>
                  <a:pt x="1236" y="8111"/>
                </a:moveTo>
                <a:lnTo>
                  <a:pt x="1235" y="8122"/>
                </a:lnTo>
                <a:lnTo>
                  <a:pt x="1239" y="8130"/>
                </a:lnTo>
                <a:lnTo>
                  <a:pt x="1246" y="8136"/>
                </a:lnTo>
                <a:lnTo>
                  <a:pt x="1256" y="8138"/>
                </a:lnTo>
                <a:lnTo>
                  <a:pt x="1267" y="8136"/>
                </a:lnTo>
                <a:lnTo>
                  <a:pt x="1278" y="8130"/>
                </a:lnTo>
                <a:lnTo>
                  <a:pt x="1288" y="8122"/>
                </a:lnTo>
                <a:lnTo>
                  <a:pt x="1293" y="8111"/>
                </a:lnTo>
                <a:lnTo>
                  <a:pt x="1295" y="8099"/>
                </a:lnTo>
                <a:lnTo>
                  <a:pt x="1292" y="8090"/>
                </a:lnTo>
                <a:lnTo>
                  <a:pt x="1284" y="8084"/>
                </a:lnTo>
                <a:lnTo>
                  <a:pt x="1274" y="8082"/>
                </a:lnTo>
                <a:lnTo>
                  <a:pt x="1262" y="8084"/>
                </a:lnTo>
                <a:lnTo>
                  <a:pt x="1252" y="8090"/>
                </a:lnTo>
                <a:lnTo>
                  <a:pt x="1243" y="8099"/>
                </a:lnTo>
                <a:lnTo>
                  <a:pt x="1236" y="8111"/>
                </a:lnTo>
                <a:close/>
                <a:moveTo>
                  <a:pt x="1190" y="8258"/>
                </a:moveTo>
                <a:lnTo>
                  <a:pt x="1188" y="8269"/>
                </a:lnTo>
                <a:lnTo>
                  <a:pt x="1192" y="8277"/>
                </a:lnTo>
                <a:lnTo>
                  <a:pt x="1199" y="8283"/>
                </a:lnTo>
                <a:lnTo>
                  <a:pt x="1209" y="8285"/>
                </a:lnTo>
                <a:lnTo>
                  <a:pt x="1220" y="8283"/>
                </a:lnTo>
                <a:lnTo>
                  <a:pt x="1230" y="8277"/>
                </a:lnTo>
                <a:lnTo>
                  <a:pt x="1240" y="8269"/>
                </a:lnTo>
                <a:lnTo>
                  <a:pt x="1245" y="8258"/>
                </a:lnTo>
                <a:lnTo>
                  <a:pt x="1247" y="8248"/>
                </a:lnTo>
                <a:lnTo>
                  <a:pt x="1244" y="8238"/>
                </a:lnTo>
                <a:lnTo>
                  <a:pt x="1236" y="8232"/>
                </a:lnTo>
                <a:lnTo>
                  <a:pt x="1226" y="8230"/>
                </a:lnTo>
                <a:lnTo>
                  <a:pt x="1215" y="8232"/>
                </a:lnTo>
                <a:lnTo>
                  <a:pt x="1205" y="8238"/>
                </a:lnTo>
                <a:lnTo>
                  <a:pt x="1196" y="8248"/>
                </a:lnTo>
                <a:lnTo>
                  <a:pt x="1190" y="8258"/>
                </a:lnTo>
                <a:close/>
                <a:moveTo>
                  <a:pt x="1021" y="8871"/>
                </a:moveTo>
                <a:lnTo>
                  <a:pt x="1030" y="8870"/>
                </a:lnTo>
                <a:lnTo>
                  <a:pt x="1039" y="8865"/>
                </a:lnTo>
                <a:lnTo>
                  <a:pt x="1046" y="8858"/>
                </a:lnTo>
                <a:lnTo>
                  <a:pt x="1052" y="8848"/>
                </a:lnTo>
                <a:lnTo>
                  <a:pt x="1053" y="8839"/>
                </a:lnTo>
                <a:lnTo>
                  <a:pt x="1050" y="8831"/>
                </a:lnTo>
                <a:lnTo>
                  <a:pt x="1044" y="8827"/>
                </a:lnTo>
                <a:lnTo>
                  <a:pt x="1035" y="8825"/>
                </a:lnTo>
                <a:lnTo>
                  <a:pt x="1026" y="8827"/>
                </a:lnTo>
                <a:lnTo>
                  <a:pt x="1017" y="8831"/>
                </a:lnTo>
                <a:lnTo>
                  <a:pt x="1010" y="8839"/>
                </a:lnTo>
                <a:lnTo>
                  <a:pt x="1005" y="8848"/>
                </a:lnTo>
                <a:lnTo>
                  <a:pt x="1004" y="8857"/>
                </a:lnTo>
                <a:lnTo>
                  <a:pt x="1007" y="8865"/>
                </a:lnTo>
                <a:lnTo>
                  <a:pt x="1012" y="8870"/>
                </a:lnTo>
                <a:lnTo>
                  <a:pt x="1021" y="8871"/>
                </a:lnTo>
                <a:close/>
                <a:moveTo>
                  <a:pt x="988" y="8973"/>
                </a:moveTo>
                <a:lnTo>
                  <a:pt x="979" y="8975"/>
                </a:lnTo>
                <a:lnTo>
                  <a:pt x="970" y="8979"/>
                </a:lnTo>
                <a:lnTo>
                  <a:pt x="963" y="8986"/>
                </a:lnTo>
                <a:lnTo>
                  <a:pt x="959" y="8996"/>
                </a:lnTo>
                <a:lnTo>
                  <a:pt x="958" y="9005"/>
                </a:lnTo>
                <a:lnTo>
                  <a:pt x="960" y="9012"/>
                </a:lnTo>
                <a:lnTo>
                  <a:pt x="966" y="9016"/>
                </a:lnTo>
                <a:lnTo>
                  <a:pt x="974" y="9018"/>
                </a:lnTo>
                <a:lnTo>
                  <a:pt x="983" y="9016"/>
                </a:lnTo>
                <a:lnTo>
                  <a:pt x="991" y="9012"/>
                </a:lnTo>
                <a:lnTo>
                  <a:pt x="998" y="9005"/>
                </a:lnTo>
                <a:lnTo>
                  <a:pt x="1004" y="8996"/>
                </a:lnTo>
                <a:lnTo>
                  <a:pt x="1005" y="8986"/>
                </a:lnTo>
                <a:lnTo>
                  <a:pt x="1002" y="8979"/>
                </a:lnTo>
                <a:lnTo>
                  <a:pt x="996" y="8975"/>
                </a:lnTo>
                <a:lnTo>
                  <a:pt x="988" y="8973"/>
                </a:lnTo>
                <a:close/>
                <a:moveTo>
                  <a:pt x="926" y="9165"/>
                </a:moveTo>
                <a:lnTo>
                  <a:pt x="935" y="9163"/>
                </a:lnTo>
                <a:lnTo>
                  <a:pt x="943" y="9158"/>
                </a:lnTo>
                <a:lnTo>
                  <a:pt x="950" y="9152"/>
                </a:lnTo>
                <a:lnTo>
                  <a:pt x="955" y="9143"/>
                </a:lnTo>
                <a:lnTo>
                  <a:pt x="956" y="9135"/>
                </a:lnTo>
                <a:lnTo>
                  <a:pt x="954" y="9127"/>
                </a:lnTo>
                <a:lnTo>
                  <a:pt x="948" y="9123"/>
                </a:lnTo>
                <a:lnTo>
                  <a:pt x="940" y="9121"/>
                </a:lnTo>
                <a:lnTo>
                  <a:pt x="931" y="9123"/>
                </a:lnTo>
                <a:lnTo>
                  <a:pt x="923" y="9127"/>
                </a:lnTo>
                <a:lnTo>
                  <a:pt x="916" y="9135"/>
                </a:lnTo>
                <a:lnTo>
                  <a:pt x="912" y="9143"/>
                </a:lnTo>
                <a:lnTo>
                  <a:pt x="911" y="9152"/>
                </a:lnTo>
                <a:lnTo>
                  <a:pt x="913" y="9158"/>
                </a:lnTo>
                <a:lnTo>
                  <a:pt x="919" y="9163"/>
                </a:lnTo>
                <a:lnTo>
                  <a:pt x="926" y="9165"/>
                </a:lnTo>
                <a:close/>
                <a:moveTo>
                  <a:pt x="879" y="9311"/>
                </a:moveTo>
                <a:lnTo>
                  <a:pt x="888" y="9309"/>
                </a:lnTo>
                <a:lnTo>
                  <a:pt x="895" y="9305"/>
                </a:lnTo>
                <a:lnTo>
                  <a:pt x="902" y="9298"/>
                </a:lnTo>
                <a:lnTo>
                  <a:pt x="907" y="9291"/>
                </a:lnTo>
                <a:lnTo>
                  <a:pt x="908" y="9283"/>
                </a:lnTo>
                <a:lnTo>
                  <a:pt x="905" y="9277"/>
                </a:lnTo>
                <a:lnTo>
                  <a:pt x="900" y="9271"/>
                </a:lnTo>
                <a:lnTo>
                  <a:pt x="892" y="9270"/>
                </a:lnTo>
                <a:lnTo>
                  <a:pt x="884" y="9271"/>
                </a:lnTo>
                <a:lnTo>
                  <a:pt x="876" y="9277"/>
                </a:lnTo>
                <a:lnTo>
                  <a:pt x="870" y="9283"/>
                </a:lnTo>
                <a:lnTo>
                  <a:pt x="866" y="9291"/>
                </a:lnTo>
                <a:lnTo>
                  <a:pt x="865" y="9298"/>
                </a:lnTo>
                <a:lnTo>
                  <a:pt x="867" y="9305"/>
                </a:lnTo>
                <a:lnTo>
                  <a:pt x="872" y="9309"/>
                </a:lnTo>
                <a:lnTo>
                  <a:pt x="879" y="9311"/>
                </a:lnTo>
                <a:close/>
                <a:moveTo>
                  <a:pt x="832" y="9457"/>
                </a:moveTo>
                <a:lnTo>
                  <a:pt x="840" y="9456"/>
                </a:lnTo>
                <a:lnTo>
                  <a:pt x="848" y="9452"/>
                </a:lnTo>
                <a:lnTo>
                  <a:pt x="854" y="9446"/>
                </a:lnTo>
                <a:lnTo>
                  <a:pt x="859" y="9438"/>
                </a:lnTo>
                <a:lnTo>
                  <a:pt x="860" y="9431"/>
                </a:lnTo>
                <a:lnTo>
                  <a:pt x="856" y="9424"/>
                </a:lnTo>
                <a:lnTo>
                  <a:pt x="852" y="9420"/>
                </a:lnTo>
                <a:lnTo>
                  <a:pt x="845" y="9419"/>
                </a:lnTo>
                <a:lnTo>
                  <a:pt x="837" y="9420"/>
                </a:lnTo>
                <a:lnTo>
                  <a:pt x="829" y="9424"/>
                </a:lnTo>
                <a:lnTo>
                  <a:pt x="823" y="9431"/>
                </a:lnTo>
                <a:lnTo>
                  <a:pt x="819" y="9438"/>
                </a:lnTo>
                <a:lnTo>
                  <a:pt x="818" y="9446"/>
                </a:lnTo>
                <a:lnTo>
                  <a:pt x="821" y="9452"/>
                </a:lnTo>
                <a:lnTo>
                  <a:pt x="825" y="9456"/>
                </a:lnTo>
                <a:lnTo>
                  <a:pt x="832" y="9457"/>
                </a:lnTo>
                <a:close/>
                <a:moveTo>
                  <a:pt x="785" y="9604"/>
                </a:moveTo>
                <a:lnTo>
                  <a:pt x="793" y="9603"/>
                </a:lnTo>
                <a:lnTo>
                  <a:pt x="800" y="9598"/>
                </a:lnTo>
                <a:lnTo>
                  <a:pt x="805" y="9592"/>
                </a:lnTo>
                <a:lnTo>
                  <a:pt x="809" y="9585"/>
                </a:lnTo>
                <a:lnTo>
                  <a:pt x="810" y="9578"/>
                </a:lnTo>
                <a:lnTo>
                  <a:pt x="808" y="9573"/>
                </a:lnTo>
                <a:lnTo>
                  <a:pt x="803" y="9569"/>
                </a:lnTo>
                <a:lnTo>
                  <a:pt x="797" y="9567"/>
                </a:lnTo>
                <a:lnTo>
                  <a:pt x="789" y="9569"/>
                </a:lnTo>
                <a:lnTo>
                  <a:pt x="782" y="9573"/>
                </a:lnTo>
                <a:lnTo>
                  <a:pt x="777" y="9578"/>
                </a:lnTo>
                <a:lnTo>
                  <a:pt x="773" y="9585"/>
                </a:lnTo>
                <a:lnTo>
                  <a:pt x="772" y="9592"/>
                </a:lnTo>
                <a:lnTo>
                  <a:pt x="774" y="9598"/>
                </a:lnTo>
                <a:lnTo>
                  <a:pt x="779" y="9603"/>
                </a:lnTo>
                <a:lnTo>
                  <a:pt x="785" y="9604"/>
                </a:lnTo>
                <a:close/>
                <a:moveTo>
                  <a:pt x="738" y="9751"/>
                </a:moveTo>
                <a:lnTo>
                  <a:pt x="745" y="9749"/>
                </a:lnTo>
                <a:lnTo>
                  <a:pt x="752" y="9746"/>
                </a:lnTo>
                <a:lnTo>
                  <a:pt x="757" y="9740"/>
                </a:lnTo>
                <a:lnTo>
                  <a:pt x="761" y="9733"/>
                </a:lnTo>
                <a:lnTo>
                  <a:pt x="761" y="9726"/>
                </a:lnTo>
                <a:lnTo>
                  <a:pt x="759" y="9721"/>
                </a:lnTo>
                <a:lnTo>
                  <a:pt x="755" y="9717"/>
                </a:lnTo>
                <a:lnTo>
                  <a:pt x="749" y="9716"/>
                </a:lnTo>
                <a:lnTo>
                  <a:pt x="742" y="9717"/>
                </a:lnTo>
                <a:lnTo>
                  <a:pt x="736" y="9721"/>
                </a:lnTo>
                <a:lnTo>
                  <a:pt x="730" y="9726"/>
                </a:lnTo>
                <a:lnTo>
                  <a:pt x="727" y="9733"/>
                </a:lnTo>
                <a:lnTo>
                  <a:pt x="726" y="9740"/>
                </a:lnTo>
                <a:lnTo>
                  <a:pt x="728" y="9746"/>
                </a:lnTo>
                <a:lnTo>
                  <a:pt x="732" y="9749"/>
                </a:lnTo>
                <a:lnTo>
                  <a:pt x="738" y="9751"/>
                </a:lnTo>
                <a:close/>
                <a:moveTo>
                  <a:pt x="3670" y="161"/>
                </a:moveTo>
                <a:lnTo>
                  <a:pt x="3677" y="160"/>
                </a:lnTo>
                <a:lnTo>
                  <a:pt x="3684" y="156"/>
                </a:lnTo>
                <a:lnTo>
                  <a:pt x="3689" y="151"/>
                </a:lnTo>
                <a:lnTo>
                  <a:pt x="3693" y="144"/>
                </a:lnTo>
                <a:lnTo>
                  <a:pt x="3694" y="137"/>
                </a:lnTo>
                <a:lnTo>
                  <a:pt x="3692" y="132"/>
                </a:lnTo>
                <a:lnTo>
                  <a:pt x="3687" y="128"/>
                </a:lnTo>
                <a:lnTo>
                  <a:pt x="3681" y="127"/>
                </a:lnTo>
                <a:lnTo>
                  <a:pt x="3674" y="128"/>
                </a:lnTo>
                <a:lnTo>
                  <a:pt x="3667" y="132"/>
                </a:lnTo>
                <a:lnTo>
                  <a:pt x="3662" y="137"/>
                </a:lnTo>
                <a:lnTo>
                  <a:pt x="3657" y="144"/>
                </a:lnTo>
                <a:lnTo>
                  <a:pt x="3657" y="151"/>
                </a:lnTo>
                <a:lnTo>
                  <a:pt x="3658" y="156"/>
                </a:lnTo>
                <a:lnTo>
                  <a:pt x="3664" y="160"/>
                </a:lnTo>
                <a:lnTo>
                  <a:pt x="3670" y="161"/>
                </a:lnTo>
                <a:close/>
                <a:moveTo>
                  <a:pt x="3622" y="310"/>
                </a:moveTo>
                <a:lnTo>
                  <a:pt x="3630" y="309"/>
                </a:lnTo>
                <a:lnTo>
                  <a:pt x="3637" y="305"/>
                </a:lnTo>
                <a:lnTo>
                  <a:pt x="3643" y="298"/>
                </a:lnTo>
                <a:lnTo>
                  <a:pt x="3646" y="291"/>
                </a:lnTo>
                <a:lnTo>
                  <a:pt x="3647" y="284"/>
                </a:lnTo>
                <a:lnTo>
                  <a:pt x="3645" y="279"/>
                </a:lnTo>
                <a:lnTo>
                  <a:pt x="3641" y="275"/>
                </a:lnTo>
                <a:lnTo>
                  <a:pt x="3634" y="273"/>
                </a:lnTo>
                <a:lnTo>
                  <a:pt x="3626" y="275"/>
                </a:lnTo>
                <a:lnTo>
                  <a:pt x="3620" y="279"/>
                </a:lnTo>
                <a:lnTo>
                  <a:pt x="3613" y="284"/>
                </a:lnTo>
                <a:lnTo>
                  <a:pt x="3609" y="291"/>
                </a:lnTo>
                <a:lnTo>
                  <a:pt x="3608" y="298"/>
                </a:lnTo>
                <a:lnTo>
                  <a:pt x="3610" y="305"/>
                </a:lnTo>
                <a:lnTo>
                  <a:pt x="3616" y="309"/>
                </a:lnTo>
                <a:lnTo>
                  <a:pt x="3622" y="310"/>
                </a:lnTo>
                <a:close/>
                <a:moveTo>
                  <a:pt x="3575" y="459"/>
                </a:moveTo>
                <a:lnTo>
                  <a:pt x="3583" y="457"/>
                </a:lnTo>
                <a:lnTo>
                  <a:pt x="3590" y="453"/>
                </a:lnTo>
                <a:lnTo>
                  <a:pt x="3596" y="447"/>
                </a:lnTo>
                <a:lnTo>
                  <a:pt x="3600" y="439"/>
                </a:lnTo>
                <a:lnTo>
                  <a:pt x="3601" y="431"/>
                </a:lnTo>
                <a:lnTo>
                  <a:pt x="3599" y="425"/>
                </a:lnTo>
                <a:lnTo>
                  <a:pt x="3594" y="421"/>
                </a:lnTo>
                <a:lnTo>
                  <a:pt x="3587" y="420"/>
                </a:lnTo>
                <a:lnTo>
                  <a:pt x="3579" y="421"/>
                </a:lnTo>
                <a:lnTo>
                  <a:pt x="3572" y="425"/>
                </a:lnTo>
                <a:lnTo>
                  <a:pt x="3564" y="431"/>
                </a:lnTo>
                <a:lnTo>
                  <a:pt x="3561" y="439"/>
                </a:lnTo>
                <a:lnTo>
                  <a:pt x="3560" y="447"/>
                </a:lnTo>
                <a:lnTo>
                  <a:pt x="3562" y="453"/>
                </a:lnTo>
                <a:lnTo>
                  <a:pt x="3568" y="457"/>
                </a:lnTo>
                <a:lnTo>
                  <a:pt x="3575" y="459"/>
                </a:lnTo>
                <a:close/>
                <a:moveTo>
                  <a:pt x="3527" y="607"/>
                </a:moveTo>
                <a:lnTo>
                  <a:pt x="3535" y="606"/>
                </a:lnTo>
                <a:lnTo>
                  <a:pt x="3543" y="601"/>
                </a:lnTo>
                <a:lnTo>
                  <a:pt x="3549" y="595"/>
                </a:lnTo>
                <a:lnTo>
                  <a:pt x="3553" y="587"/>
                </a:lnTo>
                <a:lnTo>
                  <a:pt x="3554" y="578"/>
                </a:lnTo>
                <a:lnTo>
                  <a:pt x="3552" y="572"/>
                </a:lnTo>
                <a:lnTo>
                  <a:pt x="3547" y="568"/>
                </a:lnTo>
                <a:lnTo>
                  <a:pt x="3540" y="566"/>
                </a:lnTo>
                <a:lnTo>
                  <a:pt x="3532" y="568"/>
                </a:lnTo>
                <a:lnTo>
                  <a:pt x="3524" y="572"/>
                </a:lnTo>
                <a:lnTo>
                  <a:pt x="3516" y="578"/>
                </a:lnTo>
                <a:lnTo>
                  <a:pt x="3512" y="587"/>
                </a:lnTo>
                <a:lnTo>
                  <a:pt x="3511" y="595"/>
                </a:lnTo>
                <a:lnTo>
                  <a:pt x="3514" y="601"/>
                </a:lnTo>
                <a:lnTo>
                  <a:pt x="3520" y="606"/>
                </a:lnTo>
                <a:lnTo>
                  <a:pt x="3527" y="607"/>
                </a:lnTo>
                <a:close/>
                <a:moveTo>
                  <a:pt x="3479" y="755"/>
                </a:moveTo>
                <a:lnTo>
                  <a:pt x="3488" y="754"/>
                </a:lnTo>
                <a:lnTo>
                  <a:pt x="3496" y="749"/>
                </a:lnTo>
                <a:lnTo>
                  <a:pt x="3503" y="743"/>
                </a:lnTo>
                <a:lnTo>
                  <a:pt x="3507" y="735"/>
                </a:lnTo>
                <a:lnTo>
                  <a:pt x="3508" y="726"/>
                </a:lnTo>
                <a:lnTo>
                  <a:pt x="3505" y="719"/>
                </a:lnTo>
                <a:lnTo>
                  <a:pt x="3500" y="714"/>
                </a:lnTo>
                <a:lnTo>
                  <a:pt x="3493" y="713"/>
                </a:lnTo>
                <a:lnTo>
                  <a:pt x="3484" y="714"/>
                </a:lnTo>
                <a:lnTo>
                  <a:pt x="3476" y="719"/>
                </a:lnTo>
                <a:lnTo>
                  <a:pt x="3468" y="726"/>
                </a:lnTo>
                <a:lnTo>
                  <a:pt x="3464" y="735"/>
                </a:lnTo>
                <a:lnTo>
                  <a:pt x="3463" y="743"/>
                </a:lnTo>
                <a:lnTo>
                  <a:pt x="3466" y="749"/>
                </a:lnTo>
                <a:lnTo>
                  <a:pt x="3472" y="754"/>
                </a:lnTo>
                <a:lnTo>
                  <a:pt x="3479" y="755"/>
                </a:lnTo>
                <a:close/>
                <a:moveTo>
                  <a:pt x="3432" y="903"/>
                </a:moveTo>
                <a:lnTo>
                  <a:pt x="3441" y="902"/>
                </a:lnTo>
                <a:lnTo>
                  <a:pt x="3449" y="897"/>
                </a:lnTo>
                <a:lnTo>
                  <a:pt x="3456" y="890"/>
                </a:lnTo>
                <a:lnTo>
                  <a:pt x="3460" y="882"/>
                </a:lnTo>
                <a:lnTo>
                  <a:pt x="3461" y="873"/>
                </a:lnTo>
                <a:lnTo>
                  <a:pt x="3459" y="867"/>
                </a:lnTo>
                <a:lnTo>
                  <a:pt x="3453" y="861"/>
                </a:lnTo>
                <a:lnTo>
                  <a:pt x="3446" y="859"/>
                </a:lnTo>
                <a:lnTo>
                  <a:pt x="3437" y="861"/>
                </a:lnTo>
                <a:lnTo>
                  <a:pt x="3428" y="867"/>
                </a:lnTo>
                <a:lnTo>
                  <a:pt x="3420" y="873"/>
                </a:lnTo>
                <a:lnTo>
                  <a:pt x="3416" y="882"/>
                </a:lnTo>
                <a:lnTo>
                  <a:pt x="3415" y="890"/>
                </a:lnTo>
                <a:lnTo>
                  <a:pt x="3417" y="897"/>
                </a:lnTo>
                <a:lnTo>
                  <a:pt x="3423" y="902"/>
                </a:lnTo>
                <a:lnTo>
                  <a:pt x="3432" y="903"/>
                </a:lnTo>
                <a:close/>
                <a:moveTo>
                  <a:pt x="3384" y="1053"/>
                </a:moveTo>
                <a:lnTo>
                  <a:pt x="3393" y="1050"/>
                </a:lnTo>
                <a:lnTo>
                  <a:pt x="3402" y="1045"/>
                </a:lnTo>
                <a:lnTo>
                  <a:pt x="3409" y="1038"/>
                </a:lnTo>
                <a:lnTo>
                  <a:pt x="3414" y="1029"/>
                </a:lnTo>
                <a:lnTo>
                  <a:pt x="3415" y="1021"/>
                </a:lnTo>
                <a:lnTo>
                  <a:pt x="3412" y="1013"/>
                </a:lnTo>
                <a:lnTo>
                  <a:pt x="3407" y="1009"/>
                </a:lnTo>
                <a:lnTo>
                  <a:pt x="3399" y="1007"/>
                </a:lnTo>
                <a:lnTo>
                  <a:pt x="3389" y="1009"/>
                </a:lnTo>
                <a:lnTo>
                  <a:pt x="3381" y="1013"/>
                </a:lnTo>
                <a:lnTo>
                  <a:pt x="3372" y="1021"/>
                </a:lnTo>
                <a:lnTo>
                  <a:pt x="3368" y="1029"/>
                </a:lnTo>
                <a:lnTo>
                  <a:pt x="3367" y="1038"/>
                </a:lnTo>
                <a:lnTo>
                  <a:pt x="3369" y="1045"/>
                </a:lnTo>
                <a:lnTo>
                  <a:pt x="3375" y="1050"/>
                </a:lnTo>
                <a:lnTo>
                  <a:pt x="3384" y="1053"/>
                </a:lnTo>
                <a:close/>
                <a:moveTo>
                  <a:pt x="3336" y="1201"/>
                </a:moveTo>
                <a:lnTo>
                  <a:pt x="3346" y="1199"/>
                </a:lnTo>
                <a:lnTo>
                  <a:pt x="3355" y="1194"/>
                </a:lnTo>
                <a:lnTo>
                  <a:pt x="3362" y="1186"/>
                </a:lnTo>
                <a:lnTo>
                  <a:pt x="3367" y="1177"/>
                </a:lnTo>
                <a:lnTo>
                  <a:pt x="3368" y="1168"/>
                </a:lnTo>
                <a:lnTo>
                  <a:pt x="3366" y="1160"/>
                </a:lnTo>
                <a:lnTo>
                  <a:pt x="3360" y="1155"/>
                </a:lnTo>
                <a:lnTo>
                  <a:pt x="3351" y="1153"/>
                </a:lnTo>
                <a:lnTo>
                  <a:pt x="3342" y="1155"/>
                </a:lnTo>
                <a:lnTo>
                  <a:pt x="3333" y="1160"/>
                </a:lnTo>
                <a:lnTo>
                  <a:pt x="3324" y="1168"/>
                </a:lnTo>
                <a:lnTo>
                  <a:pt x="3320" y="1177"/>
                </a:lnTo>
                <a:lnTo>
                  <a:pt x="3319" y="1186"/>
                </a:lnTo>
                <a:lnTo>
                  <a:pt x="3321" y="1194"/>
                </a:lnTo>
                <a:lnTo>
                  <a:pt x="3327" y="1199"/>
                </a:lnTo>
                <a:lnTo>
                  <a:pt x="3336" y="1201"/>
                </a:lnTo>
                <a:close/>
                <a:moveTo>
                  <a:pt x="3289" y="1349"/>
                </a:moveTo>
                <a:lnTo>
                  <a:pt x="3299" y="1347"/>
                </a:lnTo>
                <a:lnTo>
                  <a:pt x="3308" y="1342"/>
                </a:lnTo>
                <a:lnTo>
                  <a:pt x="3316" y="1334"/>
                </a:lnTo>
                <a:lnTo>
                  <a:pt x="3321" y="1324"/>
                </a:lnTo>
                <a:lnTo>
                  <a:pt x="3322" y="1315"/>
                </a:lnTo>
                <a:lnTo>
                  <a:pt x="3319" y="1307"/>
                </a:lnTo>
                <a:lnTo>
                  <a:pt x="3313" y="1302"/>
                </a:lnTo>
                <a:lnTo>
                  <a:pt x="3304" y="1300"/>
                </a:lnTo>
                <a:lnTo>
                  <a:pt x="3294" y="1302"/>
                </a:lnTo>
                <a:lnTo>
                  <a:pt x="3285" y="1307"/>
                </a:lnTo>
                <a:lnTo>
                  <a:pt x="3276" y="1315"/>
                </a:lnTo>
                <a:lnTo>
                  <a:pt x="3272" y="1324"/>
                </a:lnTo>
                <a:lnTo>
                  <a:pt x="3270" y="1334"/>
                </a:lnTo>
                <a:lnTo>
                  <a:pt x="3273" y="1342"/>
                </a:lnTo>
                <a:lnTo>
                  <a:pt x="3279" y="1347"/>
                </a:lnTo>
                <a:lnTo>
                  <a:pt x="3289" y="1349"/>
                </a:lnTo>
                <a:close/>
                <a:moveTo>
                  <a:pt x="3241" y="1497"/>
                </a:moveTo>
                <a:lnTo>
                  <a:pt x="3252" y="1495"/>
                </a:lnTo>
                <a:lnTo>
                  <a:pt x="3261" y="1490"/>
                </a:lnTo>
                <a:lnTo>
                  <a:pt x="3269" y="1482"/>
                </a:lnTo>
                <a:lnTo>
                  <a:pt x="3274" y="1472"/>
                </a:lnTo>
                <a:lnTo>
                  <a:pt x="3275" y="1462"/>
                </a:lnTo>
                <a:lnTo>
                  <a:pt x="3272" y="1454"/>
                </a:lnTo>
                <a:lnTo>
                  <a:pt x="3266" y="1448"/>
                </a:lnTo>
                <a:lnTo>
                  <a:pt x="3257" y="1446"/>
                </a:lnTo>
                <a:lnTo>
                  <a:pt x="3247" y="1448"/>
                </a:lnTo>
                <a:lnTo>
                  <a:pt x="3237" y="1454"/>
                </a:lnTo>
                <a:lnTo>
                  <a:pt x="3228" y="1462"/>
                </a:lnTo>
                <a:lnTo>
                  <a:pt x="3223" y="1472"/>
                </a:lnTo>
                <a:lnTo>
                  <a:pt x="3222" y="1482"/>
                </a:lnTo>
                <a:lnTo>
                  <a:pt x="3225" y="1490"/>
                </a:lnTo>
                <a:lnTo>
                  <a:pt x="3231" y="1495"/>
                </a:lnTo>
                <a:lnTo>
                  <a:pt x="3241" y="1497"/>
                </a:lnTo>
                <a:close/>
                <a:moveTo>
                  <a:pt x="3194" y="1645"/>
                </a:moveTo>
                <a:lnTo>
                  <a:pt x="3204" y="1643"/>
                </a:lnTo>
                <a:lnTo>
                  <a:pt x="3214" y="1638"/>
                </a:lnTo>
                <a:lnTo>
                  <a:pt x="3222" y="1630"/>
                </a:lnTo>
                <a:lnTo>
                  <a:pt x="3227" y="1620"/>
                </a:lnTo>
                <a:lnTo>
                  <a:pt x="3229" y="1609"/>
                </a:lnTo>
                <a:lnTo>
                  <a:pt x="3226" y="1601"/>
                </a:lnTo>
                <a:lnTo>
                  <a:pt x="3219" y="1595"/>
                </a:lnTo>
                <a:lnTo>
                  <a:pt x="3210" y="1593"/>
                </a:lnTo>
                <a:lnTo>
                  <a:pt x="3199" y="1595"/>
                </a:lnTo>
                <a:lnTo>
                  <a:pt x="3190" y="1601"/>
                </a:lnTo>
                <a:lnTo>
                  <a:pt x="3180" y="1609"/>
                </a:lnTo>
                <a:lnTo>
                  <a:pt x="3175" y="1620"/>
                </a:lnTo>
                <a:lnTo>
                  <a:pt x="3174" y="1630"/>
                </a:lnTo>
                <a:lnTo>
                  <a:pt x="3177" y="1638"/>
                </a:lnTo>
                <a:lnTo>
                  <a:pt x="3183" y="1643"/>
                </a:lnTo>
                <a:lnTo>
                  <a:pt x="3194" y="1645"/>
                </a:lnTo>
                <a:close/>
                <a:moveTo>
                  <a:pt x="3146" y="1793"/>
                </a:moveTo>
                <a:lnTo>
                  <a:pt x="3157" y="1791"/>
                </a:lnTo>
                <a:lnTo>
                  <a:pt x="3167" y="1786"/>
                </a:lnTo>
                <a:lnTo>
                  <a:pt x="3175" y="1777"/>
                </a:lnTo>
                <a:lnTo>
                  <a:pt x="3181" y="1767"/>
                </a:lnTo>
                <a:lnTo>
                  <a:pt x="3182" y="1757"/>
                </a:lnTo>
                <a:lnTo>
                  <a:pt x="3179" y="1747"/>
                </a:lnTo>
                <a:lnTo>
                  <a:pt x="3173" y="1742"/>
                </a:lnTo>
                <a:lnTo>
                  <a:pt x="3163" y="1740"/>
                </a:lnTo>
                <a:lnTo>
                  <a:pt x="3152" y="1742"/>
                </a:lnTo>
                <a:lnTo>
                  <a:pt x="3142" y="1747"/>
                </a:lnTo>
                <a:lnTo>
                  <a:pt x="3132" y="1757"/>
                </a:lnTo>
                <a:lnTo>
                  <a:pt x="3127" y="1767"/>
                </a:lnTo>
                <a:lnTo>
                  <a:pt x="3126" y="1777"/>
                </a:lnTo>
                <a:lnTo>
                  <a:pt x="3129" y="1786"/>
                </a:lnTo>
                <a:lnTo>
                  <a:pt x="3135" y="1791"/>
                </a:lnTo>
                <a:lnTo>
                  <a:pt x="3146" y="1793"/>
                </a:lnTo>
                <a:close/>
                <a:moveTo>
                  <a:pt x="3098" y="1943"/>
                </a:moveTo>
                <a:lnTo>
                  <a:pt x="3110" y="1940"/>
                </a:lnTo>
                <a:lnTo>
                  <a:pt x="3120" y="1934"/>
                </a:lnTo>
                <a:lnTo>
                  <a:pt x="3129" y="1925"/>
                </a:lnTo>
                <a:lnTo>
                  <a:pt x="3134" y="1914"/>
                </a:lnTo>
                <a:lnTo>
                  <a:pt x="3136" y="1904"/>
                </a:lnTo>
                <a:lnTo>
                  <a:pt x="3133" y="1895"/>
                </a:lnTo>
                <a:lnTo>
                  <a:pt x="3126" y="1888"/>
                </a:lnTo>
                <a:lnTo>
                  <a:pt x="3116" y="1886"/>
                </a:lnTo>
                <a:lnTo>
                  <a:pt x="3105" y="1888"/>
                </a:lnTo>
                <a:lnTo>
                  <a:pt x="3094" y="1895"/>
                </a:lnTo>
                <a:lnTo>
                  <a:pt x="3084" y="1904"/>
                </a:lnTo>
                <a:lnTo>
                  <a:pt x="3079" y="1914"/>
                </a:lnTo>
                <a:lnTo>
                  <a:pt x="3078" y="1925"/>
                </a:lnTo>
                <a:lnTo>
                  <a:pt x="3081" y="1934"/>
                </a:lnTo>
                <a:lnTo>
                  <a:pt x="3087" y="1941"/>
                </a:lnTo>
                <a:lnTo>
                  <a:pt x="3098" y="1943"/>
                </a:lnTo>
                <a:close/>
                <a:moveTo>
                  <a:pt x="3088" y="2062"/>
                </a:moveTo>
                <a:lnTo>
                  <a:pt x="3089" y="2051"/>
                </a:lnTo>
                <a:lnTo>
                  <a:pt x="3086" y="2042"/>
                </a:lnTo>
                <a:lnTo>
                  <a:pt x="3079" y="2036"/>
                </a:lnTo>
                <a:lnTo>
                  <a:pt x="3069" y="2034"/>
                </a:lnTo>
                <a:lnTo>
                  <a:pt x="3057" y="2036"/>
                </a:lnTo>
                <a:lnTo>
                  <a:pt x="3046" y="2042"/>
                </a:lnTo>
                <a:lnTo>
                  <a:pt x="3036" y="2051"/>
                </a:lnTo>
                <a:lnTo>
                  <a:pt x="3031" y="2062"/>
                </a:lnTo>
                <a:lnTo>
                  <a:pt x="3029" y="2073"/>
                </a:lnTo>
                <a:lnTo>
                  <a:pt x="3033" y="2083"/>
                </a:lnTo>
                <a:lnTo>
                  <a:pt x="3039" y="2089"/>
                </a:lnTo>
                <a:lnTo>
                  <a:pt x="3051" y="2091"/>
                </a:lnTo>
                <a:lnTo>
                  <a:pt x="3062" y="2089"/>
                </a:lnTo>
                <a:lnTo>
                  <a:pt x="3073" y="2083"/>
                </a:lnTo>
                <a:lnTo>
                  <a:pt x="3082" y="2073"/>
                </a:lnTo>
                <a:lnTo>
                  <a:pt x="3088" y="2062"/>
                </a:lnTo>
                <a:close/>
                <a:moveTo>
                  <a:pt x="3041" y="2209"/>
                </a:moveTo>
                <a:lnTo>
                  <a:pt x="3042" y="2198"/>
                </a:lnTo>
                <a:lnTo>
                  <a:pt x="3039" y="2189"/>
                </a:lnTo>
                <a:lnTo>
                  <a:pt x="3032" y="2183"/>
                </a:lnTo>
                <a:lnTo>
                  <a:pt x="3021" y="2181"/>
                </a:lnTo>
                <a:lnTo>
                  <a:pt x="3010" y="2183"/>
                </a:lnTo>
                <a:lnTo>
                  <a:pt x="2999" y="2189"/>
                </a:lnTo>
                <a:lnTo>
                  <a:pt x="2989" y="2198"/>
                </a:lnTo>
                <a:lnTo>
                  <a:pt x="2983" y="2209"/>
                </a:lnTo>
                <a:lnTo>
                  <a:pt x="2982" y="2221"/>
                </a:lnTo>
                <a:lnTo>
                  <a:pt x="2985" y="2230"/>
                </a:lnTo>
                <a:lnTo>
                  <a:pt x="2992" y="2236"/>
                </a:lnTo>
                <a:lnTo>
                  <a:pt x="3003" y="2239"/>
                </a:lnTo>
                <a:lnTo>
                  <a:pt x="3015" y="2236"/>
                </a:lnTo>
                <a:lnTo>
                  <a:pt x="3026" y="2230"/>
                </a:lnTo>
                <a:lnTo>
                  <a:pt x="3035" y="2221"/>
                </a:lnTo>
                <a:lnTo>
                  <a:pt x="3041" y="2209"/>
                </a:lnTo>
                <a:close/>
                <a:moveTo>
                  <a:pt x="2994" y="2357"/>
                </a:moveTo>
                <a:lnTo>
                  <a:pt x="2997" y="2345"/>
                </a:lnTo>
                <a:lnTo>
                  <a:pt x="2992" y="2336"/>
                </a:lnTo>
                <a:lnTo>
                  <a:pt x="2985" y="2330"/>
                </a:lnTo>
                <a:lnTo>
                  <a:pt x="2974" y="2327"/>
                </a:lnTo>
                <a:lnTo>
                  <a:pt x="2962" y="2330"/>
                </a:lnTo>
                <a:lnTo>
                  <a:pt x="2951" y="2336"/>
                </a:lnTo>
                <a:lnTo>
                  <a:pt x="2941" y="2345"/>
                </a:lnTo>
                <a:lnTo>
                  <a:pt x="2935" y="2357"/>
                </a:lnTo>
                <a:lnTo>
                  <a:pt x="2933" y="2369"/>
                </a:lnTo>
                <a:lnTo>
                  <a:pt x="2937" y="2378"/>
                </a:lnTo>
                <a:lnTo>
                  <a:pt x="2944" y="2384"/>
                </a:lnTo>
                <a:lnTo>
                  <a:pt x="2956" y="2387"/>
                </a:lnTo>
                <a:lnTo>
                  <a:pt x="2968" y="2384"/>
                </a:lnTo>
                <a:lnTo>
                  <a:pt x="2979" y="2378"/>
                </a:lnTo>
                <a:lnTo>
                  <a:pt x="2988" y="2369"/>
                </a:lnTo>
                <a:lnTo>
                  <a:pt x="2994" y="2357"/>
                </a:lnTo>
                <a:close/>
                <a:moveTo>
                  <a:pt x="2948" y="2505"/>
                </a:moveTo>
                <a:lnTo>
                  <a:pt x="2950" y="2492"/>
                </a:lnTo>
                <a:lnTo>
                  <a:pt x="2946" y="2483"/>
                </a:lnTo>
                <a:lnTo>
                  <a:pt x="2938" y="2476"/>
                </a:lnTo>
                <a:lnTo>
                  <a:pt x="2927" y="2474"/>
                </a:lnTo>
                <a:lnTo>
                  <a:pt x="2915" y="2476"/>
                </a:lnTo>
                <a:lnTo>
                  <a:pt x="2903" y="2483"/>
                </a:lnTo>
                <a:lnTo>
                  <a:pt x="2893" y="2492"/>
                </a:lnTo>
                <a:lnTo>
                  <a:pt x="2887" y="2505"/>
                </a:lnTo>
                <a:lnTo>
                  <a:pt x="2885" y="2517"/>
                </a:lnTo>
                <a:lnTo>
                  <a:pt x="2889" y="2526"/>
                </a:lnTo>
                <a:lnTo>
                  <a:pt x="2896" y="2533"/>
                </a:lnTo>
                <a:lnTo>
                  <a:pt x="2908" y="2535"/>
                </a:lnTo>
                <a:lnTo>
                  <a:pt x="2920" y="2533"/>
                </a:lnTo>
                <a:lnTo>
                  <a:pt x="2932" y="2526"/>
                </a:lnTo>
                <a:lnTo>
                  <a:pt x="2942" y="2517"/>
                </a:lnTo>
                <a:lnTo>
                  <a:pt x="2948" y="2505"/>
                </a:lnTo>
                <a:close/>
                <a:moveTo>
                  <a:pt x="2902" y="2652"/>
                </a:moveTo>
                <a:lnTo>
                  <a:pt x="2903" y="2640"/>
                </a:lnTo>
                <a:lnTo>
                  <a:pt x="2899" y="2630"/>
                </a:lnTo>
                <a:lnTo>
                  <a:pt x="2891" y="2623"/>
                </a:lnTo>
                <a:lnTo>
                  <a:pt x="2880" y="2621"/>
                </a:lnTo>
                <a:lnTo>
                  <a:pt x="2867" y="2623"/>
                </a:lnTo>
                <a:lnTo>
                  <a:pt x="2856" y="2630"/>
                </a:lnTo>
                <a:lnTo>
                  <a:pt x="2845" y="2640"/>
                </a:lnTo>
                <a:lnTo>
                  <a:pt x="2839" y="2652"/>
                </a:lnTo>
                <a:lnTo>
                  <a:pt x="2837" y="2664"/>
                </a:lnTo>
                <a:lnTo>
                  <a:pt x="2841" y="2674"/>
                </a:lnTo>
                <a:lnTo>
                  <a:pt x="2848" y="2680"/>
                </a:lnTo>
                <a:lnTo>
                  <a:pt x="2860" y="2683"/>
                </a:lnTo>
                <a:lnTo>
                  <a:pt x="2873" y="2680"/>
                </a:lnTo>
                <a:lnTo>
                  <a:pt x="2885" y="2674"/>
                </a:lnTo>
                <a:lnTo>
                  <a:pt x="2894" y="2664"/>
                </a:lnTo>
                <a:lnTo>
                  <a:pt x="2902" y="2652"/>
                </a:lnTo>
                <a:close/>
                <a:moveTo>
                  <a:pt x="2855" y="2800"/>
                </a:moveTo>
                <a:lnTo>
                  <a:pt x="2856" y="2788"/>
                </a:lnTo>
                <a:lnTo>
                  <a:pt x="2852" y="2777"/>
                </a:lnTo>
                <a:lnTo>
                  <a:pt x="2844" y="2770"/>
                </a:lnTo>
                <a:lnTo>
                  <a:pt x="2833" y="2768"/>
                </a:lnTo>
                <a:lnTo>
                  <a:pt x="2820" y="2770"/>
                </a:lnTo>
                <a:lnTo>
                  <a:pt x="2808" y="2777"/>
                </a:lnTo>
                <a:lnTo>
                  <a:pt x="2797" y="2788"/>
                </a:lnTo>
                <a:lnTo>
                  <a:pt x="2791" y="2800"/>
                </a:lnTo>
                <a:lnTo>
                  <a:pt x="2790" y="2812"/>
                </a:lnTo>
                <a:lnTo>
                  <a:pt x="2793" y="2821"/>
                </a:lnTo>
                <a:lnTo>
                  <a:pt x="2801" y="2829"/>
                </a:lnTo>
                <a:lnTo>
                  <a:pt x="2813" y="2831"/>
                </a:lnTo>
                <a:lnTo>
                  <a:pt x="2826" y="2829"/>
                </a:lnTo>
                <a:lnTo>
                  <a:pt x="2838" y="2821"/>
                </a:lnTo>
                <a:lnTo>
                  <a:pt x="2847" y="2812"/>
                </a:lnTo>
                <a:lnTo>
                  <a:pt x="2855" y="2800"/>
                </a:lnTo>
                <a:close/>
                <a:moveTo>
                  <a:pt x="2808" y="2947"/>
                </a:moveTo>
                <a:lnTo>
                  <a:pt x="2810" y="2935"/>
                </a:lnTo>
                <a:lnTo>
                  <a:pt x="2805" y="2925"/>
                </a:lnTo>
                <a:lnTo>
                  <a:pt x="2797" y="2917"/>
                </a:lnTo>
                <a:lnTo>
                  <a:pt x="2786" y="2914"/>
                </a:lnTo>
                <a:lnTo>
                  <a:pt x="2773" y="2917"/>
                </a:lnTo>
                <a:lnTo>
                  <a:pt x="2760" y="2925"/>
                </a:lnTo>
                <a:lnTo>
                  <a:pt x="2749" y="2935"/>
                </a:lnTo>
                <a:lnTo>
                  <a:pt x="2743" y="2947"/>
                </a:lnTo>
                <a:lnTo>
                  <a:pt x="2741" y="2959"/>
                </a:lnTo>
                <a:lnTo>
                  <a:pt x="2745" y="2970"/>
                </a:lnTo>
                <a:lnTo>
                  <a:pt x="2753" y="2977"/>
                </a:lnTo>
                <a:lnTo>
                  <a:pt x="2765" y="2980"/>
                </a:lnTo>
                <a:lnTo>
                  <a:pt x="2778" y="2977"/>
                </a:lnTo>
                <a:lnTo>
                  <a:pt x="2791" y="2970"/>
                </a:lnTo>
                <a:lnTo>
                  <a:pt x="2801" y="2959"/>
                </a:lnTo>
                <a:lnTo>
                  <a:pt x="2808" y="2947"/>
                </a:lnTo>
                <a:close/>
                <a:moveTo>
                  <a:pt x="2695" y="3094"/>
                </a:moveTo>
                <a:lnTo>
                  <a:pt x="2694" y="3108"/>
                </a:lnTo>
                <a:lnTo>
                  <a:pt x="2697" y="3118"/>
                </a:lnTo>
                <a:lnTo>
                  <a:pt x="2705" y="3125"/>
                </a:lnTo>
                <a:lnTo>
                  <a:pt x="2718" y="3127"/>
                </a:lnTo>
                <a:lnTo>
                  <a:pt x="2731" y="3125"/>
                </a:lnTo>
                <a:lnTo>
                  <a:pt x="2743" y="3118"/>
                </a:lnTo>
                <a:lnTo>
                  <a:pt x="2754" y="3108"/>
                </a:lnTo>
                <a:lnTo>
                  <a:pt x="2761" y="3094"/>
                </a:lnTo>
                <a:lnTo>
                  <a:pt x="2763" y="3082"/>
                </a:lnTo>
                <a:lnTo>
                  <a:pt x="2758" y="3072"/>
                </a:lnTo>
                <a:lnTo>
                  <a:pt x="2750" y="3065"/>
                </a:lnTo>
                <a:lnTo>
                  <a:pt x="2738" y="3062"/>
                </a:lnTo>
                <a:lnTo>
                  <a:pt x="2725" y="3065"/>
                </a:lnTo>
                <a:lnTo>
                  <a:pt x="2713" y="3072"/>
                </a:lnTo>
                <a:lnTo>
                  <a:pt x="2702" y="3082"/>
                </a:lnTo>
                <a:lnTo>
                  <a:pt x="2695" y="3094"/>
                </a:lnTo>
                <a:close/>
                <a:moveTo>
                  <a:pt x="2647" y="3242"/>
                </a:moveTo>
                <a:lnTo>
                  <a:pt x="2646" y="3255"/>
                </a:lnTo>
                <a:lnTo>
                  <a:pt x="2649" y="3266"/>
                </a:lnTo>
                <a:lnTo>
                  <a:pt x="2658" y="3273"/>
                </a:lnTo>
                <a:lnTo>
                  <a:pt x="2670" y="3275"/>
                </a:lnTo>
                <a:lnTo>
                  <a:pt x="2684" y="3273"/>
                </a:lnTo>
                <a:lnTo>
                  <a:pt x="2696" y="3266"/>
                </a:lnTo>
                <a:lnTo>
                  <a:pt x="2707" y="3255"/>
                </a:lnTo>
                <a:lnTo>
                  <a:pt x="2714" y="3242"/>
                </a:lnTo>
                <a:lnTo>
                  <a:pt x="2716" y="3229"/>
                </a:lnTo>
                <a:lnTo>
                  <a:pt x="2712" y="3219"/>
                </a:lnTo>
                <a:lnTo>
                  <a:pt x="2703" y="3212"/>
                </a:lnTo>
                <a:lnTo>
                  <a:pt x="2691" y="3209"/>
                </a:lnTo>
                <a:lnTo>
                  <a:pt x="2678" y="3212"/>
                </a:lnTo>
                <a:lnTo>
                  <a:pt x="2665" y="3219"/>
                </a:lnTo>
                <a:lnTo>
                  <a:pt x="2654" y="3229"/>
                </a:lnTo>
                <a:lnTo>
                  <a:pt x="2647" y="3242"/>
                </a:lnTo>
                <a:close/>
                <a:moveTo>
                  <a:pt x="2600" y="3390"/>
                </a:moveTo>
                <a:lnTo>
                  <a:pt x="2598" y="3403"/>
                </a:lnTo>
                <a:lnTo>
                  <a:pt x="2602" y="3413"/>
                </a:lnTo>
                <a:lnTo>
                  <a:pt x="2610" y="3420"/>
                </a:lnTo>
                <a:lnTo>
                  <a:pt x="2623" y="3423"/>
                </a:lnTo>
                <a:lnTo>
                  <a:pt x="2636" y="3420"/>
                </a:lnTo>
                <a:lnTo>
                  <a:pt x="2649" y="3413"/>
                </a:lnTo>
                <a:lnTo>
                  <a:pt x="2660" y="3403"/>
                </a:lnTo>
                <a:lnTo>
                  <a:pt x="2667" y="3390"/>
                </a:lnTo>
                <a:lnTo>
                  <a:pt x="2669" y="3376"/>
                </a:lnTo>
                <a:lnTo>
                  <a:pt x="2665" y="3366"/>
                </a:lnTo>
                <a:lnTo>
                  <a:pt x="2656" y="3359"/>
                </a:lnTo>
                <a:lnTo>
                  <a:pt x="2644" y="3356"/>
                </a:lnTo>
                <a:lnTo>
                  <a:pt x="2630" y="3359"/>
                </a:lnTo>
                <a:lnTo>
                  <a:pt x="2618" y="3366"/>
                </a:lnTo>
                <a:lnTo>
                  <a:pt x="2606" y="3376"/>
                </a:lnTo>
                <a:lnTo>
                  <a:pt x="2600" y="3390"/>
                </a:lnTo>
                <a:close/>
                <a:moveTo>
                  <a:pt x="2620" y="3537"/>
                </a:moveTo>
                <a:lnTo>
                  <a:pt x="2622" y="3524"/>
                </a:lnTo>
                <a:lnTo>
                  <a:pt x="2618" y="3513"/>
                </a:lnTo>
                <a:lnTo>
                  <a:pt x="2609" y="3506"/>
                </a:lnTo>
                <a:lnTo>
                  <a:pt x="2597" y="3503"/>
                </a:lnTo>
                <a:lnTo>
                  <a:pt x="2583" y="3506"/>
                </a:lnTo>
                <a:lnTo>
                  <a:pt x="2570" y="3513"/>
                </a:lnTo>
                <a:lnTo>
                  <a:pt x="2559" y="3524"/>
                </a:lnTo>
                <a:lnTo>
                  <a:pt x="2552" y="3537"/>
                </a:lnTo>
                <a:lnTo>
                  <a:pt x="2550" y="3550"/>
                </a:lnTo>
                <a:lnTo>
                  <a:pt x="2554" y="3561"/>
                </a:lnTo>
                <a:lnTo>
                  <a:pt x="2562" y="3568"/>
                </a:lnTo>
                <a:lnTo>
                  <a:pt x="2575" y="3571"/>
                </a:lnTo>
                <a:lnTo>
                  <a:pt x="2589" y="3568"/>
                </a:lnTo>
                <a:lnTo>
                  <a:pt x="2602" y="3561"/>
                </a:lnTo>
                <a:lnTo>
                  <a:pt x="2612" y="3550"/>
                </a:lnTo>
                <a:lnTo>
                  <a:pt x="2620" y="3537"/>
                </a:lnTo>
                <a:close/>
                <a:moveTo>
                  <a:pt x="2573" y="3685"/>
                </a:moveTo>
                <a:lnTo>
                  <a:pt x="2575" y="3672"/>
                </a:lnTo>
                <a:lnTo>
                  <a:pt x="2571" y="3660"/>
                </a:lnTo>
                <a:lnTo>
                  <a:pt x="2562" y="3653"/>
                </a:lnTo>
                <a:lnTo>
                  <a:pt x="2549" y="3650"/>
                </a:lnTo>
                <a:lnTo>
                  <a:pt x="2535" y="3653"/>
                </a:lnTo>
                <a:lnTo>
                  <a:pt x="2522" y="3660"/>
                </a:lnTo>
                <a:lnTo>
                  <a:pt x="2511" y="3672"/>
                </a:lnTo>
                <a:lnTo>
                  <a:pt x="2504" y="3685"/>
                </a:lnTo>
                <a:lnTo>
                  <a:pt x="2502" y="3698"/>
                </a:lnTo>
                <a:lnTo>
                  <a:pt x="2506" y="3709"/>
                </a:lnTo>
                <a:lnTo>
                  <a:pt x="2515" y="3717"/>
                </a:lnTo>
                <a:lnTo>
                  <a:pt x="2528" y="3719"/>
                </a:lnTo>
                <a:lnTo>
                  <a:pt x="2542" y="3717"/>
                </a:lnTo>
                <a:lnTo>
                  <a:pt x="2555" y="3709"/>
                </a:lnTo>
                <a:lnTo>
                  <a:pt x="2565" y="3698"/>
                </a:lnTo>
                <a:lnTo>
                  <a:pt x="2573" y="3685"/>
                </a:lnTo>
                <a:close/>
                <a:moveTo>
                  <a:pt x="2526" y="3832"/>
                </a:moveTo>
                <a:lnTo>
                  <a:pt x="2528" y="3819"/>
                </a:lnTo>
                <a:lnTo>
                  <a:pt x="2524" y="3808"/>
                </a:lnTo>
                <a:lnTo>
                  <a:pt x="2515" y="3800"/>
                </a:lnTo>
                <a:lnTo>
                  <a:pt x="2502" y="3797"/>
                </a:lnTo>
                <a:lnTo>
                  <a:pt x="2488" y="3800"/>
                </a:lnTo>
                <a:lnTo>
                  <a:pt x="2475" y="3808"/>
                </a:lnTo>
                <a:lnTo>
                  <a:pt x="2463" y="3819"/>
                </a:lnTo>
                <a:lnTo>
                  <a:pt x="2456" y="3832"/>
                </a:lnTo>
                <a:lnTo>
                  <a:pt x="2455" y="3845"/>
                </a:lnTo>
                <a:lnTo>
                  <a:pt x="2458" y="3857"/>
                </a:lnTo>
                <a:lnTo>
                  <a:pt x="2467" y="3865"/>
                </a:lnTo>
                <a:lnTo>
                  <a:pt x="2480" y="3867"/>
                </a:lnTo>
                <a:lnTo>
                  <a:pt x="2494" y="3865"/>
                </a:lnTo>
                <a:lnTo>
                  <a:pt x="2508" y="3857"/>
                </a:lnTo>
                <a:lnTo>
                  <a:pt x="2518" y="3845"/>
                </a:lnTo>
                <a:lnTo>
                  <a:pt x="2526" y="3832"/>
                </a:lnTo>
                <a:close/>
                <a:moveTo>
                  <a:pt x="2479" y="3980"/>
                </a:moveTo>
                <a:lnTo>
                  <a:pt x="2480" y="3966"/>
                </a:lnTo>
                <a:lnTo>
                  <a:pt x="2477" y="3955"/>
                </a:lnTo>
                <a:lnTo>
                  <a:pt x="2467" y="3948"/>
                </a:lnTo>
                <a:lnTo>
                  <a:pt x="2455" y="3945"/>
                </a:lnTo>
                <a:lnTo>
                  <a:pt x="2441" y="3948"/>
                </a:lnTo>
                <a:lnTo>
                  <a:pt x="2428" y="3955"/>
                </a:lnTo>
                <a:lnTo>
                  <a:pt x="2416" y="3966"/>
                </a:lnTo>
                <a:lnTo>
                  <a:pt x="2409" y="3980"/>
                </a:lnTo>
                <a:lnTo>
                  <a:pt x="2407" y="3993"/>
                </a:lnTo>
                <a:lnTo>
                  <a:pt x="2411" y="4005"/>
                </a:lnTo>
                <a:lnTo>
                  <a:pt x="2420" y="4012"/>
                </a:lnTo>
                <a:lnTo>
                  <a:pt x="2433" y="4015"/>
                </a:lnTo>
                <a:lnTo>
                  <a:pt x="2447" y="4012"/>
                </a:lnTo>
                <a:lnTo>
                  <a:pt x="2460" y="4005"/>
                </a:lnTo>
                <a:lnTo>
                  <a:pt x="2471" y="3993"/>
                </a:lnTo>
                <a:lnTo>
                  <a:pt x="2479" y="3980"/>
                </a:lnTo>
                <a:close/>
                <a:moveTo>
                  <a:pt x="2408" y="4092"/>
                </a:moveTo>
                <a:lnTo>
                  <a:pt x="2393" y="4095"/>
                </a:lnTo>
                <a:lnTo>
                  <a:pt x="2380" y="4103"/>
                </a:lnTo>
                <a:lnTo>
                  <a:pt x="2368" y="4114"/>
                </a:lnTo>
                <a:lnTo>
                  <a:pt x="2361" y="4127"/>
                </a:lnTo>
                <a:lnTo>
                  <a:pt x="2359" y="4141"/>
                </a:lnTo>
                <a:lnTo>
                  <a:pt x="2363" y="4152"/>
                </a:lnTo>
                <a:lnTo>
                  <a:pt x="2372" y="4160"/>
                </a:lnTo>
                <a:lnTo>
                  <a:pt x="2385" y="4162"/>
                </a:lnTo>
                <a:lnTo>
                  <a:pt x="2400" y="4160"/>
                </a:lnTo>
                <a:lnTo>
                  <a:pt x="2413" y="4152"/>
                </a:lnTo>
                <a:lnTo>
                  <a:pt x="2424" y="4141"/>
                </a:lnTo>
                <a:lnTo>
                  <a:pt x="2432" y="4127"/>
                </a:lnTo>
                <a:lnTo>
                  <a:pt x="2434" y="4114"/>
                </a:lnTo>
                <a:lnTo>
                  <a:pt x="2430" y="4103"/>
                </a:lnTo>
                <a:lnTo>
                  <a:pt x="2420" y="4095"/>
                </a:lnTo>
                <a:lnTo>
                  <a:pt x="2408" y="4092"/>
                </a:lnTo>
                <a:close/>
                <a:moveTo>
                  <a:pt x="2338" y="4310"/>
                </a:moveTo>
                <a:lnTo>
                  <a:pt x="2352" y="4307"/>
                </a:lnTo>
                <a:lnTo>
                  <a:pt x="2366" y="4300"/>
                </a:lnTo>
                <a:lnTo>
                  <a:pt x="2377" y="4289"/>
                </a:lnTo>
                <a:lnTo>
                  <a:pt x="2385" y="4275"/>
                </a:lnTo>
                <a:lnTo>
                  <a:pt x="2386" y="4261"/>
                </a:lnTo>
                <a:lnTo>
                  <a:pt x="2382" y="4250"/>
                </a:lnTo>
                <a:lnTo>
                  <a:pt x="2373" y="4243"/>
                </a:lnTo>
                <a:lnTo>
                  <a:pt x="2360" y="4240"/>
                </a:lnTo>
                <a:lnTo>
                  <a:pt x="2346" y="4243"/>
                </a:lnTo>
                <a:lnTo>
                  <a:pt x="2333" y="4250"/>
                </a:lnTo>
                <a:lnTo>
                  <a:pt x="2321" y="4261"/>
                </a:lnTo>
                <a:lnTo>
                  <a:pt x="2314" y="4275"/>
                </a:lnTo>
                <a:lnTo>
                  <a:pt x="2312" y="4289"/>
                </a:lnTo>
                <a:lnTo>
                  <a:pt x="2316" y="4300"/>
                </a:lnTo>
                <a:lnTo>
                  <a:pt x="2325" y="4307"/>
                </a:lnTo>
                <a:lnTo>
                  <a:pt x="2338" y="4310"/>
                </a:lnTo>
                <a:close/>
                <a:moveTo>
                  <a:pt x="2266" y="4423"/>
                </a:moveTo>
                <a:lnTo>
                  <a:pt x="2265" y="4436"/>
                </a:lnTo>
                <a:lnTo>
                  <a:pt x="2269" y="4447"/>
                </a:lnTo>
                <a:lnTo>
                  <a:pt x="2277" y="4454"/>
                </a:lnTo>
                <a:lnTo>
                  <a:pt x="2291" y="4457"/>
                </a:lnTo>
                <a:lnTo>
                  <a:pt x="2305" y="4454"/>
                </a:lnTo>
                <a:lnTo>
                  <a:pt x="2318" y="4447"/>
                </a:lnTo>
                <a:lnTo>
                  <a:pt x="2329" y="4436"/>
                </a:lnTo>
                <a:lnTo>
                  <a:pt x="2337" y="4423"/>
                </a:lnTo>
                <a:lnTo>
                  <a:pt x="2339" y="4408"/>
                </a:lnTo>
                <a:lnTo>
                  <a:pt x="2335" y="4397"/>
                </a:lnTo>
                <a:lnTo>
                  <a:pt x="2325" y="4390"/>
                </a:lnTo>
                <a:lnTo>
                  <a:pt x="2313" y="4387"/>
                </a:lnTo>
                <a:lnTo>
                  <a:pt x="2299" y="4390"/>
                </a:lnTo>
                <a:lnTo>
                  <a:pt x="2285" y="4397"/>
                </a:lnTo>
                <a:lnTo>
                  <a:pt x="2273" y="4408"/>
                </a:lnTo>
                <a:lnTo>
                  <a:pt x="2266" y="4423"/>
                </a:lnTo>
                <a:close/>
                <a:moveTo>
                  <a:pt x="2219" y="4570"/>
                </a:moveTo>
                <a:lnTo>
                  <a:pt x="2217" y="4583"/>
                </a:lnTo>
                <a:lnTo>
                  <a:pt x="2221" y="4594"/>
                </a:lnTo>
                <a:lnTo>
                  <a:pt x="2230" y="4603"/>
                </a:lnTo>
                <a:lnTo>
                  <a:pt x="2243" y="4605"/>
                </a:lnTo>
                <a:lnTo>
                  <a:pt x="2258" y="4603"/>
                </a:lnTo>
                <a:lnTo>
                  <a:pt x="2271" y="4594"/>
                </a:lnTo>
                <a:lnTo>
                  <a:pt x="2282" y="4583"/>
                </a:lnTo>
                <a:lnTo>
                  <a:pt x="2290" y="4570"/>
                </a:lnTo>
                <a:lnTo>
                  <a:pt x="2291" y="4557"/>
                </a:lnTo>
                <a:lnTo>
                  <a:pt x="2288" y="4545"/>
                </a:lnTo>
                <a:lnTo>
                  <a:pt x="2278" y="4537"/>
                </a:lnTo>
                <a:lnTo>
                  <a:pt x="2265" y="4535"/>
                </a:lnTo>
                <a:lnTo>
                  <a:pt x="2251" y="4537"/>
                </a:lnTo>
                <a:lnTo>
                  <a:pt x="2238" y="4545"/>
                </a:lnTo>
                <a:lnTo>
                  <a:pt x="2226" y="4557"/>
                </a:lnTo>
                <a:lnTo>
                  <a:pt x="2219" y="4570"/>
                </a:lnTo>
                <a:close/>
                <a:moveTo>
                  <a:pt x="2171" y="4717"/>
                </a:moveTo>
                <a:lnTo>
                  <a:pt x="2170" y="4731"/>
                </a:lnTo>
                <a:lnTo>
                  <a:pt x="2173" y="4743"/>
                </a:lnTo>
                <a:lnTo>
                  <a:pt x="2182" y="4750"/>
                </a:lnTo>
                <a:lnTo>
                  <a:pt x="2196" y="4753"/>
                </a:lnTo>
                <a:lnTo>
                  <a:pt x="2210" y="4750"/>
                </a:lnTo>
                <a:lnTo>
                  <a:pt x="2224" y="4743"/>
                </a:lnTo>
                <a:lnTo>
                  <a:pt x="2235" y="4731"/>
                </a:lnTo>
                <a:lnTo>
                  <a:pt x="2243" y="4717"/>
                </a:lnTo>
                <a:lnTo>
                  <a:pt x="2244" y="4704"/>
                </a:lnTo>
                <a:lnTo>
                  <a:pt x="2241" y="4692"/>
                </a:lnTo>
                <a:lnTo>
                  <a:pt x="2231" y="4684"/>
                </a:lnTo>
                <a:lnTo>
                  <a:pt x="2218" y="4682"/>
                </a:lnTo>
                <a:lnTo>
                  <a:pt x="2204" y="4684"/>
                </a:lnTo>
                <a:lnTo>
                  <a:pt x="2190" y="4692"/>
                </a:lnTo>
                <a:lnTo>
                  <a:pt x="2178" y="4704"/>
                </a:lnTo>
                <a:lnTo>
                  <a:pt x="2171" y="4717"/>
                </a:lnTo>
                <a:close/>
                <a:moveTo>
                  <a:pt x="2124" y="4865"/>
                </a:moveTo>
                <a:lnTo>
                  <a:pt x="2123" y="4878"/>
                </a:lnTo>
                <a:lnTo>
                  <a:pt x="2126" y="4890"/>
                </a:lnTo>
                <a:lnTo>
                  <a:pt x="2135" y="4897"/>
                </a:lnTo>
                <a:lnTo>
                  <a:pt x="2149" y="4900"/>
                </a:lnTo>
                <a:lnTo>
                  <a:pt x="2163" y="4897"/>
                </a:lnTo>
                <a:lnTo>
                  <a:pt x="2176" y="4890"/>
                </a:lnTo>
                <a:lnTo>
                  <a:pt x="2187" y="4878"/>
                </a:lnTo>
                <a:lnTo>
                  <a:pt x="2195" y="4865"/>
                </a:lnTo>
                <a:lnTo>
                  <a:pt x="2197" y="4851"/>
                </a:lnTo>
                <a:lnTo>
                  <a:pt x="2193" y="4840"/>
                </a:lnTo>
                <a:lnTo>
                  <a:pt x="2183" y="4832"/>
                </a:lnTo>
                <a:lnTo>
                  <a:pt x="2171" y="4829"/>
                </a:lnTo>
                <a:lnTo>
                  <a:pt x="2156" y="4832"/>
                </a:lnTo>
                <a:lnTo>
                  <a:pt x="2143" y="4840"/>
                </a:lnTo>
                <a:lnTo>
                  <a:pt x="2131" y="4851"/>
                </a:lnTo>
                <a:lnTo>
                  <a:pt x="2124" y="4865"/>
                </a:lnTo>
                <a:close/>
                <a:moveTo>
                  <a:pt x="2077" y="5012"/>
                </a:moveTo>
                <a:lnTo>
                  <a:pt x="2075" y="5026"/>
                </a:lnTo>
                <a:lnTo>
                  <a:pt x="2079" y="5037"/>
                </a:lnTo>
                <a:lnTo>
                  <a:pt x="2088" y="5045"/>
                </a:lnTo>
                <a:lnTo>
                  <a:pt x="2101" y="5048"/>
                </a:lnTo>
                <a:lnTo>
                  <a:pt x="2115" y="5045"/>
                </a:lnTo>
                <a:lnTo>
                  <a:pt x="2129" y="5037"/>
                </a:lnTo>
                <a:lnTo>
                  <a:pt x="2140" y="5026"/>
                </a:lnTo>
                <a:lnTo>
                  <a:pt x="2148" y="5012"/>
                </a:lnTo>
                <a:lnTo>
                  <a:pt x="2149" y="4999"/>
                </a:lnTo>
                <a:lnTo>
                  <a:pt x="2145" y="4988"/>
                </a:lnTo>
                <a:lnTo>
                  <a:pt x="2136" y="4980"/>
                </a:lnTo>
                <a:lnTo>
                  <a:pt x="2123" y="4978"/>
                </a:lnTo>
                <a:lnTo>
                  <a:pt x="2109" y="4980"/>
                </a:lnTo>
                <a:lnTo>
                  <a:pt x="2096" y="4988"/>
                </a:lnTo>
                <a:lnTo>
                  <a:pt x="2084" y="4999"/>
                </a:lnTo>
                <a:lnTo>
                  <a:pt x="2077" y="5012"/>
                </a:lnTo>
                <a:close/>
                <a:moveTo>
                  <a:pt x="2029" y="5159"/>
                </a:moveTo>
                <a:lnTo>
                  <a:pt x="2028" y="5174"/>
                </a:lnTo>
                <a:lnTo>
                  <a:pt x="2032" y="5185"/>
                </a:lnTo>
                <a:lnTo>
                  <a:pt x="2040" y="5192"/>
                </a:lnTo>
                <a:lnTo>
                  <a:pt x="2054" y="5195"/>
                </a:lnTo>
                <a:lnTo>
                  <a:pt x="2068" y="5192"/>
                </a:lnTo>
                <a:lnTo>
                  <a:pt x="2081" y="5185"/>
                </a:lnTo>
                <a:lnTo>
                  <a:pt x="2092" y="5174"/>
                </a:lnTo>
                <a:lnTo>
                  <a:pt x="2100" y="5159"/>
                </a:lnTo>
                <a:lnTo>
                  <a:pt x="2102" y="5146"/>
                </a:lnTo>
                <a:lnTo>
                  <a:pt x="2098" y="5135"/>
                </a:lnTo>
                <a:lnTo>
                  <a:pt x="2089" y="5128"/>
                </a:lnTo>
                <a:lnTo>
                  <a:pt x="2076" y="5125"/>
                </a:lnTo>
                <a:lnTo>
                  <a:pt x="2062" y="5128"/>
                </a:lnTo>
                <a:lnTo>
                  <a:pt x="2048" y="5135"/>
                </a:lnTo>
                <a:lnTo>
                  <a:pt x="2037" y="5146"/>
                </a:lnTo>
                <a:lnTo>
                  <a:pt x="2029" y="5159"/>
                </a:lnTo>
                <a:close/>
                <a:moveTo>
                  <a:pt x="1982" y="5308"/>
                </a:moveTo>
                <a:lnTo>
                  <a:pt x="1981" y="5321"/>
                </a:lnTo>
                <a:lnTo>
                  <a:pt x="1984" y="5332"/>
                </a:lnTo>
                <a:lnTo>
                  <a:pt x="1993" y="5340"/>
                </a:lnTo>
                <a:lnTo>
                  <a:pt x="2006" y="5342"/>
                </a:lnTo>
                <a:lnTo>
                  <a:pt x="2021" y="5340"/>
                </a:lnTo>
                <a:lnTo>
                  <a:pt x="2034" y="5332"/>
                </a:lnTo>
                <a:lnTo>
                  <a:pt x="2045" y="5321"/>
                </a:lnTo>
                <a:lnTo>
                  <a:pt x="2053" y="5308"/>
                </a:lnTo>
                <a:lnTo>
                  <a:pt x="2055" y="5293"/>
                </a:lnTo>
                <a:lnTo>
                  <a:pt x="2051" y="5282"/>
                </a:lnTo>
                <a:lnTo>
                  <a:pt x="2041" y="5275"/>
                </a:lnTo>
                <a:lnTo>
                  <a:pt x="2029" y="5272"/>
                </a:lnTo>
                <a:lnTo>
                  <a:pt x="2014" y="5275"/>
                </a:lnTo>
                <a:lnTo>
                  <a:pt x="2001" y="5282"/>
                </a:lnTo>
                <a:lnTo>
                  <a:pt x="1989" y="5293"/>
                </a:lnTo>
                <a:lnTo>
                  <a:pt x="1982" y="5308"/>
                </a:lnTo>
                <a:close/>
                <a:moveTo>
                  <a:pt x="2005" y="5455"/>
                </a:moveTo>
                <a:lnTo>
                  <a:pt x="2007" y="5441"/>
                </a:lnTo>
                <a:lnTo>
                  <a:pt x="2003" y="5430"/>
                </a:lnTo>
                <a:lnTo>
                  <a:pt x="1993" y="5423"/>
                </a:lnTo>
                <a:lnTo>
                  <a:pt x="1981" y="5420"/>
                </a:lnTo>
                <a:lnTo>
                  <a:pt x="1967" y="5423"/>
                </a:lnTo>
                <a:lnTo>
                  <a:pt x="1954" y="5430"/>
                </a:lnTo>
                <a:lnTo>
                  <a:pt x="1942" y="5441"/>
                </a:lnTo>
                <a:lnTo>
                  <a:pt x="1935" y="5455"/>
                </a:lnTo>
                <a:lnTo>
                  <a:pt x="1934" y="5468"/>
                </a:lnTo>
                <a:lnTo>
                  <a:pt x="1937" y="5479"/>
                </a:lnTo>
                <a:lnTo>
                  <a:pt x="1946" y="5487"/>
                </a:lnTo>
                <a:lnTo>
                  <a:pt x="1959" y="5490"/>
                </a:lnTo>
                <a:lnTo>
                  <a:pt x="1973" y="5487"/>
                </a:lnTo>
                <a:lnTo>
                  <a:pt x="1987" y="5479"/>
                </a:lnTo>
                <a:lnTo>
                  <a:pt x="1997" y="5468"/>
                </a:lnTo>
                <a:lnTo>
                  <a:pt x="2005" y="5455"/>
                </a:lnTo>
                <a:close/>
                <a:moveTo>
                  <a:pt x="1957" y="5603"/>
                </a:moveTo>
                <a:lnTo>
                  <a:pt x="1959" y="5589"/>
                </a:lnTo>
                <a:lnTo>
                  <a:pt x="1955" y="5578"/>
                </a:lnTo>
                <a:lnTo>
                  <a:pt x="1946" y="5571"/>
                </a:lnTo>
                <a:lnTo>
                  <a:pt x="1934" y="5568"/>
                </a:lnTo>
                <a:lnTo>
                  <a:pt x="1920" y="5571"/>
                </a:lnTo>
                <a:lnTo>
                  <a:pt x="1907" y="5578"/>
                </a:lnTo>
                <a:lnTo>
                  <a:pt x="1895" y="5589"/>
                </a:lnTo>
                <a:lnTo>
                  <a:pt x="1888" y="5603"/>
                </a:lnTo>
                <a:lnTo>
                  <a:pt x="1887" y="5616"/>
                </a:lnTo>
                <a:lnTo>
                  <a:pt x="1890" y="5626"/>
                </a:lnTo>
                <a:lnTo>
                  <a:pt x="1899" y="5635"/>
                </a:lnTo>
                <a:lnTo>
                  <a:pt x="1912" y="5637"/>
                </a:lnTo>
                <a:lnTo>
                  <a:pt x="1926" y="5635"/>
                </a:lnTo>
                <a:lnTo>
                  <a:pt x="1939" y="5626"/>
                </a:lnTo>
                <a:lnTo>
                  <a:pt x="1950" y="5616"/>
                </a:lnTo>
                <a:lnTo>
                  <a:pt x="1957" y="5603"/>
                </a:lnTo>
                <a:close/>
                <a:moveTo>
                  <a:pt x="1910" y="5750"/>
                </a:moveTo>
                <a:lnTo>
                  <a:pt x="1912" y="5737"/>
                </a:lnTo>
                <a:lnTo>
                  <a:pt x="1908" y="5726"/>
                </a:lnTo>
                <a:lnTo>
                  <a:pt x="1898" y="5718"/>
                </a:lnTo>
                <a:lnTo>
                  <a:pt x="1886" y="5715"/>
                </a:lnTo>
                <a:lnTo>
                  <a:pt x="1872" y="5718"/>
                </a:lnTo>
                <a:lnTo>
                  <a:pt x="1859" y="5726"/>
                </a:lnTo>
                <a:lnTo>
                  <a:pt x="1848" y="5737"/>
                </a:lnTo>
                <a:lnTo>
                  <a:pt x="1841" y="5750"/>
                </a:lnTo>
                <a:lnTo>
                  <a:pt x="1839" y="5763"/>
                </a:lnTo>
                <a:lnTo>
                  <a:pt x="1843" y="5775"/>
                </a:lnTo>
                <a:lnTo>
                  <a:pt x="1851" y="5782"/>
                </a:lnTo>
                <a:lnTo>
                  <a:pt x="1865" y="5785"/>
                </a:lnTo>
                <a:lnTo>
                  <a:pt x="1879" y="5782"/>
                </a:lnTo>
                <a:lnTo>
                  <a:pt x="1892" y="5775"/>
                </a:lnTo>
                <a:lnTo>
                  <a:pt x="1902" y="5763"/>
                </a:lnTo>
                <a:lnTo>
                  <a:pt x="1910" y="5750"/>
                </a:lnTo>
                <a:close/>
                <a:moveTo>
                  <a:pt x="1862" y="5897"/>
                </a:moveTo>
                <a:lnTo>
                  <a:pt x="1864" y="5884"/>
                </a:lnTo>
                <a:lnTo>
                  <a:pt x="1860" y="5874"/>
                </a:lnTo>
                <a:lnTo>
                  <a:pt x="1851" y="5867"/>
                </a:lnTo>
                <a:lnTo>
                  <a:pt x="1839" y="5864"/>
                </a:lnTo>
                <a:lnTo>
                  <a:pt x="1825" y="5867"/>
                </a:lnTo>
                <a:lnTo>
                  <a:pt x="1812" y="5874"/>
                </a:lnTo>
                <a:lnTo>
                  <a:pt x="1801" y="5884"/>
                </a:lnTo>
                <a:lnTo>
                  <a:pt x="1794" y="5897"/>
                </a:lnTo>
                <a:lnTo>
                  <a:pt x="1792" y="5911"/>
                </a:lnTo>
                <a:lnTo>
                  <a:pt x="1796" y="5922"/>
                </a:lnTo>
                <a:lnTo>
                  <a:pt x="1804" y="5929"/>
                </a:lnTo>
                <a:lnTo>
                  <a:pt x="1817" y="5932"/>
                </a:lnTo>
                <a:lnTo>
                  <a:pt x="1831" y="5929"/>
                </a:lnTo>
                <a:lnTo>
                  <a:pt x="1844" y="5922"/>
                </a:lnTo>
                <a:lnTo>
                  <a:pt x="1855" y="5911"/>
                </a:lnTo>
                <a:lnTo>
                  <a:pt x="1862" y="5897"/>
                </a:lnTo>
                <a:close/>
                <a:moveTo>
                  <a:pt x="1815" y="6045"/>
                </a:moveTo>
                <a:lnTo>
                  <a:pt x="1816" y="6032"/>
                </a:lnTo>
                <a:lnTo>
                  <a:pt x="1812" y="6021"/>
                </a:lnTo>
                <a:lnTo>
                  <a:pt x="1803" y="6014"/>
                </a:lnTo>
                <a:lnTo>
                  <a:pt x="1791" y="6012"/>
                </a:lnTo>
                <a:lnTo>
                  <a:pt x="1778" y="6014"/>
                </a:lnTo>
                <a:lnTo>
                  <a:pt x="1765" y="6021"/>
                </a:lnTo>
                <a:lnTo>
                  <a:pt x="1754" y="6032"/>
                </a:lnTo>
                <a:lnTo>
                  <a:pt x="1747" y="6045"/>
                </a:lnTo>
                <a:lnTo>
                  <a:pt x="1745" y="6058"/>
                </a:lnTo>
                <a:lnTo>
                  <a:pt x="1749" y="6069"/>
                </a:lnTo>
                <a:lnTo>
                  <a:pt x="1757" y="6076"/>
                </a:lnTo>
                <a:lnTo>
                  <a:pt x="1770" y="6078"/>
                </a:lnTo>
                <a:lnTo>
                  <a:pt x="1784" y="6076"/>
                </a:lnTo>
                <a:lnTo>
                  <a:pt x="1796" y="6069"/>
                </a:lnTo>
                <a:lnTo>
                  <a:pt x="1807" y="6058"/>
                </a:lnTo>
                <a:lnTo>
                  <a:pt x="1815" y="6045"/>
                </a:lnTo>
                <a:close/>
                <a:moveTo>
                  <a:pt x="1700" y="6193"/>
                </a:moveTo>
                <a:lnTo>
                  <a:pt x="1698" y="6206"/>
                </a:lnTo>
                <a:lnTo>
                  <a:pt x="1702" y="6216"/>
                </a:lnTo>
                <a:lnTo>
                  <a:pt x="1710" y="6223"/>
                </a:lnTo>
                <a:lnTo>
                  <a:pt x="1723" y="6225"/>
                </a:lnTo>
                <a:lnTo>
                  <a:pt x="1736" y="6223"/>
                </a:lnTo>
                <a:lnTo>
                  <a:pt x="1749" y="6216"/>
                </a:lnTo>
                <a:lnTo>
                  <a:pt x="1759" y="6206"/>
                </a:lnTo>
                <a:lnTo>
                  <a:pt x="1767" y="6193"/>
                </a:lnTo>
                <a:lnTo>
                  <a:pt x="1768" y="6179"/>
                </a:lnTo>
                <a:lnTo>
                  <a:pt x="1765" y="6169"/>
                </a:lnTo>
                <a:lnTo>
                  <a:pt x="1756" y="6162"/>
                </a:lnTo>
                <a:lnTo>
                  <a:pt x="1744" y="6160"/>
                </a:lnTo>
                <a:lnTo>
                  <a:pt x="1730" y="6162"/>
                </a:lnTo>
                <a:lnTo>
                  <a:pt x="1718" y="6169"/>
                </a:lnTo>
                <a:lnTo>
                  <a:pt x="1706" y="6179"/>
                </a:lnTo>
                <a:lnTo>
                  <a:pt x="1700" y="6193"/>
                </a:lnTo>
                <a:close/>
                <a:moveTo>
                  <a:pt x="1653" y="6340"/>
                </a:moveTo>
                <a:lnTo>
                  <a:pt x="1651" y="6353"/>
                </a:lnTo>
                <a:lnTo>
                  <a:pt x="1655" y="6363"/>
                </a:lnTo>
                <a:lnTo>
                  <a:pt x="1663" y="6370"/>
                </a:lnTo>
                <a:lnTo>
                  <a:pt x="1676" y="6372"/>
                </a:lnTo>
                <a:lnTo>
                  <a:pt x="1689" y="6370"/>
                </a:lnTo>
                <a:lnTo>
                  <a:pt x="1701" y="6363"/>
                </a:lnTo>
                <a:lnTo>
                  <a:pt x="1711" y="6353"/>
                </a:lnTo>
                <a:lnTo>
                  <a:pt x="1719" y="6340"/>
                </a:lnTo>
                <a:lnTo>
                  <a:pt x="1720" y="6327"/>
                </a:lnTo>
                <a:lnTo>
                  <a:pt x="1717" y="6317"/>
                </a:lnTo>
                <a:lnTo>
                  <a:pt x="1708" y="6310"/>
                </a:lnTo>
                <a:lnTo>
                  <a:pt x="1696" y="6307"/>
                </a:lnTo>
                <a:lnTo>
                  <a:pt x="1683" y="6310"/>
                </a:lnTo>
                <a:lnTo>
                  <a:pt x="1671" y="6317"/>
                </a:lnTo>
                <a:lnTo>
                  <a:pt x="1659" y="6327"/>
                </a:lnTo>
                <a:lnTo>
                  <a:pt x="1653" y="6340"/>
                </a:lnTo>
                <a:close/>
                <a:moveTo>
                  <a:pt x="1606" y="6488"/>
                </a:moveTo>
                <a:lnTo>
                  <a:pt x="1604" y="6500"/>
                </a:lnTo>
                <a:lnTo>
                  <a:pt x="1608" y="6510"/>
                </a:lnTo>
                <a:lnTo>
                  <a:pt x="1616" y="6518"/>
                </a:lnTo>
                <a:lnTo>
                  <a:pt x="1628" y="6520"/>
                </a:lnTo>
                <a:lnTo>
                  <a:pt x="1642" y="6518"/>
                </a:lnTo>
                <a:lnTo>
                  <a:pt x="1654" y="6510"/>
                </a:lnTo>
                <a:lnTo>
                  <a:pt x="1664" y="6500"/>
                </a:lnTo>
                <a:lnTo>
                  <a:pt x="1671" y="6488"/>
                </a:lnTo>
                <a:lnTo>
                  <a:pt x="1673" y="6475"/>
                </a:lnTo>
                <a:lnTo>
                  <a:pt x="1669" y="6464"/>
                </a:lnTo>
                <a:lnTo>
                  <a:pt x="1660" y="6458"/>
                </a:lnTo>
                <a:lnTo>
                  <a:pt x="1649" y="6455"/>
                </a:lnTo>
                <a:lnTo>
                  <a:pt x="1636" y="6458"/>
                </a:lnTo>
                <a:lnTo>
                  <a:pt x="1623" y="6464"/>
                </a:lnTo>
                <a:lnTo>
                  <a:pt x="1612" y="6475"/>
                </a:lnTo>
                <a:lnTo>
                  <a:pt x="1606" y="6488"/>
                </a:lnTo>
                <a:close/>
                <a:moveTo>
                  <a:pt x="1559" y="6635"/>
                </a:moveTo>
                <a:lnTo>
                  <a:pt x="1558" y="6647"/>
                </a:lnTo>
                <a:lnTo>
                  <a:pt x="1561" y="6658"/>
                </a:lnTo>
                <a:lnTo>
                  <a:pt x="1569" y="6665"/>
                </a:lnTo>
                <a:lnTo>
                  <a:pt x="1581" y="6667"/>
                </a:lnTo>
                <a:lnTo>
                  <a:pt x="1594" y="6665"/>
                </a:lnTo>
                <a:lnTo>
                  <a:pt x="1606" y="6658"/>
                </a:lnTo>
                <a:lnTo>
                  <a:pt x="1616" y="6647"/>
                </a:lnTo>
                <a:lnTo>
                  <a:pt x="1623" y="6635"/>
                </a:lnTo>
                <a:lnTo>
                  <a:pt x="1624" y="6623"/>
                </a:lnTo>
                <a:lnTo>
                  <a:pt x="1621" y="6613"/>
                </a:lnTo>
                <a:lnTo>
                  <a:pt x="1612" y="6606"/>
                </a:lnTo>
                <a:lnTo>
                  <a:pt x="1601" y="6603"/>
                </a:lnTo>
                <a:lnTo>
                  <a:pt x="1588" y="6606"/>
                </a:lnTo>
                <a:lnTo>
                  <a:pt x="1576" y="6613"/>
                </a:lnTo>
                <a:lnTo>
                  <a:pt x="1566" y="6623"/>
                </a:lnTo>
                <a:lnTo>
                  <a:pt x="1559" y="6635"/>
                </a:lnTo>
                <a:close/>
                <a:moveTo>
                  <a:pt x="1512" y="6782"/>
                </a:moveTo>
                <a:lnTo>
                  <a:pt x="1511" y="6794"/>
                </a:lnTo>
                <a:lnTo>
                  <a:pt x="1514" y="6805"/>
                </a:lnTo>
                <a:lnTo>
                  <a:pt x="1522" y="6812"/>
                </a:lnTo>
                <a:lnTo>
                  <a:pt x="1534" y="6814"/>
                </a:lnTo>
                <a:lnTo>
                  <a:pt x="1547" y="6812"/>
                </a:lnTo>
                <a:lnTo>
                  <a:pt x="1558" y="6805"/>
                </a:lnTo>
                <a:lnTo>
                  <a:pt x="1568" y="6794"/>
                </a:lnTo>
                <a:lnTo>
                  <a:pt x="1575" y="6782"/>
                </a:lnTo>
                <a:lnTo>
                  <a:pt x="1577" y="6771"/>
                </a:lnTo>
                <a:lnTo>
                  <a:pt x="1573" y="6761"/>
                </a:lnTo>
                <a:lnTo>
                  <a:pt x="1565" y="6754"/>
                </a:lnTo>
                <a:lnTo>
                  <a:pt x="1554" y="6752"/>
                </a:lnTo>
                <a:lnTo>
                  <a:pt x="1541" y="6754"/>
                </a:lnTo>
                <a:lnTo>
                  <a:pt x="1529" y="6761"/>
                </a:lnTo>
                <a:lnTo>
                  <a:pt x="1519" y="6771"/>
                </a:lnTo>
                <a:lnTo>
                  <a:pt x="1512" y="6782"/>
                </a:lnTo>
                <a:close/>
                <a:moveTo>
                  <a:pt x="1466" y="6930"/>
                </a:moveTo>
                <a:lnTo>
                  <a:pt x="1464" y="6942"/>
                </a:lnTo>
                <a:lnTo>
                  <a:pt x="1468" y="6952"/>
                </a:lnTo>
                <a:lnTo>
                  <a:pt x="1475" y="6958"/>
                </a:lnTo>
                <a:lnTo>
                  <a:pt x="1487" y="6960"/>
                </a:lnTo>
                <a:lnTo>
                  <a:pt x="1499" y="6958"/>
                </a:lnTo>
                <a:lnTo>
                  <a:pt x="1511" y="6952"/>
                </a:lnTo>
                <a:lnTo>
                  <a:pt x="1520" y="6942"/>
                </a:lnTo>
                <a:lnTo>
                  <a:pt x="1527" y="6930"/>
                </a:lnTo>
                <a:lnTo>
                  <a:pt x="1528" y="6918"/>
                </a:lnTo>
                <a:lnTo>
                  <a:pt x="1525" y="6909"/>
                </a:lnTo>
                <a:lnTo>
                  <a:pt x="1517" y="6903"/>
                </a:lnTo>
                <a:lnTo>
                  <a:pt x="1506" y="6900"/>
                </a:lnTo>
                <a:lnTo>
                  <a:pt x="1494" y="6903"/>
                </a:lnTo>
                <a:lnTo>
                  <a:pt x="1482" y="6909"/>
                </a:lnTo>
                <a:lnTo>
                  <a:pt x="1472" y="6918"/>
                </a:lnTo>
                <a:lnTo>
                  <a:pt x="1466" y="6930"/>
                </a:lnTo>
                <a:close/>
                <a:moveTo>
                  <a:pt x="1419" y="7078"/>
                </a:moveTo>
                <a:lnTo>
                  <a:pt x="1418" y="7090"/>
                </a:lnTo>
                <a:lnTo>
                  <a:pt x="1421" y="7099"/>
                </a:lnTo>
                <a:lnTo>
                  <a:pt x="1429" y="7105"/>
                </a:lnTo>
                <a:lnTo>
                  <a:pt x="1440" y="7107"/>
                </a:lnTo>
                <a:lnTo>
                  <a:pt x="1452" y="7105"/>
                </a:lnTo>
                <a:lnTo>
                  <a:pt x="1463" y="7099"/>
                </a:lnTo>
                <a:lnTo>
                  <a:pt x="1472" y="7090"/>
                </a:lnTo>
                <a:lnTo>
                  <a:pt x="1479" y="7078"/>
                </a:lnTo>
                <a:lnTo>
                  <a:pt x="1481" y="7066"/>
                </a:lnTo>
                <a:lnTo>
                  <a:pt x="1477" y="7057"/>
                </a:lnTo>
                <a:lnTo>
                  <a:pt x="1469" y="7050"/>
                </a:lnTo>
                <a:lnTo>
                  <a:pt x="1458" y="7048"/>
                </a:lnTo>
                <a:lnTo>
                  <a:pt x="1446" y="7050"/>
                </a:lnTo>
                <a:lnTo>
                  <a:pt x="1435" y="7057"/>
                </a:lnTo>
                <a:lnTo>
                  <a:pt x="1425" y="7066"/>
                </a:lnTo>
                <a:lnTo>
                  <a:pt x="1419" y="7078"/>
                </a:lnTo>
                <a:close/>
                <a:moveTo>
                  <a:pt x="1372" y="7226"/>
                </a:moveTo>
                <a:lnTo>
                  <a:pt x="1371" y="7237"/>
                </a:lnTo>
                <a:lnTo>
                  <a:pt x="1374" y="7246"/>
                </a:lnTo>
                <a:lnTo>
                  <a:pt x="1382" y="7252"/>
                </a:lnTo>
                <a:lnTo>
                  <a:pt x="1393" y="7254"/>
                </a:lnTo>
                <a:lnTo>
                  <a:pt x="1404" y="7252"/>
                </a:lnTo>
                <a:lnTo>
                  <a:pt x="1415" y="7246"/>
                </a:lnTo>
                <a:lnTo>
                  <a:pt x="1424" y="7237"/>
                </a:lnTo>
                <a:lnTo>
                  <a:pt x="1431" y="7226"/>
                </a:lnTo>
                <a:lnTo>
                  <a:pt x="1432" y="7214"/>
                </a:lnTo>
                <a:lnTo>
                  <a:pt x="1429" y="7204"/>
                </a:lnTo>
                <a:lnTo>
                  <a:pt x="1421" y="7198"/>
                </a:lnTo>
                <a:lnTo>
                  <a:pt x="1411" y="7196"/>
                </a:lnTo>
                <a:lnTo>
                  <a:pt x="1399" y="7198"/>
                </a:lnTo>
                <a:lnTo>
                  <a:pt x="1388" y="7204"/>
                </a:lnTo>
                <a:lnTo>
                  <a:pt x="1378" y="7214"/>
                </a:lnTo>
                <a:lnTo>
                  <a:pt x="1372" y="7226"/>
                </a:lnTo>
                <a:close/>
                <a:moveTo>
                  <a:pt x="1325" y="7373"/>
                </a:moveTo>
                <a:lnTo>
                  <a:pt x="1324" y="7384"/>
                </a:lnTo>
                <a:lnTo>
                  <a:pt x="1327" y="7393"/>
                </a:lnTo>
                <a:lnTo>
                  <a:pt x="1335" y="7399"/>
                </a:lnTo>
                <a:lnTo>
                  <a:pt x="1345" y="7401"/>
                </a:lnTo>
                <a:lnTo>
                  <a:pt x="1357" y="7399"/>
                </a:lnTo>
                <a:lnTo>
                  <a:pt x="1368" y="7393"/>
                </a:lnTo>
                <a:lnTo>
                  <a:pt x="1377" y="7384"/>
                </a:lnTo>
                <a:lnTo>
                  <a:pt x="1383" y="7373"/>
                </a:lnTo>
                <a:lnTo>
                  <a:pt x="1385" y="7362"/>
                </a:lnTo>
                <a:lnTo>
                  <a:pt x="1382" y="7352"/>
                </a:lnTo>
                <a:lnTo>
                  <a:pt x="1374" y="7346"/>
                </a:lnTo>
                <a:lnTo>
                  <a:pt x="1363" y="7344"/>
                </a:lnTo>
                <a:lnTo>
                  <a:pt x="1352" y="7346"/>
                </a:lnTo>
                <a:lnTo>
                  <a:pt x="1341" y="7352"/>
                </a:lnTo>
                <a:lnTo>
                  <a:pt x="1331" y="7362"/>
                </a:lnTo>
                <a:lnTo>
                  <a:pt x="1325" y="7373"/>
                </a:lnTo>
                <a:close/>
                <a:moveTo>
                  <a:pt x="1298" y="7549"/>
                </a:moveTo>
                <a:lnTo>
                  <a:pt x="1310" y="7546"/>
                </a:lnTo>
                <a:lnTo>
                  <a:pt x="1320" y="7540"/>
                </a:lnTo>
                <a:lnTo>
                  <a:pt x="1329" y="7531"/>
                </a:lnTo>
                <a:lnTo>
                  <a:pt x="1335" y="7520"/>
                </a:lnTo>
                <a:lnTo>
                  <a:pt x="1336" y="7510"/>
                </a:lnTo>
                <a:lnTo>
                  <a:pt x="1332" y="7501"/>
                </a:lnTo>
                <a:lnTo>
                  <a:pt x="1326" y="7494"/>
                </a:lnTo>
                <a:lnTo>
                  <a:pt x="1316" y="7492"/>
                </a:lnTo>
                <a:lnTo>
                  <a:pt x="1304" y="7494"/>
                </a:lnTo>
                <a:lnTo>
                  <a:pt x="1294" y="7501"/>
                </a:lnTo>
                <a:lnTo>
                  <a:pt x="1284" y="7510"/>
                </a:lnTo>
                <a:lnTo>
                  <a:pt x="1279" y="7520"/>
                </a:lnTo>
                <a:lnTo>
                  <a:pt x="1277" y="7531"/>
                </a:lnTo>
                <a:lnTo>
                  <a:pt x="1281" y="7540"/>
                </a:lnTo>
                <a:lnTo>
                  <a:pt x="1288" y="7546"/>
                </a:lnTo>
                <a:lnTo>
                  <a:pt x="1298" y="7549"/>
                </a:lnTo>
                <a:close/>
                <a:moveTo>
                  <a:pt x="1232" y="7668"/>
                </a:moveTo>
                <a:lnTo>
                  <a:pt x="1231" y="7678"/>
                </a:lnTo>
                <a:lnTo>
                  <a:pt x="1234" y="7687"/>
                </a:lnTo>
                <a:lnTo>
                  <a:pt x="1241" y="7693"/>
                </a:lnTo>
                <a:lnTo>
                  <a:pt x="1251" y="7695"/>
                </a:lnTo>
                <a:lnTo>
                  <a:pt x="1262" y="7693"/>
                </a:lnTo>
                <a:lnTo>
                  <a:pt x="1272" y="7687"/>
                </a:lnTo>
                <a:lnTo>
                  <a:pt x="1281" y="7678"/>
                </a:lnTo>
                <a:lnTo>
                  <a:pt x="1287" y="7668"/>
                </a:lnTo>
                <a:lnTo>
                  <a:pt x="1288" y="7657"/>
                </a:lnTo>
                <a:lnTo>
                  <a:pt x="1284" y="7649"/>
                </a:lnTo>
                <a:lnTo>
                  <a:pt x="1278" y="7643"/>
                </a:lnTo>
                <a:lnTo>
                  <a:pt x="1268" y="7641"/>
                </a:lnTo>
                <a:lnTo>
                  <a:pt x="1257" y="7643"/>
                </a:lnTo>
                <a:lnTo>
                  <a:pt x="1247" y="7649"/>
                </a:lnTo>
                <a:lnTo>
                  <a:pt x="1239" y="7657"/>
                </a:lnTo>
                <a:lnTo>
                  <a:pt x="1232" y="7668"/>
                </a:lnTo>
                <a:close/>
                <a:moveTo>
                  <a:pt x="1186" y="7815"/>
                </a:moveTo>
                <a:lnTo>
                  <a:pt x="1184" y="7826"/>
                </a:lnTo>
                <a:lnTo>
                  <a:pt x="1187" y="7834"/>
                </a:lnTo>
                <a:lnTo>
                  <a:pt x="1195" y="7840"/>
                </a:lnTo>
                <a:lnTo>
                  <a:pt x="1204" y="7842"/>
                </a:lnTo>
                <a:lnTo>
                  <a:pt x="1215" y="7840"/>
                </a:lnTo>
                <a:lnTo>
                  <a:pt x="1225" y="7834"/>
                </a:lnTo>
                <a:lnTo>
                  <a:pt x="1233" y="7826"/>
                </a:lnTo>
                <a:lnTo>
                  <a:pt x="1239" y="7815"/>
                </a:lnTo>
                <a:lnTo>
                  <a:pt x="1240" y="7805"/>
                </a:lnTo>
                <a:lnTo>
                  <a:pt x="1236" y="7797"/>
                </a:lnTo>
                <a:lnTo>
                  <a:pt x="1230" y="7791"/>
                </a:lnTo>
                <a:lnTo>
                  <a:pt x="1220" y="7789"/>
                </a:lnTo>
                <a:lnTo>
                  <a:pt x="1210" y="7791"/>
                </a:lnTo>
                <a:lnTo>
                  <a:pt x="1200" y="7797"/>
                </a:lnTo>
                <a:lnTo>
                  <a:pt x="1192" y="7805"/>
                </a:lnTo>
                <a:lnTo>
                  <a:pt x="1186" y="7815"/>
                </a:lnTo>
                <a:close/>
                <a:moveTo>
                  <a:pt x="1139" y="7962"/>
                </a:moveTo>
                <a:lnTo>
                  <a:pt x="1138" y="7973"/>
                </a:lnTo>
                <a:lnTo>
                  <a:pt x="1141" y="7981"/>
                </a:lnTo>
                <a:lnTo>
                  <a:pt x="1148" y="7986"/>
                </a:lnTo>
                <a:lnTo>
                  <a:pt x="1157" y="7988"/>
                </a:lnTo>
                <a:lnTo>
                  <a:pt x="1167" y="7986"/>
                </a:lnTo>
                <a:lnTo>
                  <a:pt x="1177" y="7981"/>
                </a:lnTo>
                <a:lnTo>
                  <a:pt x="1185" y="7973"/>
                </a:lnTo>
                <a:lnTo>
                  <a:pt x="1190" y="7962"/>
                </a:lnTo>
                <a:lnTo>
                  <a:pt x="1192" y="7953"/>
                </a:lnTo>
                <a:lnTo>
                  <a:pt x="1188" y="7945"/>
                </a:lnTo>
                <a:lnTo>
                  <a:pt x="1182" y="7940"/>
                </a:lnTo>
                <a:lnTo>
                  <a:pt x="1173" y="7938"/>
                </a:lnTo>
                <a:lnTo>
                  <a:pt x="1163" y="7940"/>
                </a:lnTo>
                <a:lnTo>
                  <a:pt x="1153" y="7945"/>
                </a:lnTo>
                <a:lnTo>
                  <a:pt x="1145" y="7953"/>
                </a:lnTo>
                <a:lnTo>
                  <a:pt x="1139" y="7962"/>
                </a:lnTo>
                <a:close/>
                <a:moveTo>
                  <a:pt x="1092" y="8111"/>
                </a:moveTo>
                <a:lnTo>
                  <a:pt x="1091" y="8120"/>
                </a:lnTo>
                <a:lnTo>
                  <a:pt x="1094" y="8128"/>
                </a:lnTo>
                <a:lnTo>
                  <a:pt x="1101" y="8133"/>
                </a:lnTo>
                <a:lnTo>
                  <a:pt x="1110" y="8135"/>
                </a:lnTo>
                <a:lnTo>
                  <a:pt x="1120" y="8133"/>
                </a:lnTo>
                <a:lnTo>
                  <a:pt x="1129" y="8128"/>
                </a:lnTo>
                <a:lnTo>
                  <a:pt x="1137" y="8120"/>
                </a:lnTo>
                <a:lnTo>
                  <a:pt x="1142" y="8111"/>
                </a:lnTo>
                <a:lnTo>
                  <a:pt x="1144" y="8100"/>
                </a:lnTo>
                <a:lnTo>
                  <a:pt x="1140" y="8093"/>
                </a:lnTo>
                <a:lnTo>
                  <a:pt x="1134" y="8088"/>
                </a:lnTo>
                <a:lnTo>
                  <a:pt x="1125" y="8086"/>
                </a:lnTo>
                <a:lnTo>
                  <a:pt x="1115" y="8088"/>
                </a:lnTo>
                <a:lnTo>
                  <a:pt x="1106" y="8093"/>
                </a:lnTo>
                <a:lnTo>
                  <a:pt x="1098" y="8100"/>
                </a:lnTo>
                <a:lnTo>
                  <a:pt x="1092" y="8111"/>
                </a:lnTo>
                <a:close/>
                <a:moveTo>
                  <a:pt x="1046" y="8258"/>
                </a:moveTo>
                <a:lnTo>
                  <a:pt x="1045" y="8267"/>
                </a:lnTo>
                <a:lnTo>
                  <a:pt x="1047" y="8275"/>
                </a:lnTo>
                <a:lnTo>
                  <a:pt x="1054" y="8280"/>
                </a:lnTo>
                <a:lnTo>
                  <a:pt x="1063" y="8281"/>
                </a:lnTo>
                <a:lnTo>
                  <a:pt x="1072" y="8280"/>
                </a:lnTo>
                <a:lnTo>
                  <a:pt x="1081" y="8275"/>
                </a:lnTo>
                <a:lnTo>
                  <a:pt x="1089" y="8267"/>
                </a:lnTo>
                <a:lnTo>
                  <a:pt x="1093" y="8258"/>
                </a:lnTo>
                <a:lnTo>
                  <a:pt x="1094" y="8249"/>
                </a:lnTo>
                <a:lnTo>
                  <a:pt x="1092" y="8241"/>
                </a:lnTo>
                <a:lnTo>
                  <a:pt x="1086" y="8236"/>
                </a:lnTo>
                <a:lnTo>
                  <a:pt x="1078" y="8234"/>
                </a:lnTo>
                <a:lnTo>
                  <a:pt x="1068" y="8236"/>
                </a:lnTo>
                <a:lnTo>
                  <a:pt x="1059" y="8241"/>
                </a:lnTo>
                <a:lnTo>
                  <a:pt x="1052" y="8249"/>
                </a:lnTo>
                <a:lnTo>
                  <a:pt x="1046" y="8258"/>
                </a:lnTo>
                <a:close/>
                <a:moveTo>
                  <a:pt x="999" y="8405"/>
                </a:moveTo>
                <a:lnTo>
                  <a:pt x="998" y="8414"/>
                </a:lnTo>
                <a:lnTo>
                  <a:pt x="1002" y="8421"/>
                </a:lnTo>
                <a:lnTo>
                  <a:pt x="1007" y="8426"/>
                </a:lnTo>
                <a:lnTo>
                  <a:pt x="1016" y="8428"/>
                </a:lnTo>
                <a:lnTo>
                  <a:pt x="1025" y="8426"/>
                </a:lnTo>
                <a:lnTo>
                  <a:pt x="1034" y="8421"/>
                </a:lnTo>
                <a:lnTo>
                  <a:pt x="1041" y="8414"/>
                </a:lnTo>
                <a:lnTo>
                  <a:pt x="1045" y="8405"/>
                </a:lnTo>
                <a:lnTo>
                  <a:pt x="1046" y="8397"/>
                </a:lnTo>
                <a:lnTo>
                  <a:pt x="1044" y="8390"/>
                </a:lnTo>
                <a:lnTo>
                  <a:pt x="1038" y="8384"/>
                </a:lnTo>
                <a:lnTo>
                  <a:pt x="1030" y="8382"/>
                </a:lnTo>
                <a:lnTo>
                  <a:pt x="1021" y="8384"/>
                </a:lnTo>
                <a:lnTo>
                  <a:pt x="1012" y="8390"/>
                </a:lnTo>
                <a:lnTo>
                  <a:pt x="1005" y="8397"/>
                </a:lnTo>
                <a:lnTo>
                  <a:pt x="999" y="8405"/>
                </a:lnTo>
                <a:close/>
                <a:moveTo>
                  <a:pt x="954" y="8553"/>
                </a:moveTo>
                <a:lnTo>
                  <a:pt x="952" y="8561"/>
                </a:lnTo>
                <a:lnTo>
                  <a:pt x="955" y="8568"/>
                </a:lnTo>
                <a:lnTo>
                  <a:pt x="961" y="8574"/>
                </a:lnTo>
                <a:lnTo>
                  <a:pt x="968" y="8575"/>
                </a:lnTo>
                <a:lnTo>
                  <a:pt x="977" y="8574"/>
                </a:lnTo>
                <a:lnTo>
                  <a:pt x="986" y="8568"/>
                </a:lnTo>
                <a:lnTo>
                  <a:pt x="993" y="8561"/>
                </a:lnTo>
                <a:lnTo>
                  <a:pt x="997" y="8553"/>
                </a:lnTo>
                <a:lnTo>
                  <a:pt x="998" y="8544"/>
                </a:lnTo>
                <a:lnTo>
                  <a:pt x="996" y="8538"/>
                </a:lnTo>
                <a:lnTo>
                  <a:pt x="990" y="8533"/>
                </a:lnTo>
                <a:lnTo>
                  <a:pt x="982" y="8531"/>
                </a:lnTo>
                <a:lnTo>
                  <a:pt x="973" y="8533"/>
                </a:lnTo>
                <a:lnTo>
                  <a:pt x="965" y="8538"/>
                </a:lnTo>
                <a:lnTo>
                  <a:pt x="958" y="8544"/>
                </a:lnTo>
                <a:lnTo>
                  <a:pt x="954" y="8553"/>
                </a:lnTo>
                <a:close/>
                <a:moveTo>
                  <a:pt x="935" y="8679"/>
                </a:moveTo>
                <a:lnTo>
                  <a:pt x="926" y="8681"/>
                </a:lnTo>
                <a:lnTo>
                  <a:pt x="918" y="8686"/>
                </a:lnTo>
                <a:lnTo>
                  <a:pt x="911" y="8692"/>
                </a:lnTo>
                <a:lnTo>
                  <a:pt x="907" y="8700"/>
                </a:lnTo>
                <a:lnTo>
                  <a:pt x="905" y="8708"/>
                </a:lnTo>
                <a:lnTo>
                  <a:pt x="909" y="8716"/>
                </a:lnTo>
                <a:lnTo>
                  <a:pt x="914" y="8720"/>
                </a:lnTo>
                <a:lnTo>
                  <a:pt x="921" y="8722"/>
                </a:lnTo>
                <a:lnTo>
                  <a:pt x="930" y="8720"/>
                </a:lnTo>
                <a:lnTo>
                  <a:pt x="938" y="8716"/>
                </a:lnTo>
                <a:lnTo>
                  <a:pt x="945" y="8708"/>
                </a:lnTo>
                <a:lnTo>
                  <a:pt x="949" y="8700"/>
                </a:lnTo>
                <a:lnTo>
                  <a:pt x="950" y="8692"/>
                </a:lnTo>
                <a:lnTo>
                  <a:pt x="947" y="8686"/>
                </a:lnTo>
                <a:lnTo>
                  <a:pt x="942" y="8681"/>
                </a:lnTo>
                <a:lnTo>
                  <a:pt x="935" y="8679"/>
                </a:lnTo>
                <a:close/>
                <a:moveTo>
                  <a:pt x="901" y="8848"/>
                </a:moveTo>
                <a:lnTo>
                  <a:pt x="902" y="8840"/>
                </a:lnTo>
                <a:lnTo>
                  <a:pt x="899" y="8833"/>
                </a:lnTo>
                <a:lnTo>
                  <a:pt x="894" y="8829"/>
                </a:lnTo>
                <a:lnTo>
                  <a:pt x="887" y="8828"/>
                </a:lnTo>
                <a:lnTo>
                  <a:pt x="879" y="8829"/>
                </a:lnTo>
                <a:lnTo>
                  <a:pt x="871" y="8833"/>
                </a:lnTo>
                <a:lnTo>
                  <a:pt x="865" y="8840"/>
                </a:lnTo>
                <a:lnTo>
                  <a:pt x="861" y="8848"/>
                </a:lnTo>
                <a:lnTo>
                  <a:pt x="860" y="8856"/>
                </a:lnTo>
                <a:lnTo>
                  <a:pt x="862" y="8863"/>
                </a:lnTo>
                <a:lnTo>
                  <a:pt x="867" y="8867"/>
                </a:lnTo>
                <a:lnTo>
                  <a:pt x="874" y="8869"/>
                </a:lnTo>
                <a:lnTo>
                  <a:pt x="882" y="8867"/>
                </a:lnTo>
                <a:lnTo>
                  <a:pt x="890" y="8863"/>
                </a:lnTo>
                <a:lnTo>
                  <a:pt x="897" y="8856"/>
                </a:lnTo>
                <a:lnTo>
                  <a:pt x="901" y="8848"/>
                </a:lnTo>
                <a:close/>
                <a:moveTo>
                  <a:pt x="827" y="9015"/>
                </a:moveTo>
                <a:lnTo>
                  <a:pt x="835" y="9013"/>
                </a:lnTo>
                <a:lnTo>
                  <a:pt x="842" y="9009"/>
                </a:lnTo>
                <a:lnTo>
                  <a:pt x="848" y="9003"/>
                </a:lnTo>
                <a:lnTo>
                  <a:pt x="852" y="8996"/>
                </a:lnTo>
                <a:lnTo>
                  <a:pt x="853" y="8988"/>
                </a:lnTo>
                <a:lnTo>
                  <a:pt x="851" y="8982"/>
                </a:lnTo>
                <a:lnTo>
                  <a:pt x="846" y="8978"/>
                </a:lnTo>
                <a:lnTo>
                  <a:pt x="839" y="8976"/>
                </a:lnTo>
                <a:lnTo>
                  <a:pt x="832" y="8978"/>
                </a:lnTo>
                <a:lnTo>
                  <a:pt x="824" y="8982"/>
                </a:lnTo>
                <a:lnTo>
                  <a:pt x="818" y="8988"/>
                </a:lnTo>
                <a:lnTo>
                  <a:pt x="814" y="8996"/>
                </a:lnTo>
                <a:lnTo>
                  <a:pt x="814" y="9003"/>
                </a:lnTo>
                <a:lnTo>
                  <a:pt x="816" y="9009"/>
                </a:lnTo>
                <a:lnTo>
                  <a:pt x="820" y="9013"/>
                </a:lnTo>
                <a:lnTo>
                  <a:pt x="827" y="9015"/>
                </a:lnTo>
                <a:close/>
                <a:moveTo>
                  <a:pt x="780" y="9161"/>
                </a:moveTo>
                <a:lnTo>
                  <a:pt x="788" y="9160"/>
                </a:lnTo>
                <a:lnTo>
                  <a:pt x="795" y="9156"/>
                </a:lnTo>
                <a:lnTo>
                  <a:pt x="800" y="9150"/>
                </a:lnTo>
                <a:lnTo>
                  <a:pt x="804" y="9143"/>
                </a:lnTo>
                <a:lnTo>
                  <a:pt x="805" y="9136"/>
                </a:lnTo>
                <a:lnTo>
                  <a:pt x="803" y="9130"/>
                </a:lnTo>
                <a:lnTo>
                  <a:pt x="798" y="9126"/>
                </a:lnTo>
                <a:lnTo>
                  <a:pt x="792" y="9124"/>
                </a:lnTo>
                <a:lnTo>
                  <a:pt x="784" y="9126"/>
                </a:lnTo>
                <a:lnTo>
                  <a:pt x="777" y="9130"/>
                </a:lnTo>
                <a:lnTo>
                  <a:pt x="772" y="9136"/>
                </a:lnTo>
                <a:lnTo>
                  <a:pt x="768" y="9143"/>
                </a:lnTo>
                <a:lnTo>
                  <a:pt x="767" y="9150"/>
                </a:lnTo>
                <a:lnTo>
                  <a:pt x="769" y="9156"/>
                </a:lnTo>
                <a:lnTo>
                  <a:pt x="774" y="9160"/>
                </a:lnTo>
                <a:lnTo>
                  <a:pt x="780" y="9161"/>
                </a:lnTo>
                <a:close/>
                <a:moveTo>
                  <a:pt x="733" y="9308"/>
                </a:moveTo>
                <a:lnTo>
                  <a:pt x="740" y="9307"/>
                </a:lnTo>
                <a:lnTo>
                  <a:pt x="747" y="9303"/>
                </a:lnTo>
                <a:lnTo>
                  <a:pt x="752" y="9297"/>
                </a:lnTo>
                <a:lnTo>
                  <a:pt x="756" y="9291"/>
                </a:lnTo>
                <a:lnTo>
                  <a:pt x="757" y="9284"/>
                </a:lnTo>
                <a:lnTo>
                  <a:pt x="755" y="9279"/>
                </a:lnTo>
                <a:lnTo>
                  <a:pt x="750" y="9275"/>
                </a:lnTo>
                <a:lnTo>
                  <a:pt x="744" y="9273"/>
                </a:lnTo>
                <a:lnTo>
                  <a:pt x="737" y="9275"/>
                </a:lnTo>
                <a:lnTo>
                  <a:pt x="730" y="9279"/>
                </a:lnTo>
                <a:lnTo>
                  <a:pt x="725" y="9284"/>
                </a:lnTo>
                <a:lnTo>
                  <a:pt x="721" y="9291"/>
                </a:lnTo>
                <a:lnTo>
                  <a:pt x="721" y="9297"/>
                </a:lnTo>
                <a:lnTo>
                  <a:pt x="722" y="9303"/>
                </a:lnTo>
                <a:lnTo>
                  <a:pt x="727" y="9307"/>
                </a:lnTo>
                <a:lnTo>
                  <a:pt x="733" y="9308"/>
                </a:lnTo>
                <a:close/>
                <a:moveTo>
                  <a:pt x="686" y="9454"/>
                </a:moveTo>
                <a:lnTo>
                  <a:pt x="693" y="9453"/>
                </a:lnTo>
                <a:lnTo>
                  <a:pt x="699" y="9449"/>
                </a:lnTo>
                <a:lnTo>
                  <a:pt x="704" y="9444"/>
                </a:lnTo>
                <a:lnTo>
                  <a:pt x="707" y="9438"/>
                </a:lnTo>
                <a:lnTo>
                  <a:pt x="708" y="9432"/>
                </a:lnTo>
                <a:lnTo>
                  <a:pt x="706" y="9427"/>
                </a:lnTo>
                <a:lnTo>
                  <a:pt x="702" y="9423"/>
                </a:lnTo>
                <a:lnTo>
                  <a:pt x="696" y="9422"/>
                </a:lnTo>
                <a:lnTo>
                  <a:pt x="690" y="9423"/>
                </a:lnTo>
                <a:lnTo>
                  <a:pt x="683" y="9427"/>
                </a:lnTo>
                <a:lnTo>
                  <a:pt x="678" y="9432"/>
                </a:lnTo>
                <a:lnTo>
                  <a:pt x="675" y="9438"/>
                </a:lnTo>
                <a:lnTo>
                  <a:pt x="674" y="9444"/>
                </a:lnTo>
                <a:lnTo>
                  <a:pt x="676" y="9449"/>
                </a:lnTo>
                <a:lnTo>
                  <a:pt x="680" y="9453"/>
                </a:lnTo>
                <a:lnTo>
                  <a:pt x="686" y="9454"/>
                </a:lnTo>
                <a:close/>
                <a:moveTo>
                  <a:pt x="649" y="9570"/>
                </a:moveTo>
                <a:lnTo>
                  <a:pt x="642" y="9571"/>
                </a:lnTo>
                <a:lnTo>
                  <a:pt x="636" y="9575"/>
                </a:lnTo>
                <a:lnTo>
                  <a:pt x="632" y="9580"/>
                </a:lnTo>
                <a:lnTo>
                  <a:pt x="629" y="9585"/>
                </a:lnTo>
                <a:lnTo>
                  <a:pt x="628" y="9591"/>
                </a:lnTo>
                <a:lnTo>
                  <a:pt x="630" y="9596"/>
                </a:lnTo>
                <a:lnTo>
                  <a:pt x="633" y="9600"/>
                </a:lnTo>
                <a:lnTo>
                  <a:pt x="639" y="9602"/>
                </a:lnTo>
                <a:lnTo>
                  <a:pt x="645" y="9600"/>
                </a:lnTo>
                <a:lnTo>
                  <a:pt x="651" y="9596"/>
                </a:lnTo>
                <a:lnTo>
                  <a:pt x="656" y="9591"/>
                </a:lnTo>
                <a:lnTo>
                  <a:pt x="659" y="9585"/>
                </a:lnTo>
                <a:lnTo>
                  <a:pt x="660" y="9580"/>
                </a:lnTo>
                <a:lnTo>
                  <a:pt x="658" y="9575"/>
                </a:lnTo>
                <a:lnTo>
                  <a:pt x="654" y="9571"/>
                </a:lnTo>
                <a:lnTo>
                  <a:pt x="649" y="9570"/>
                </a:lnTo>
                <a:close/>
                <a:moveTo>
                  <a:pt x="601" y="9718"/>
                </a:moveTo>
                <a:lnTo>
                  <a:pt x="595" y="9720"/>
                </a:lnTo>
                <a:lnTo>
                  <a:pt x="589" y="9723"/>
                </a:lnTo>
                <a:lnTo>
                  <a:pt x="585" y="9727"/>
                </a:lnTo>
                <a:lnTo>
                  <a:pt x="582" y="9733"/>
                </a:lnTo>
                <a:lnTo>
                  <a:pt x="581" y="9738"/>
                </a:lnTo>
                <a:lnTo>
                  <a:pt x="583" y="9744"/>
                </a:lnTo>
                <a:lnTo>
                  <a:pt x="587" y="9747"/>
                </a:lnTo>
                <a:lnTo>
                  <a:pt x="592" y="9748"/>
                </a:lnTo>
                <a:lnTo>
                  <a:pt x="598" y="9747"/>
                </a:lnTo>
                <a:lnTo>
                  <a:pt x="603" y="9744"/>
                </a:lnTo>
                <a:lnTo>
                  <a:pt x="608" y="9738"/>
                </a:lnTo>
                <a:lnTo>
                  <a:pt x="611" y="9733"/>
                </a:lnTo>
                <a:lnTo>
                  <a:pt x="611" y="9727"/>
                </a:lnTo>
                <a:lnTo>
                  <a:pt x="610" y="9723"/>
                </a:lnTo>
                <a:lnTo>
                  <a:pt x="606" y="9720"/>
                </a:lnTo>
                <a:lnTo>
                  <a:pt x="601" y="9718"/>
                </a:lnTo>
                <a:close/>
                <a:moveTo>
                  <a:pt x="3524" y="158"/>
                </a:moveTo>
                <a:lnTo>
                  <a:pt x="3529" y="157"/>
                </a:lnTo>
                <a:lnTo>
                  <a:pt x="3535" y="154"/>
                </a:lnTo>
                <a:lnTo>
                  <a:pt x="3539" y="149"/>
                </a:lnTo>
                <a:lnTo>
                  <a:pt x="3542" y="144"/>
                </a:lnTo>
                <a:lnTo>
                  <a:pt x="3543" y="139"/>
                </a:lnTo>
                <a:lnTo>
                  <a:pt x="3541" y="134"/>
                </a:lnTo>
                <a:lnTo>
                  <a:pt x="3538" y="131"/>
                </a:lnTo>
                <a:lnTo>
                  <a:pt x="3533" y="130"/>
                </a:lnTo>
                <a:lnTo>
                  <a:pt x="3527" y="131"/>
                </a:lnTo>
                <a:lnTo>
                  <a:pt x="3521" y="134"/>
                </a:lnTo>
                <a:lnTo>
                  <a:pt x="3516" y="139"/>
                </a:lnTo>
                <a:lnTo>
                  <a:pt x="3513" y="144"/>
                </a:lnTo>
                <a:lnTo>
                  <a:pt x="3513" y="149"/>
                </a:lnTo>
                <a:lnTo>
                  <a:pt x="3514" y="154"/>
                </a:lnTo>
                <a:lnTo>
                  <a:pt x="3518" y="157"/>
                </a:lnTo>
                <a:lnTo>
                  <a:pt x="3524" y="158"/>
                </a:lnTo>
                <a:close/>
                <a:moveTo>
                  <a:pt x="3476" y="307"/>
                </a:moveTo>
                <a:lnTo>
                  <a:pt x="3482" y="306"/>
                </a:lnTo>
                <a:lnTo>
                  <a:pt x="3488" y="302"/>
                </a:lnTo>
                <a:lnTo>
                  <a:pt x="3493" y="297"/>
                </a:lnTo>
                <a:lnTo>
                  <a:pt x="3496" y="291"/>
                </a:lnTo>
                <a:lnTo>
                  <a:pt x="3496" y="286"/>
                </a:lnTo>
                <a:lnTo>
                  <a:pt x="3495" y="281"/>
                </a:lnTo>
                <a:lnTo>
                  <a:pt x="3491" y="278"/>
                </a:lnTo>
                <a:lnTo>
                  <a:pt x="3486" y="277"/>
                </a:lnTo>
                <a:lnTo>
                  <a:pt x="3479" y="278"/>
                </a:lnTo>
                <a:lnTo>
                  <a:pt x="3474" y="281"/>
                </a:lnTo>
                <a:lnTo>
                  <a:pt x="3468" y="286"/>
                </a:lnTo>
                <a:lnTo>
                  <a:pt x="3465" y="291"/>
                </a:lnTo>
                <a:lnTo>
                  <a:pt x="3464" y="297"/>
                </a:lnTo>
                <a:lnTo>
                  <a:pt x="3466" y="302"/>
                </a:lnTo>
                <a:lnTo>
                  <a:pt x="3470" y="306"/>
                </a:lnTo>
                <a:lnTo>
                  <a:pt x="3476" y="307"/>
                </a:lnTo>
                <a:close/>
                <a:moveTo>
                  <a:pt x="3428" y="455"/>
                </a:moveTo>
                <a:lnTo>
                  <a:pt x="3435" y="454"/>
                </a:lnTo>
                <a:lnTo>
                  <a:pt x="3441" y="451"/>
                </a:lnTo>
                <a:lnTo>
                  <a:pt x="3446" y="446"/>
                </a:lnTo>
                <a:lnTo>
                  <a:pt x="3449" y="439"/>
                </a:lnTo>
                <a:lnTo>
                  <a:pt x="3450" y="433"/>
                </a:lnTo>
                <a:lnTo>
                  <a:pt x="3448" y="428"/>
                </a:lnTo>
                <a:lnTo>
                  <a:pt x="3444" y="424"/>
                </a:lnTo>
                <a:lnTo>
                  <a:pt x="3438" y="423"/>
                </a:lnTo>
                <a:lnTo>
                  <a:pt x="3432" y="424"/>
                </a:lnTo>
                <a:lnTo>
                  <a:pt x="3426" y="428"/>
                </a:lnTo>
                <a:lnTo>
                  <a:pt x="3420" y="433"/>
                </a:lnTo>
                <a:lnTo>
                  <a:pt x="3417" y="439"/>
                </a:lnTo>
                <a:lnTo>
                  <a:pt x="3416" y="446"/>
                </a:lnTo>
                <a:lnTo>
                  <a:pt x="3418" y="451"/>
                </a:lnTo>
                <a:lnTo>
                  <a:pt x="3422" y="454"/>
                </a:lnTo>
                <a:lnTo>
                  <a:pt x="3428" y="455"/>
                </a:lnTo>
                <a:close/>
                <a:moveTo>
                  <a:pt x="3381" y="604"/>
                </a:moveTo>
                <a:lnTo>
                  <a:pt x="3388" y="602"/>
                </a:lnTo>
                <a:lnTo>
                  <a:pt x="3394" y="599"/>
                </a:lnTo>
                <a:lnTo>
                  <a:pt x="3399" y="594"/>
                </a:lnTo>
                <a:lnTo>
                  <a:pt x="3402" y="587"/>
                </a:lnTo>
                <a:lnTo>
                  <a:pt x="3403" y="580"/>
                </a:lnTo>
                <a:lnTo>
                  <a:pt x="3401" y="575"/>
                </a:lnTo>
                <a:lnTo>
                  <a:pt x="3397" y="571"/>
                </a:lnTo>
                <a:lnTo>
                  <a:pt x="3391" y="570"/>
                </a:lnTo>
                <a:lnTo>
                  <a:pt x="3385" y="571"/>
                </a:lnTo>
                <a:lnTo>
                  <a:pt x="3378" y="575"/>
                </a:lnTo>
                <a:lnTo>
                  <a:pt x="3372" y="580"/>
                </a:lnTo>
                <a:lnTo>
                  <a:pt x="3369" y="587"/>
                </a:lnTo>
                <a:lnTo>
                  <a:pt x="3368" y="594"/>
                </a:lnTo>
                <a:lnTo>
                  <a:pt x="3370" y="599"/>
                </a:lnTo>
                <a:lnTo>
                  <a:pt x="3374" y="602"/>
                </a:lnTo>
                <a:lnTo>
                  <a:pt x="3381" y="604"/>
                </a:lnTo>
                <a:close/>
                <a:moveTo>
                  <a:pt x="3333" y="752"/>
                </a:moveTo>
                <a:lnTo>
                  <a:pt x="3340" y="750"/>
                </a:lnTo>
                <a:lnTo>
                  <a:pt x="3347" y="747"/>
                </a:lnTo>
                <a:lnTo>
                  <a:pt x="3352" y="741"/>
                </a:lnTo>
                <a:lnTo>
                  <a:pt x="3356" y="735"/>
                </a:lnTo>
                <a:lnTo>
                  <a:pt x="3357" y="728"/>
                </a:lnTo>
                <a:lnTo>
                  <a:pt x="3355" y="721"/>
                </a:lnTo>
                <a:lnTo>
                  <a:pt x="3350" y="718"/>
                </a:lnTo>
                <a:lnTo>
                  <a:pt x="3344" y="716"/>
                </a:lnTo>
                <a:lnTo>
                  <a:pt x="3337" y="718"/>
                </a:lnTo>
                <a:lnTo>
                  <a:pt x="3330" y="721"/>
                </a:lnTo>
                <a:lnTo>
                  <a:pt x="3324" y="728"/>
                </a:lnTo>
                <a:lnTo>
                  <a:pt x="3320" y="735"/>
                </a:lnTo>
                <a:lnTo>
                  <a:pt x="3320" y="741"/>
                </a:lnTo>
                <a:lnTo>
                  <a:pt x="3322" y="747"/>
                </a:lnTo>
                <a:lnTo>
                  <a:pt x="3326" y="750"/>
                </a:lnTo>
                <a:lnTo>
                  <a:pt x="3333" y="752"/>
                </a:lnTo>
                <a:close/>
                <a:moveTo>
                  <a:pt x="3286" y="900"/>
                </a:moveTo>
                <a:lnTo>
                  <a:pt x="3293" y="898"/>
                </a:lnTo>
                <a:lnTo>
                  <a:pt x="3300" y="895"/>
                </a:lnTo>
                <a:lnTo>
                  <a:pt x="3306" y="889"/>
                </a:lnTo>
                <a:lnTo>
                  <a:pt x="3309" y="882"/>
                </a:lnTo>
                <a:lnTo>
                  <a:pt x="3310" y="875"/>
                </a:lnTo>
                <a:lnTo>
                  <a:pt x="3308" y="869"/>
                </a:lnTo>
                <a:lnTo>
                  <a:pt x="3304" y="865"/>
                </a:lnTo>
                <a:lnTo>
                  <a:pt x="3297" y="863"/>
                </a:lnTo>
                <a:lnTo>
                  <a:pt x="3290" y="865"/>
                </a:lnTo>
                <a:lnTo>
                  <a:pt x="3283" y="869"/>
                </a:lnTo>
                <a:lnTo>
                  <a:pt x="3276" y="875"/>
                </a:lnTo>
                <a:lnTo>
                  <a:pt x="3272" y="882"/>
                </a:lnTo>
                <a:lnTo>
                  <a:pt x="3271" y="889"/>
                </a:lnTo>
                <a:lnTo>
                  <a:pt x="3273" y="895"/>
                </a:lnTo>
                <a:lnTo>
                  <a:pt x="3278" y="898"/>
                </a:lnTo>
                <a:lnTo>
                  <a:pt x="3286" y="900"/>
                </a:lnTo>
                <a:close/>
                <a:moveTo>
                  <a:pt x="3238" y="1048"/>
                </a:moveTo>
                <a:lnTo>
                  <a:pt x="3246" y="1047"/>
                </a:lnTo>
                <a:lnTo>
                  <a:pt x="3253" y="1043"/>
                </a:lnTo>
                <a:lnTo>
                  <a:pt x="3259" y="1037"/>
                </a:lnTo>
                <a:lnTo>
                  <a:pt x="3263" y="1029"/>
                </a:lnTo>
                <a:lnTo>
                  <a:pt x="3264" y="1022"/>
                </a:lnTo>
                <a:lnTo>
                  <a:pt x="3262" y="1016"/>
                </a:lnTo>
                <a:lnTo>
                  <a:pt x="3257" y="1012"/>
                </a:lnTo>
                <a:lnTo>
                  <a:pt x="3250" y="1010"/>
                </a:lnTo>
                <a:lnTo>
                  <a:pt x="3242" y="1012"/>
                </a:lnTo>
                <a:lnTo>
                  <a:pt x="3235" y="1016"/>
                </a:lnTo>
                <a:lnTo>
                  <a:pt x="3228" y="1022"/>
                </a:lnTo>
                <a:lnTo>
                  <a:pt x="3224" y="1029"/>
                </a:lnTo>
                <a:lnTo>
                  <a:pt x="3223" y="1037"/>
                </a:lnTo>
                <a:lnTo>
                  <a:pt x="3225" y="1043"/>
                </a:lnTo>
                <a:lnTo>
                  <a:pt x="3230" y="1047"/>
                </a:lnTo>
                <a:lnTo>
                  <a:pt x="3238" y="1048"/>
                </a:lnTo>
                <a:close/>
                <a:moveTo>
                  <a:pt x="3190" y="1197"/>
                </a:moveTo>
                <a:lnTo>
                  <a:pt x="3198" y="1196"/>
                </a:lnTo>
                <a:lnTo>
                  <a:pt x="3206" y="1190"/>
                </a:lnTo>
                <a:lnTo>
                  <a:pt x="3212" y="1184"/>
                </a:lnTo>
                <a:lnTo>
                  <a:pt x="3216" y="1177"/>
                </a:lnTo>
                <a:lnTo>
                  <a:pt x="3217" y="1169"/>
                </a:lnTo>
                <a:lnTo>
                  <a:pt x="3215" y="1163"/>
                </a:lnTo>
                <a:lnTo>
                  <a:pt x="3210" y="1159"/>
                </a:lnTo>
                <a:lnTo>
                  <a:pt x="3203" y="1157"/>
                </a:lnTo>
                <a:lnTo>
                  <a:pt x="3195" y="1159"/>
                </a:lnTo>
                <a:lnTo>
                  <a:pt x="3187" y="1163"/>
                </a:lnTo>
                <a:lnTo>
                  <a:pt x="3180" y="1169"/>
                </a:lnTo>
                <a:lnTo>
                  <a:pt x="3176" y="1177"/>
                </a:lnTo>
                <a:lnTo>
                  <a:pt x="3175" y="1184"/>
                </a:lnTo>
                <a:lnTo>
                  <a:pt x="3177" y="1190"/>
                </a:lnTo>
                <a:lnTo>
                  <a:pt x="3182" y="1196"/>
                </a:lnTo>
                <a:lnTo>
                  <a:pt x="3190" y="1197"/>
                </a:lnTo>
                <a:close/>
                <a:moveTo>
                  <a:pt x="3143" y="1345"/>
                </a:moveTo>
                <a:lnTo>
                  <a:pt x="3151" y="1344"/>
                </a:lnTo>
                <a:lnTo>
                  <a:pt x="3159" y="1339"/>
                </a:lnTo>
                <a:lnTo>
                  <a:pt x="3165" y="1333"/>
                </a:lnTo>
                <a:lnTo>
                  <a:pt x="3170" y="1324"/>
                </a:lnTo>
                <a:lnTo>
                  <a:pt x="3171" y="1316"/>
                </a:lnTo>
                <a:lnTo>
                  <a:pt x="3168" y="1310"/>
                </a:lnTo>
                <a:lnTo>
                  <a:pt x="3163" y="1305"/>
                </a:lnTo>
                <a:lnTo>
                  <a:pt x="3156" y="1304"/>
                </a:lnTo>
                <a:lnTo>
                  <a:pt x="3147" y="1305"/>
                </a:lnTo>
                <a:lnTo>
                  <a:pt x="3138" y="1310"/>
                </a:lnTo>
                <a:lnTo>
                  <a:pt x="3132" y="1316"/>
                </a:lnTo>
                <a:lnTo>
                  <a:pt x="3128" y="1324"/>
                </a:lnTo>
                <a:lnTo>
                  <a:pt x="3127" y="1333"/>
                </a:lnTo>
                <a:lnTo>
                  <a:pt x="3129" y="1339"/>
                </a:lnTo>
                <a:lnTo>
                  <a:pt x="3134" y="1344"/>
                </a:lnTo>
                <a:lnTo>
                  <a:pt x="3143" y="1345"/>
                </a:lnTo>
                <a:close/>
                <a:moveTo>
                  <a:pt x="3095" y="1494"/>
                </a:moveTo>
                <a:lnTo>
                  <a:pt x="3104" y="1492"/>
                </a:lnTo>
                <a:lnTo>
                  <a:pt x="3112" y="1487"/>
                </a:lnTo>
                <a:lnTo>
                  <a:pt x="3119" y="1481"/>
                </a:lnTo>
                <a:lnTo>
                  <a:pt x="3123" y="1472"/>
                </a:lnTo>
                <a:lnTo>
                  <a:pt x="3124" y="1463"/>
                </a:lnTo>
                <a:lnTo>
                  <a:pt x="3122" y="1456"/>
                </a:lnTo>
                <a:lnTo>
                  <a:pt x="3116" y="1452"/>
                </a:lnTo>
                <a:lnTo>
                  <a:pt x="3109" y="1450"/>
                </a:lnTo>
                <a:lnTo>
                  <a:pt x="3100" y="1452"/>
                </a:lnTo>
                <a:lnTo>
                  <a:pt x="3092" y="1456"/>
                </a:lnTo>
                <a:lnTo>
                  <a:pt x="3084" y="1463"/>
                </a:lnTo>
                <a:lnTo>
                  <a:pt x="3080" y="1472"/>
                </a:lnTo>
                <a:lnTo>
                  <a:pt x="3079" y="1481"/>
                </a:lnTo>
                <a:lnTo>
                  <a:pt x="3081" y="1487"/>
                </a:lnTo>
                <a:lnTo>
                  <a:pt x="3086" y="1492"/>
                </a:lnTo>
                <a:lnTo>
                  <a:pt x="3095" y="1494"/>
                </a:lnTo>
                <a:close/>
                <a:moveTo>
                  <a:pt x="3047" y="1642"/>
                </a:moveTo>
                <a:lnTo>
                  <a:pt x="3057" y="1640"/>
                </a:lnTo>
                <a:lnTo>
                  <a:pt x="3065" y="1635"/>
                </a:lnTo>
                <a:lnTo>
                  <a:pt x="3072" y="1628"/>
                </a:lnTo>
                <a:lnTo>
                  <a:pt x="3076" y="1620"/>
                </a:lnTo>
                <a:lnTo>
                  <a:pt x="3077" y="1610"/>
                </a:lnTo>
                <a:lnTo>
                  <a:pt x="3075" y="1603"/>
                </a:lnTo>
                <a:lnTo>
                  <a:pt x="3070" y="1598"/>
                </a:lnTo>
                <a:lnTo>
                  <a:pt x="3062" y="1597"/>
                </a:lnTo>
                <a:lnTo>
                  <a:pt x="3052" y="1598"/>
                </a:lnTo>
                <a:lnTo>
                  <a:pt x="3043" y="1603"/>
                </a:lnTo>
                <a:lnTo>
                  <a:pt x="3036" y="1610"/>
                </a:lnTo>
                <a:lnTo>
                  <a:pt x="3031" y="1620"/>
                </a:lnTo>
                <a:lnTo>
                  <a:pt x="3030" y="1628"/>
                </a:lnTo>
                <a:lnTo>
                  <a:pt x="3033" y="1635"/>
                </a:lnTo>
                <a:lnTo>
                  <a:pt x="3038" y="1640"/>
                </a:lnTo>
                <a:lnTo>
                  <a:pt x="3047" y="1642"/>
                </a:lnTo>
                <a:close/>
                <a:moveTo>
                  <a:pt x="3000" y="1789"/>
                </a:moveTo>
                <a:lnTo>
                  <a:pt x="3009" y="1788"/>
                </a:lnTo>
                <a:lnTo>
                  <a:pt x="3018" y="1783"/>
                </a:lnTo>
                <a:lnTo>
                  <a:pt x="3025" y="1776"/>
                </a:lnTo>
                <a:lnTo>
                  <a:pt x="3030" y="1767"/>
                </a:lnTo>
                <a:lnTo>
                  <a:pt x="3031" y="1758"/>
                </a:lnTo>
                <a:lnTo>
                  <a:pt x="3028" y="1750"/>
                </a:lnTo>
                <a:lnTo>
                  <a:pt x="3022" y="1745"/>
                </a:lnTo>
                <a:lnTo>
                  <a:pt x="3014" y="1744"/>
                </a:lnTo>
                <a:lnTo>
                  <a:pt x="3005" y="1745"/>
                </a:lnTo>
                <a:lnTo>
                  <a:pt x="2995" y="1750"/>
                </a:lnTo>
                <a:lnTo>
                  <a:pt x="2988" y="1758"/>
                </a:lnTo>
                <a:lnTo>
                  <a:pt x="2984" y="1767"/>
                </a:lnTo>
                <a:lnTo>
                  <a:pt x="2983" y="1776"/>
                </a:lnTo>
                <a:lnTo>
                  <a:pt x="2985" y="1783"/>
                </a:lnTo>
                <a:lnTo>
                  <a:pt x="2991" y="1788"/>
                </a:lnTo>
                <a:lnTo>
                  <a:pt x="3000" y="1789"/>
                </a:lnTo>
                <a:close/>
                <a:moveTo>
                  <a:pt x="2952" y="1938"/>
                </a:moveTo>
                <a:lnTo>
                  <a:pt x="2962" y="1936"/>
                </a:lnTo>
                <a:lnTo>
                  <a:pt x="2971" y="1931"/>
                </a:lnTo>
                <a:lnTo>
                  <a:pt x="2978" y="1923"/>
                </a:lnTo>
                <a:lnTo>
                  <a:pt x="2983" y="1914"/>
                </a:lnTo>
                <a:lnTo>
                  <a:pt x="2984" y="1905"/>
                </a:lnTo>
                <a:lnTo>
                  <a:pt x="2981" y="1898"/>
                </a:lnTo>
                <a:lnTo>
                  <a:pt x="2976" y="1893"/>
                </a:lnTo>
                <a:lnTo>
                  <a:pt x="2967" y="1890"/>
                </a:lnTo>
                <a:lnTo>
                  <a:pt x="2958" y="1893"/>
                </a:lnTo>
                <a:lnTo>
                  <a:pt x="2948" y="1898"/>
                </a:lnTo>
                <a:lnTo>
                  <a:pt x="2940" y="1905"/>
                </a:lnTo>
                <a:lnTo>
                  <a:pt x="2936" y="1914"/>
                </a:lnTo>
                <a:lnTo>
                  <a:pt x="2934" y="1923"/>
                </a:lnTo>
                <a:lnTo>
                  <a:pt x="2937" y="1931"/>
                </a:lnTo>
                <a:lnTo>
                  <a:pt x="2943" y="1936"/>
                </a:lnTo>
                <a:lnTo>
                  <a:pt x="2952" y="1938"/>
                </a:lnTo>
                <a:close/>
                <a:moveTo>
                  <a:pt x="2905" y="2087"/>
                </a:moveTo>
                <a:lnTo>
                  <a:pt x="2915" y="2085"/>
                </a:lnTo>
                <a:lnTo>
                  <a:pt x="2924" y="2080"/>
                </a:lnTo>
                <a:lnTo>
                  <a:pt x="2931" y="2071"/>
                </a:lnTo>
                <a:lnTo>
                  <a:pt x="2936" y="2062"/>
                </a:lnTo>
                <a:lnTo>
                  <a:pt x="2937" y="2052"/>
                </a:lnTo>
                <a:lnTo>
                  <a:pt x="2935" y="2045"/>
                </a:lnTo>
                <a:lnTo>
                  <a:pt x="2929" y="2040"/>
                </a:lnTo>
                <a:lnTo>
                  <a:pt x="2920" y="2038"/>
                </a:lnTo>
                <a:lnTo>
                  <a:pt x="2910" y="2040"/>
                </a:lnTo>
                <a:lnTo>
                  <a:pt x="2900" y="2045"/>
                </a:lnTo>
                <a:lnTo>
                  <a:pt x="2892" y="2052"/>
                </a:lnTo>
                <a:lnTo>
                  <a:pt x="2887" y="2062"/>
                </a:lnTo>
                <a:lnTo>
                  <a:pt x="2886" y="2071"/>
                </a:lnTo>
                <a:lnTo>
                  <a:pt x="2889" y="2080"/>
                </a:lnTo>
                <a:lnTo>
                  <a:pt x="2895" y="2085"/>
                </a:lnTo>
                <a:lnTo>
                  <a:pt x="2905" y="2087"/>
                </a:lnTo>
                <a:close/>
                <a:moveTo>
                  <a:pt x="2857" y="2235"/>
                </a:moveTo>
                <a:lnTo>
                  <a:pt x="2867" y="2233"/>
                </a:lnTo>
                <a:lnTo>
                  <a:pt x="2877" y="2227"/>
                </a:lnTo>
                <a:lnTo>
                  <a:pt x="2884" y="2220"/>
                </a:lnTo>
                <a:lnTo>
                  <a:pt x="2889" y="2209"/>
                </a:lnTo>
                <a:lnTo>
                  <a:pt x="2891" y="2200"/>
                </a:lnTo>
                <a:lnTo>
                  <a:pt x="2888" y="2192"/>
                </a:lnTo>
                <a:lnTo>
                  <a:pt x="2882" y="2187"/>
                </a:lnTo>
                <a:lnTo>
                  <a:pt x="2873" y="2185"/>
                </a:lnTo>
                <a:lnTo>
                  <a:pt x="2863" y="2187"/>
                </a:lnTo>
                <a:lnTo>
                  <a:pt x="2852" y="2192"/>
                </a:lnTo>
                <a:lnTo>
                  <a:pt x="2845" y="2200"/>
                </a:lnTo>
                <a:lnTo>
                  <a:pt x="2840" y="2209"/>
                </a:lnTo>
                <a:lnTo>
                  <a:pt x="2838" y="2220"/>
                </a:lnTo>
                <a:lnTo>
                  <a:pt x="2841" y="2227"/>
                </a:lnTo>
                <a:lnTo>
                  <a:pt x="2847" y="2233"/>
                </a:lnTo>
                <a:lnTo>
                  <a:pt x="2857" y="2235"/>
                </a:lnTo>
                <a:close/>
                <a:moveTo>
                  <a:pt x="2810" y="2383"/>
                </a:moveTo>
                <a:lnTo>
                  <a:pt x="2820" y="2381"/>
                </a:lnTo>
                <a:lnTo>
                  <a:pt x="2830" y="2375"/>
                </a:lnTo>
                <a:lnTo>
                  <a:pt x="2838" y="2367"/>
                </a:lnTo>
                <a:lnTo>
                  <a:pt x="2843" y="2357"/>
                </a:lnTo>
                <a:lnTo>
                  <a:pt x="2844" y="2347"/>
                </a:lnTo>
                <a:lnTo>
                  <a:pt x="2841" y="2339"/>
                </a:lnTo>
                <a:lnTo>
                  <a:pt x="2835" y="2333"/>
                </a:lnTo>
                <a:lnTo>
                  <a:pt x="2826" y="2331"/>
                </a:lnTo>
                <a:lnTo>
                  <a:pt x="2815" y="2333"/>
                </a:lnTo>
                <a:lnTo>
                  <a:pt x="2805" y="2339"/>
                </a:lnTo>
                <a:lnTo>
                  <a:pt x="2797" y="2347"/>
                </a:lnTo>
                <a:lnTo>
                  <a:pt x="2791" y="2357"/>
                </a:lnTo>
                <a:lnTo>
                  <a:pt x="2790" y="2367"/>
                </a:lnTo>
                <a:lnTo>
                  <a:pt x="2793" y="2375"/>
                </a:lnTo>
                <a:lnTo>
                  <a:pt x="2799" y="2381"/>
                </a:lnTo>
                <a:lnTo>
                  <a:pt x="2810" y="2383"/>
                </a:lnTo>
                <a:close/>
                <a:moveTo>
                  <a:pt x="2762" y="2530"/>
                </a:moveTo>
                <a:lnTo>
                  <a:pt x="2773" y="2528"/>
                </a:lnTo>
                <a:lnTo>
                  <a:pt x="2783" y="2523"/>
                </a:lnTo>
                <a:lnTo>
                  <a:pt x="2791" y="2515"/>
                </a:lnTo>
                <a:lnTo>
                  <a:pt x="2796" y="2505"/>
                </a:lnTo>
                <a:lnTo>
                  <a:pt x="2797" y="2494"/>
                </a:lnTo>
                <a:lnTo>
                  <a:pt x="2794" y="2486"/>
                </a:lnTo>
                <a:lnTo>
                  <a:pt x="2788" y="2480"/>
                </a:lnTo>
                <a:lnTo>
                  <a:pt x="2778" y="2478"/>
                </a:lnTo>
                <a:lnTo>
                  <a:pt x="2768" y="2480"/>
                </a:lnTo>
                <a:lnTo>
                  <a:pt x="2757" y="2486"/>
                </a:lnTo>
                <a:lnTo>
                  <a:pt x="2749" y="2494"/>
                </a:lnTo>
                <a:lnTo>
                  <a:pt x="2744" y="2505"/>
                </a:lnTo>
                <a:lnTo>
                  <a:pt x="2742" y="2515"/>
                </a:lnTo>
                <a:lnTo>
                  <a:pt x="2745" y="2523"/>
                </a:lnTo>
                <a:lnTo>
                  <a:pt x="2752" y="2528"/>
                </a:lnTo>
                <a:lnTo>
                  <a:pt x="2762" y="2530"/>
                </a:lnTo>
                <a:close/>
                <a:moveTo>
                  <a:pt x="2715" y="2678"/>
                </a:moveTo>
                <a:lnTo>
                  <a:pt x="2725" y="2676"/>
                </a:lnTo>
                <a:lnTo>
                  <a:pt x="2735" y="2671"/>
                </a:lnTo>
                <a:lnTo>
                  <a:pt x="2744" y="2662"/>
                </a:lnTo>
                <a:lnTo>
                  <a:pt x="2749" y="2652"/>
                </a:lnTo>
                <a:lnTo>
                  <a:pt x="2750" y="2642"/>
                </a:lnTo>
                <a:lnTo>
                  <a:pt x="2747" y="2633"/>
                </a:lnTo>
                <a:lnTo>
                  <a:pt x="2741" y="2627"/>
                </a:lnTo>
                <a:lnTo>
                  <a:pt x="2731" y="2625"/>
                </a:lnTo>
                <a:lnTo>
                  <a:pt x="2720" y="2627"/>
                </a:lnTo>
                <a:lnTo>
                  <a:pt x="2709" y="2633"/>
                </a:lnTo>
                <a:lnTo>
                  <a:pt x="2701" y="2642"/>
                </a:lnTo>
                <a:lnTo>
                  <a:pt x="2696" y="2652"/>
                </a:lnTo>
                <a:lnTo>
                  <a:pt x="2695" y="2662"/>
                </a:lnTo>
                <a:lnTo>
                  <a:pt x="2698" y="2671"/>
                </a:lnTo>
                <a:lnTo>
                  <a:pt x="2704" y="2676"/>
                </a:lnTo>
                <a:lnTo>
                  <a:pt x="2715" y="2678"/>
                </a:lnTo>
                <a:close/>
                <a:moveTo>
                  <a:pt x="2667" y="2827"/>
                </a:moveTo>
                <a:lnTo>
                  <a:pt x="2678" y="2824"/>
                </a:lnTo>
                <a:lnTo>
                  <a:pt x="2688" y="2819"/>
                </a:lnTo>
                <a:lnTo>
                  <a:pt x="2697" y="2810"/>
                </a:lnTo>
                <a:lnTo>
                  <a:pt x="2702" y="2800"/>
                </a:lnTo>
                <a:lnTo>
                  <a:pt x="2704" y="2789"/>
                </a:lnTo>
                <a:lnTo>
                  <a:pt x="2701" y="2781"/>
                </a:lnTo>
                <a:lnTo>
                  <a:pt x="2694" y="2774"/>
                </a:lnTo>
                <a:lnTo>
                  <a:pt x="2684" y="2772"/>
                </a:lnTo>
                <a:lnTo>
                  <a:pt x="2673" y="2774"/>
                </a:lnTo>
                <a:lnTo>
                  <a:pt x="2662" y="2781"/>
                </a:lnTo>
                <a:lnTo>
                  <a:pt x="2653" y="2789"/>
                </a:lnTo>
                <a:lnTo>
                  <a:pt x="2648" y="2800"/>
                </a:lnTo>
                <a:lnTo>
                  <a:pt x="2646" y="2810"/>
                </a:lnTo>
                <a:lnTo>
                  <a:pt x="2649" y="2819"/>
                </a:lnTo>
                <a:lnTo>
                  <a:pt x="2656" y="2824"/>
                </a:lnTo>
                <a:lnTo>
                  <a:pt x="2667" y="2827"/>
                </a:lnTo>
                <a:close/>
                <a:moveTo>
                  <a:pt x="2619" y="2975"/>
                </a:moveTo>
                <a:lnTo>
                  <a:pt x="2631" y="2973"/>
                </a:lnTo>
                <a:lnTo>
                  <a:pt x="2641" y="2967"/>
                </a:lnTo>
                <a:lnTo>
                  <a:pt x="2650" y="2958"/>
                </a:lnTo>
                <a:lnTo>
                  <a:pt x="2655" y="2947"/>
                </a:lnTo>
                <a:lnTo>
                  <a:pt x="2657" y="2936"/>
                </a:lnTo>
                <a:lnTo>
                  <a:pt x="2654" y="2928"/>
                </a:lnTo>
                <a:lnTo>
                  <a:pt x="2647" y="2922"/>
                </a:lnTo>
                <a:lnTo>
                  <a:pt x="2637" y="2920"/>
                </a:lnTo>
                <a:lnTo>
                  <a:pt x="2626" y="2922"/>
                </a:lnTo>
                <a:lnTo>
                  <a:pt x="2614" y="2928"/>
                </a:lnTo>
                <a:lnTo>
                  <a:pt x="2605" y="2936"/>
                </a:lnTo>
                <a:lnTo>
                  <a:pt x="2600" y="2947"/>
                </a:lnTo>
                <a:lnTo>
                  <a:pt x="2599" y="2958"/>
                </a:lnTo>
                <a:lnTo>
                  <a:pt x="2602" y="2967"/>
                </a:lnTo>
                <a:lnTo>
                  <a:pt x="2608" y="2973"/>
                </a:lnTo>
                <a:lnTo>
                  <a:pt x="2619" y="2975"/>
                </a:lnTo>
                <a:close/>
                <a:moveTo>
                  <a:pt x="2590" y="3067"/>
                </a:moveTo>
                <a:lnTo>
                  <a:pt x="2578" y="3069"/>
                </a:lnTo>
                <a:lnTo>
                  <a:pt x="2566" y="3075"/>
                </a:lnTo>
                <a:lnTo>
                  <a:pt x="2558" y="3084"/>
                </a:lnTo>
                <a:lnTo>
                  <a:pt x="2552" y="3094"/>
                </a:lnTo>
                <a:lnTo>
                  <a:pt x="2551" y="3105"/>
                </a:lnTo>
                <a:lnTo>
                  <a:pt x="2554" y="3115"/>
                </a:lnTo>
                <a:lnTo>
                  <a:pt x="2561" y="3121"/>
                </a:lnTo>
                <a:lnTo>
                  <a:pt x="2572" y="3123"/>
                </a:lnTo>
                <a:lnTo>
                  <a:pt x="2583" y="3121"/>
                </a:lnTo>
                <a:lnTo>
                  <a:pt x="2594" y="3115"/>
                </a:lnTo>
                <a:lnTo>
                  <a:pt x="2603" y="3105"/>
                </a:lnTo>
                <a:lnTo>
                  <a:pt x="2608" y="3094"/>
                </a:lnTo>
                <a:lnTo>
                  <a:pt x="2610" y="3084"/>
                </a:lnTo>
                <a:lnTo>
                  <a:pt x="2607" y="3075"/>
                </a:lnTo>
                <a:lnTo>
                  <a:pt x="2600" y="3069"/>
                </a:lnTo>
                <a:lnTo>
                  <a:pt x="2590" y="3067"/>
                </a:lnTo>
                <a:close/>
                <a:moveTo>
                  <a:pt x="2504" y="3242"/>
                </a:moveTo>
                <a:lnTo>
                  <a:pt x="2503" y="3254"/>
                </a:lnTo>
                <a:lnTo>
                  <a:pt x="2506" y="3263"/>
                </a:lnTo>
                <a:lnTo>
                  <a:pt x="2513" y="3269"/>
                </a:lnTo>
                <a:lnTo>
                  <a:pt x="2524" y="3271"/>
                </a:lnTo>
                <a:lnTo>
                  <a:pt x="2536" y="3269"/>
                </a:lnTo>
                <a:lnTo>
                  <a:pt x="2547" y="3263"/>
                </a:lnTo>
                <a:lnTo>
                  <a:pt x="2556" y="3254"/>
                </a:lnTo>
                <a:lnTo>
                  <a:pt x="2561" y="3242"/>
                </a:lnTo>
                <a:lnTo>
                  <a:pt x="2563" y="3231"/>
                </a:lnTo>
                <a:lnTo>
                  <a:pt x="2560" y="3222"/>
                </a:lnTo>
                <a:lnTo>
                  <a:pt x="2553" y="3216"/>
                </a:lnTo>
                <a:lnTo>
                  <a:pt x="2542" y="3214"/>
                </a:lnTo>
                <a:lnTo>
                  <a:pt x="2531" y="3216"/>
                </a:lnTo>
                <a:lnTo>
                  <a:pt x="2519" y="3222"/>
                </a:lnTo>
                <a:lnTo>
                  <a:pt x="2510" y="3231"/>
                </a:lnTo>
                <a:lnTo>
                  <a:pt x="2504" y="3242"/>
                </a:lnTo>
                <a:close/>
                <a:moveTo>
                  <a:pt x="2457" y="3390"/>
                </a:moveTo>
                <a:lnTo>
                  <a:pt x="2455" y="3401"/>
                </a:lnTo>
                <a:lnTo>
                  <a:pt x="2458" y="3410"/>
                </a:lnTo>
                <a:lnTo>
                  <a:pt x="2466" y="3416"/>
                </a:lnTo>
                <a:lnTo>
                  <a:pt x="2477" y="3418"/>
                </a:lnTo>
                <a:lnTo>
                  <a:pt x="2489" y="3416"/>
                </a:lnTo>
                <a:lnTo>
                  <a:pt x="2500" y="3410"/>
                </a:lnTo>
                <a:lnTo>
                  <a:pt x="2509" y="3401"/>
                </a:lnTo>
                <a:lnTo>
                  <a:pt x="2514" y="3390"/>
                </a:lnTo>
                <a:lnTo>
                  <a:pt x="2516" y="3378"/>
                </a:lnTo>
                <a:lnTo>
                  <a:pt x="2513" y="3369"/>
                </a:lnTo>
                <a:lnTo>
                  <a:pt x="2505" y="3363"/>
                </a:lnTo>
                <a:lnTo>
                  <a:pt x="2495" y="3361"/>
                </a:lnTo>
                <a:lnTo>
                  <a:pt x="2483" y="3363"/>
                </a:lnTo>
                <a:lnTo>
                  <a:pt x="2471" y="3369"/>
                </a:lnTo>
                <a:lnTo>
                  <a:pt x="2462" y="3378"/>
                </a:lnTo>
                <a:lnTo>
                  <a:pt x="2457" y="3390"/>
                </a:lnTo>
                <a:close/>
                <a:moveTo>
                  <a:pt x="2409" y="3537"/>
                </a:moveTo>
                <a:lnTo>
                  <a:pt x="2407" y="3549"/>
                </a:lnTo>
                <a:lnTo>
                  <a:pt x="2411" y="3558"/>
                </a:lnTo>
                <a:lnTo>
                  <a:pt x="2418" y="3564"/>
                </a:lnTo>
                <a:lnTo>
                  <a:pt x="2429" y="3566"/>
                </a:lnTo>
                <a:lnTo>
                  <a:pt x="2441" y="3564"/>
                </a:lnTo>
                <a:lnTo>
                  <a:pt x="2452" y="3558"/>
                </a:lnTo>
                <a:lnTo>
                  <a:pt x="2462" y="3549"/>
                </a:lnTo>
                <a:lnTo>
                  <a:pt x="2467" y="3537"/>
                </a:lnTo>
                <a:lnTo>
                  <a:pt x="2469" y="3525"/>
                </a:lnTo>
                <a:lnTo>
                  <a:pt x="2466" y="3516"/>
                </a:lnTo>
                <a:lnTo>
                  <a:pt x="2458" y="3510"/>
                </a:lnTo>
                <a:lnTo>
                  <a:pt x="2448" y="3508"/>
                </a:lnTo>
                <a:lnTo>
                  <a:pt x="2436" y="3510"/>
                </a:lnTo>
                <a:lnTo>
                  <a:pt x="2424" y="3516"/>
                </a:lnTo>
                <a:lnTo>
                  <a:pt x="2415" y="3525"/>
                </a:lnTo>
                <a:lnTo>
                  <a:pt x="2409" y="3537"/>
                </a:lnTo>
                <a:close/>
                <a:moveTo>
                  <a:pt x="2361" y="3685"/>
                </a:moveTo>
                <a:lnTo>
                  <a:pt x="2360" y="3696"/>
                </a:lnTo>
                <a:lnTo>
                  <a:pt x="2363" y="3705"/>
                </a:lnTo>
                <a:lnTo>
                  <a:pt x="2371" y="3711"/>
                </a:lnTo>
                <a:lnTo>
                  <a:pt x="2382" y="3715"/>
                </a:lnTo>
                <a:lnTo>
                  <a:pt x="2394" y="3711"/>
                </a:lnTo>
                <a:lnTo>
                  <a:pt x="2405" y="3705"/>
                </a:lnTo>
                <a:lnTo>
                  <a:pt x="2414" y="3696"/>
                </a:lnTo>
                <a:lnTo>
                  <a:pt x="2420" y="3685"/>
                </a:lnTo>
                <a:lnTo>
                  <a:pt x="2421" y="3674"/>
                </a:lnTo>
                <a:lnTo>
                  <a:pt x="2418" y="3663"/>
                </a:lnTo>
                <a:lnTo>
                  <a:pt x="2411" y="3657"/>
                </a:lnTo>
                <a:lnTo>
                  <a:pt x="2401" y="3655"/>
                </a:lnTo>
                <a:lnTo>
                  <a:pt x="2389" y="3657"/>
                </a:lnTo>
                <a:lnTo>
                  <a:pt x="2376" y="3663"/>
                </a:lnTo>
                <a:lnTo>
                  <a:pt x="2367" y="3674"/>
                </a:lnTo>
                <a:lnTo>
                  <a:pt x="2361" y="3685"/>
                </a:lnTo>
                <a:close/>
                <a:moveTo>
                  <a:pt x="2314" y="3832"/>
                </a:moveTo>
                <a:lnTo>
                  <a:pt x="2312" y="3844"/>
                </a:lnTo>
                <a:lnTo>
                  <a:pt x="2316" y="3853"/>
                </a:lnTo>
                <a:lnTo>
                  <a:pt x="2323" y="3860"/>
                </a:lnTo>
                <a:lnTo>
                  <a:pt x="2335" y="3862"/>
                </a:lnTo>
                <a:lnTo>
                  <a:pt x="2347" y="3860"/>
                </a:lnTo>
                <a:lnTo>
                  <a:pt x="2358" y="3853"/>
                </a:lnTo>
                <a:lnTo>
                  <a:pt x="2367" y="3844"/>
                </a:lnTo>
                <a:lnTo>
                  <a:pt x="2373" y="3832"/>
                </a:lnTo>
                <a:lnTo>
                  <a:pt x="2374" y="3821"/>
                </a:lnTo>
                <a:lnTo>
                  <a:pt x="2371" y="3812"/>
                </a:lnTo>
                <a:lnTo>
                  <a:pt x="2364" y="3804"/>
                </a:lnTo>
                <a:lnTo>
                  <a:pt x="2353" y="3802"/>
                </a:lnTo>
                <a:lnTo>
                  <a:pt x="2341" y="3804"/>
                </a:lnTo>
                <a:lnTo>
                  <a:pt x="2329" y="3812"/>
                </a:lnTo>
                <a:lnTo>
                  <a:pt x="2320" y="3821"/>
                </a:lnTo>
                <a:lnTo>
                  <a:pt x="2314" y="3832"/>
                </a:lnTo>
                <a:close/>
                <a:moveTo>
                  <a:pt x="2266" y="3980"/>
                </a:moveTo>
                <a:lnTo>
                  <a:pt x="2265" y="3991"/>
                </a:lnTo>
                <a:lnTo>
                  <a:pt x="2268" y="4001"/>
                </a:lnTo>
                <a:lnTo>
                  <a:pt x="2275" y="4008"/>
                </a:lnTo>
                <a:lnTo>
                  <a:pt x="2287" y="4010"/>
                </a:lnTo>
                <a:lnTo>
                  <a:pt x="2299" y="4008"/>
                </a:lnTo>
                <a:lnTo>
                  <a:pt x="2311" y="4001"/>
                </a:lnTo>
                <a:lnTo>
                  <a:pt x="2320" y="3991"/>
                </a:lnTo>
                <a:lnTo>
                  <a:pt x="2326" y="3980"/>
                </a:lnTo>
                <a:lnTo>
                  <a:pt x="2328" y="3968"/>
                </a:lnTo>
                <a:lnTo>
                  <a:pt x="2324" y="3959"/>
                </a:lnTo>
                <a:lnTo>
                  <a:pt x="2317" y="3952"/>
                </a:lnTo>
                <a:lnTo>
                  <a:pt x="2306" y="3950"/>
                </a:lnTo>
                <a:lnTo>
                  <a:pt x="2294" y="3952"/>
                </a:lnTo>
                <a:lnTo>
                  <a:pt x="2281" y="3959"/>
                </a:lnTo>
                <a:lnTo>
                  <a:pt x="2272" y="3968"/>
                </a:lnTo>
                <a:lnTo>
                  <a:pt x="2266" y="3980"/>
                </a:lnTo>
                <a:close/>
                <a:moveTo>
                  <a:pt x="2219" y="4127"/>
                </a:moveTo>
                <a:lnTo>
                  <a:pt x="2217" y="4139"/>
                </a:lnTo>
                <a:lnTo>
                  <a:pt x="2220" y="4149"/>
                </a:lnTo>
                <a:lnTo>
                  <a:pt x="2228" y="4155"/>
                </a:lnTo>
                <a:lnTo>
                  <a:pt x="2240" y="4158"/>
                </a:lnTo>
                <a:lnTo>
                  <a:pt x="2252" y="4155"/>
                </a:lnTo>
                <a:lnTo>
                  <a:pt x="2263" y="4149"/>
                </a:lnTo>
                <a:lnTo>
                  <a:pt x="2273" y="4139"/>
                </a:lnTo>
                <a:lnTo>
                  <a:pt x="2279" y="4127"/>
                </a:lnTo>
                <a:lnTo>
                  <a:pt x="2280" y="4115"/>
                </a:lnTo>
                <a:lnTo>
                  <a:pt x="2277" y="4106"/>
                </a:lnTo>
                <a:lnTo>
                  <a:pt x="2269" y="4100"/>
                </a:lnTo>
                <a:lnTo>
                  <a:pt x="2259" y="4097"/>
                </a:lnTo>
                <a:lnTo>
                  <a:pt x="2246" y="4100"/>
                </a:lnTo>
                <a:lnTo>
                  <a:pt x="2234" y="4106"/>
                </a:lnTo>
                <a:lnTo>
                  <a:pt x="2225" y="4115"/>
                </a:lnTo>
                <a:lnTo>
                  <a:pt x="2219" y="4127"/>
                </a:lnTo>
                <a:close/>
                <a:moveTo>
                  <a:pt x="2171" y="4275"/>
                </a:moveTo>
                <a:lnTo>
                  <a:pt x="2170" y="4287"/>
                </a:lnTo>
                <a:lnTo>
                  <a:pt x="2173" y="4296"/>
                </a:lnTo>
                <a:lnTo>
                  <a:pt x="2180" y="4303"/>
                </a:lnTo>
                <a:lnTo>
                  <a:pt x="2192" y="4305"/>
                </a:lnTo>
                <a:lnTo>
                  <a:pt x="2205" y="4303"/>
                </a:lnTo>
                <a:lnTo>
                  <a:pt x="2216" y="4296"/>
                </a:lnTo>
                <a:lnTo>
                  <a:pt x="2225" y="4287"/>
                </a:lnTo>
                <a:lnTo>
                  <a:pt x="2231" y="4275"/>
                </a:lnTo>
                <a:lnTo>
                  <a:pt x="2233" y="4263"/>
                </a:lnTo>
                <a:lnTo>
                  <a:pt x="2229" y="4253"/>
                </a:lnTo>
                <a:lnTo>
                  <a:pt x="2222" y="4247"/>
                </a:lnTo>
                <a:lnTo>
                  <a:pt x="2211" y="4245"/>
                </a:lnTo>
                <a:lnTo>
                  <a:pt x="2199" y="4247"/>
                </a:lnTo>
                <a:lnTo>
                  <a:pt x="2187" y="4253"/>
                </a:lnTo>
                <a:lnTo>
                  <a:pt x="2177" y="4263"/>
                </a:lnTo>
                <a:lnTo>
                  <a:pt x="2171" y="4275"/>
                </a:lnTo>
                <a:close/>
                <a:moveTo>
                  <a:pt x="2123" y="4423"/>
                </a:moveTo>
                <a:lnTo>
                  <a:pt x="2122" y="4434"/>
                </a:lnTo>
                <a:lnTo>
                  <a:pt x="2125" y="4444"/>
                </a:lnTo>
                <a:lnTo>
                  <a:pt x="2133" y="4450"/>
                </a:lnTo>
                <a:lnTo>
                  <a:pt x="2145" y="4453"/>
                </a:lnTo>
                <a:lnTo>
                  <a:pt x="2157" y="4450"/>
                </a:lnTo>
                <a:lnTo>
                  <a:pt x="2169" y="4444"/>
                </a:lnTo>
                <a:lnTo>
                  <a:pt x="2178" y="4434"/>
                </a:lnTo>
                <a:lnTo>
                  <a:pt x="2184" y="4423"/>
                </a:lnTo>
                <a:lnTo>
                  <a:pt x="2186" y="4410"/>
                </a:lnTo>
                <a:lnTo>
                  <a:pt x="2182" y="4400"/>
                </a:lnTo>
                <a:lnTo>
                  <a:pt x="2175" y="4394"/>
                </a:lnTo>
                <a:lnTo>
                  <a:pt x="2164" y="4392"/>
                </a:lnTo>
                <a:lnTo>
                  <a:pt x="2152" y="4394"/>
                </a:lnTo>
                <a:lnTo>
                  <a:pt x="2139" y="4400"/>
                </a:lnTo>
                <a:lnTo>
                  <a:pt x="2129" y="4410"/>
                </a:lnTo>
                <a:lnTo>
                  <a:pt x="2123" y="4423"/>
                </a:lnTo>
                <a:close/>
                <a:moveTo>
                  <a:pt x="2076" y="4570"/>
                </a:moveTo>
                <a:lnTo>
                  <a:pt x="2075" y="4582"/>
                </a:lnTo>
                <a:lnTo>
                  <a:pt x="2078" y="4591"/>
                </a:lnTo>
                <a:lnTo>
                  <a:pt x="2085" y="4598"/>
                </a:lnTo>
                <a:lnTo>
                  <a:pt x="2097" y="4600"/>
                </a:lnTo>
                <a:lnTo>
                  <a:pt x="2110" y="4598"/>
                </a:lnTo>
                <a:lnTo>
                  <a:pt x="2121" y="4591"/>
                </a:lnTo>
                <a:lnTo>
                  <a:pt x="2131" y="4582"/>
                </a:lnTo>
                <a:lnTo>
                  <a:pt x="2137" y="4570"/>
                </a:lnTo>
                <a:lnTo>
                  <a:pt x="2138" y="4558"/>
                </a:lnTo>
                <a:lnTo>
                  <a:pt x="2135" y="4548"/>
                </a:lnTo>
                <a:lnTo>
                  <a:pt x="2128" y="4541"/>
                </a:lnTo>
                <a:lnTo>
                  <a:pt x="2117" y="4539"/>
                </a:lnTo>
                <a:lnTo>
                  <a:pt x="2104" y="4541"/>
                </a:lnTo>
                <a:lnTo>
                  <a:pt x="2092" y="4548"/>
                </a:lnTo>
                <a:lnTo>
                  <a:pt x="2082" y="4558"/>
                </a:lnTo>
                <a:lnTo>
                  <a:pt x="2076" y="4570"/>
                </a:lnTo>
                <a:close/>
                <a:moveTo>
                  <a:pt x="2029" y="4717"/>
                </a:moveTo>
                <a:lnTo>
                  <a:pt x="2027" y="4729"/>
                </a:lnTo>
                <a:lnTo>
                  <a:pt x="2031" y="4739"/>
                </a:lnTo>
                <a:lnTo>
                  <a:pt x="2038" y="4746"/>
                </a:lnTo>
                <a:lnTo>
                  <a:pt x="2050" y="4748"/>
                </a:lnTo>
                <a:lnTo>
                  <a:pt x="2062" y="4746"/>
                </a:lnTo>
                <a:lnTo>
                  <a:pt x="2074" y="4739"/>
                </a:lnTo>
                <a:lnTo>
                  <a:pt x="2084" y="4729"/>
                </a:lnTo>
                <a:lnTo>
                  <a:pt x="2090" y="4717"/>
                </a:lnTo>
                <a:lnTo>
                  <a:pt x="2091" y="4706"/>
                </a:lnTo>
                <a:lnTo>
                  <a:pt x="2088" y="4696"/>
                </a:lnTo>
                <a:lnTo>
                  <a:pt x="2080" y="4689"/>
                </a:lnTo>
                <a:lnTo>
                  <a:pt x="2069" y="4686"/>
                </a:lnTo>
                <a:lnTo>
                  <a:pt x="2057" y="4689"/>
                </a:lnTo>
                <a:lnTo>
                  <a:pt x="2044" y="4696"/>
                </a:lnTo>
                <a:lnTo>
                  <a:pt x="2035" y="4706"/>
                </a:lnTo>
                <a:lnTo>
                  <a:pt x="2029" y="4717"/>
                </a:lnTo>
                <a:close/>
                <a:moveTo>
                  <a:pt x="1981" y="4865"/>
                </a:moveTo>
                <a:lnTo>
                  <a:pt x="1980" y="4876"/>
                </a:lnTo>
                <a:lnTo>
                  <a:pt x="1983" y="4887"/>
                </a:lnTo>
                <a:lnTo>
                  <a:pt x="1991" y="4893"/>
                </a:lnTo>
                <a:lnTo>
                  <a:pt x="2003" y="4896"/>
                </a:lnTo>
                <a:lnTo>
                  <a:pt x="2015" y="4893"/>
                </a:lnTo>
                <a:lnTo>
                  <a:pt x="2027" y="4887"/>
                </a:lnTo>
                <a:lnTo>
                  <a:pt x="2036" y="4876"/>
                </a:lnTo>
                <a:lnTo>
                  <a:pt x="2042" y="4865"/>
                </a:lnTo>
                <a:lnTo>
                  <a:pt x="2044" y="4853"/>
                </a:lnTo>
                <a:lnTo>
                  <a:pt x="2040" y="4844"/>
                </a:lnTo>
                <a:lnTo>
                  <a:pt x="2033" y="4837"/>
                </a:lnTo>
                <a:lnTo>
                  <a:pt x="2022" y="4834"/>
                </a:lnTo>
                <a:lnTo>
                  <a:pt x="2009" y="4837"/>
                </a:lnTo>
                <a:lnTo>
                  <a:pt x="1997" y="4844"/>
                </a:lnTo>
                <a:lnTo>
                  <a:pt x="1987" y="4853"/>
                </a:lnTo>
                <a:lnTo>
                  <a:pt x="1981" y="4865"/>
                </a:lnTo>
                <a:close/>
                <a:moveTo>
                  <a:pt x="1975" y="4982"/>
                </a:moveTo>
                <a:lnTo>
                  <a:pt x="1962" y="4984"/>
                </a:lnTo>
                <a:lnTo>
                  <a:pt x="1950" y="4991"/>
                </a:lnTo>
                <a:lnTo>
                  <a:pt x="1940" y="5000"/>
                </a:lnTo>
                <a:lnTo>
                  <a:pt x="1934" y="5012"/>
                </a:lnTo>
                <a:lnTo>
                  <a:pt x="1933" y="5025"/>
                </a:lnTo>
                <a:lnTo>
                  <a:pt x="1936" y="5034"/>
                </a:lnTo>
                <a:lnTo>
                  <a:pt x="1943" y="5041"/>
                </a:lnTo>
                <a:lnTo>
                  <a:pt x="1955" y="5043"/>
                </a:lnTo>
                <a:lnTo>
                  <a:pt x="1968" y="5041"/>
                </a:lnTo>
                <a:lnTo>
                  <a:pt x="1979" y="5034"/>
                </a:lnTo>
                <a:lnTo>
                  <a:pt x="1989" y="5025"/>
                </a:lnTo>
                <a:lnTo>
                  <a:pt x="1995" y="5012"/>
                </a:lnTo>
                <a:lnTo>
                  <a:pt x="1996" y="5000"/>
                </a:lnTo>
                <a:lnTo>
                  <a:pt x="1993" y="4991"/>
                </a:lnTo>
                <a:lnTo>
                  <a:pt x="1985" y="4984"/>
                </a:lnTo>
                <a:lnTo>
                  <a:pt x="1975" y="4982"/>
                </a:lnTo>
                <a:close/>
                <a:moveTo>
                  <a:pt x="1887" y="5159"/>
                </a:moveTo>
                <a:lnTo>
                  <a:pt x="1886" y="5172"/>
                </a:lnTo>
                <a:lnTo>
                  <a:pt x="1889" y="5181"/>
                </a:lnTo>
                <a:lnTo>
                  <a:pt x="1896" y="5188"/>
                </a:lnTo>
                <a:lnTo>
                  <a:pt x="1908" y="5190"/>
                </a:lnTo>
                <a:lnTo>
                  <a:pt x="1920" y="5188"/>
                </a:lnTo>
                <a:lnTo>
                  <a:pt x="1932" y="5181"/>
                </a:lnTo>
                <a:lnTo>
                  <a:pt x="1941" y="5172"/>
                </a:lnTo>
                <a:lnTo>
                  <a:pt x="1947" y="5159"/>
                </a:lnTo>
                <a:lnTo>
                  <a:pt x="1949" y="5148"/>
                </a:lnTo>
                <a:lnTo>
                  <a:pt x="1945" y="5139"/>
                </a:lnTo>
                <a:lnTo>
                  <a:pt x="1938" y="5132"/>
                </a:lnTo>
                <a:lnTo>
                  <a:pt x="1927" y="5130"/>
                </a:lnTo>
                <a:lnTo>
                  <a:pt x="1915" y="5132"/>
                </a:lnTo>
                <a:lnTo>
                  <a:pt x="1902" y="5139"/>
                </a:lnTo>
                <a:lnTo>
                  <a:pt x="1893" y="5148"/>
                </a:lnTo>
                <a:lnTo>
                  <a:pt x="1887" y="5159"/>
                </a:lnTo>
                <a:close/>
                <a:moveTo>
                  <a:pt x="1840" y="5308"/>
                </a:moveTo>
                <a:lnTo>
                  <a:pt x="1838" y="5319"/>
                </a:lnTo>
                <a:lnTo>
                  <a:pt x="1842" y="5329"/>
                </a:lnTo>
                <a:lnTo>
                  <a:pt x="1849" y="5335"/>
                </a:lnTo>
                <a:lnTo>
                  <a:pt x="1861" y="5337"/>
                </a:lnTo>
                <a:lnTo>
                  <a:pt x="1873" y="5335"/>
                </a:lnTo>
                <a:lnTo>
                  <a:pt x="1884" y="5329"/>
                </a:lnTo>
                <a:lnTo>
                  <a:pt x="1894" y="5319"/>
                </a:lnTo>
                <a:lnTo>
                  <a:pt x="1900" y="5308"/>
                </a:lnTo>
                <a:lnTo>
                  <a:pt x="1901" y="5295"/>
                </a:lnTo>
                <a:lnTo>
                  <a:pt x="1898" y="5286"/>
                </a:lnTo>
                <a:lnTo>
                  <a:pt x="1890" y="5280"/>
                </a:lnTo>
                <a:lnTo>
                  <a:pt x="1880" y="5277"/>
                </a:lnTo>
                <a:lnTo>
                  <a:pt x="1867" y="5280"/>
                </a:lnTo>
                <a:lnTo>
                  <a:pt x="1855" y="5286"/>
                </a:lnTo>
                <a:lnTo>
                  <a:pt x="1846" y="5295"/>
                </a:lnTo>
                <a:lnTo>
                  <a:pt x="1840" y="5308"/>
                </a:lnTo>
                <a:close/>
                <a:moveTo>
                  <a:pt x="1793" y="5455"/>
                </a:moveTo>
                <a:lnTo>
                  <a:pt x="1791" y="5467"/>
                </a:lnTo>
                <a:lnTo>
                  <a:pt x="1795" y="5476"/>
                </a:lnTo>
                <a:lnTo>
                  <a:pt x="1802" y="5482"/>
                </a:lnTo>
                <a:lnTo>
                  <a:pt x="1813" y="5484"/>
                </a:lnTo>
                <a:lnTo>
                  <a:pt x="1826" y="5482"/>
                </a:lnTo>
                <a:lnTo>
                  <a:pt x="1837" y="5476"/>
                </a:lnTo>
                <a:lnTo>
                  <a:pt x="1846" y="5467"/>
                </a:lnTo>
                <a:lnTo>
                  <a:pt x="1852" y="5455"/>
                </a:lnTo>
                <a:lnTo>
                  <a:pt x="1853" y="5444"/>
                </a:lnTo>
                <a:lnTo>
                  <a:pt x="1850" y="5434"/>
                </a:lnTo>
                <a:lnTo>
                  <a:pt x="1843" y="5427"/>
                </a:lnTo>
                <a:lnTo>
                  <a:pt x="1832" y="5425"/>
                </a:lnTo>
                <a:lnTo>
                  <a:pt x="1820" y="5427"/>
                </a:lnTo>
                <a:lnTo>
                  <a:pt x="1809" y="5434"/>
                </a:lnTo>
                <a:lnTo>
                  <a:pt x="1799" y="5444"/>
                </a:lnTo>
                <a:lnTo>
                  <a:pt x="1793" y="5455"/>
                </a:lnTo>
                <a:close/>
                <a:moveTo>
                  <a:pt x="1745" y="5603"/>
                </a:moveTo>
                <a:lnTo>
                  <a:pt x="1744" y="5614"/>
                </a:lnTo>
                <a:lnTo>
                  <a:pt x="1747" y="5623"/>
                </a:lnTo>
                <a:lnTo>
                  <a:pt x="1754" y="5630"/>
                </a:lnTo>
                <a:lnTo>
                  <a:pt x="1766" y="5633"/>
                </a:lnTo>
                <a:lnTo>
                  <a:pt x="1778" y="5630"/>
                </a:lnTo>
                <a:lnTo>
                  <a:pt x="1789" y="5623"/>
                </a:lnTo>
                <a:lnTo>
                  <a:pt x="1799" y="5614"/>
                </a:lnTo>
                <a:lnTo>
                  <a:pt x="1805" y="5603"/>
                </a:lnTo>
                <a:lnTo>
                  <a:pt x="1806" y="5591"/>
                </a:lnTo>
                <a:lnTo>
                  <a:pt x="1803" y="5581"/>
                </a:lnTo>
                <a:lnTo>
                  <a:pt x="1795" y="5575"/>
                </a:lnTo>
                <a:lnTo>
                  <a:pt x="1785" y="5572"/>
                </a:lnTo>
                <a:lnTo>
                  <a:pt x="1773" y="5575"/>
                </a:lnTo>
                <a:lnTo>
                  <a:pt x="1760" y="5581"/>
                </a:lnTo>
                <a:lnTo>
                  <a:pt x="1751" y="5591"/>
                </a:lnTo>
                <a:lnTo>
                  <a:pt x="1745" y="5603"/>
                </a:lnTo>
                <a:close/>
                <a:moveTo>
                  <a:pt x="1698" y="5750"/>
                </a:moveTo>
                <a:lnTo>
                  <a:pt x="1697" y="5761"/>
                </a:lnTo>
                <a:lnTo>
                  <a:pt x="1700" y="5771"/>
                </a:lnTo>
                <a:lnTo>
                  <a:pt x="1707" y="5777"/>
                </a:lnTo>
                <a:lnTo>
                  <a:pt x="1719" y="5780"/>
                </a:lnTo>
                <a:lnTo>
                  <a:pt x="1731" y="5777"/>
                </a:lnTo>
                <a:lnTo>
                  <a:pt x="1742" y="5771"/>
                </a:lnTo>
                <a:lnTo>
                  <a:pt x="1751" y="5761"/>
                </a:lnTo>
                <a:lnTo>
                  <a:pt x="1757" y="5750"/>
                </a:lnTo>
                <a:lnTo>
                  <a:pt x="1758" y="5739"/>
                </a:lnTo>
                <a:lnTo>
                  <a:pt x="1755" y="5730"/>
                </a:lnTo>
                <a:lnTo>
                  <a:pt x="1748" y="5723"/>
                </a:lnTo>
                <a:lnTo>
                  <a:pt x="1737" y="5720"/>
                </a:lnTo>
                <a:lnTo>
                  <a:pt x="1725" y="5723"/>
                </a:lnTo>
                <a:lnTo>
                  <a:pt x="1714" y="5730"/>
                </a:lnTo>
                <a:lnTo>
                  <a:pt x="1704" y="5739"/>
                </a:lnTo>
                <a:lnTo>
                  <a:pt x="1698" y="5750"/>
                </a:lnTo>
                <a:close/>
                <a:moveTo>
                  <a:pt x="1651" y="5897"/>
                </a:moveTo>
                <a:lnTo>
                  <a:pt x="1650" y="5910"/>
                </a:lnTo>
                <a:lnTo>
                  <a:pt x="1653" y="5919"/>
                </a:lnTo>
                <a:lnTo>
                  <a:pt x="1660" y="5925"/>
                </a:lnTo>
                <a:lnTo>
                  <a:pt x="1671" y="5927"/>
                </a:lnTo>
                <a:lnTo>
                  <a:pt x="1683" y="5925"/>
                </a:lnTo>
                <a:lnTo>
                  <a:pt x="1695" y="5919"/>
                </a:lnTo>
                <a:lnTo>
                  <a:pt x="1704" y="5910"/>
                </a:lnTo>
                <a:lnTo>
                  <a:pt x="1710" y="5897"/>
                </a:lnTo>
                <a:lnTo>
                  <a:pt x="1711" y="5886"/>
                </a:lnTo>
                <a:lnTo>
                  <a:pt x="1708" y="5877"/>
                </a:lnTo>
                <a:lnTo>
                  <a:pt x="1700" y="5871"/>
                </a:lnTo>
                <a:lnTo>
                  <a:pt x="1690" y="5868"/>
                </a:lnTo>
                <a:lnTo>
                  <a:pt x="1678" y="5871"/>
                </a:lnTo>
                <a:lnTo>
                  <a:pt x="1667" y="5877"/>
                </a:lnTo>
                <a:lnTo>
                  <a:pt x="1657" y="5886"/>
                </a:lnTo>
                <a:lnTo>
                  <a:pt x="1651" y="5897"/>
                </a:lnTo>
                <a:close/>
                <a:moveTo>
                  <a:pt x="1604" y="6045"/>
                </a:moveTo>
                <a:lnTo>
                  <a:pt x="1603" y="6057"/>
                </a:lnTo>
                <a:lnTo>
                  <a:pt x="1606" y="6066"/>
                </a:lnTo>
                <a:lnTo>
                  <a:pt x="1613" y="6072"/>
                </a:lnTo>
                <a:lnTo>
                  <a:pt x="1624" y="6074"/>
                </a:lnTo>
                <a:lnTo>
                  <a:pt x="1636" y="6072"/>
                </a:lnTo>
                <a:lnTo>
                  <a:pt x="1647" y="6066"/>
                </a:lnTo>
                <a:lnTo>
                  <a:pt x="1656" y="6057"/>
                </a:lnTo>
                <a:lnTo>
                  <a:pt x="1662" y="6045"/>
                </a:lnTo>
                <a:lnTo>
                  <a:pt x="1663" y="6034"/>
                </a:lnTo>
                <a:lnTo>
                  <a:pt x="1660" y="6025"/>
                </a:lnTo>
                <a:lnTo>
                  <a:pt x="1653" y="6018"/>
                </a:lnTo>
                <a:lnTo>
                  <a:pt x="1642" y="6016"/>
                </a:lnTo>
                <a:lnTo>
                  <a:pt x="1631" y="6018"/>
                </a:lnTo>
                <a:lnTo>
                  <a:pt x="1620" y="6025"/>
                </a:lnTo>
                <a:lnTo>
                  <a:pt x="1610" y="6034"/>
                </a:lnTo>
                <a:lnTo>
                  <a:pt x="1604" y="6045"/>
                </a:lnTo>
                <a:close/>
                <a:moveTo>
                  <a:pt x="1557" y="6193"/>
                </a:moveTo>
                <a:lnTo>
                  <a:pt x="1556" y="6204"/>
                </a:lnTo>
                <a:lnTo>
                  <a:pt x="1559" y="6213"/>
                </a:lnTo>
                <a:lnTo>
                  <a:pt x="1566" y="6219"/>
                </a:lnTo>
                <a:lnTo>
                  <a:pt x="1577" y="6221"/>
                </a:lnTo>
                <a:lnTo>
                  <a:pt x="1589" y="6219"/>
                </a:lnTo>
                <a:lnTo>
                  <a:pt x="1599" y="6213"/>
                </a:lnTo>
                <a:lnTo>
                  <a:pt x="1608" y="6204"/>
                </a:lnTo>
                <a:lnTo>
                  <a:pt x="1614" y="6193"/>
                </a:lnTo>
                <a:lnTo>
                  <a:pt x="1615" y="6181"/>
                </a:lnTo>
                <a:lnTo>
                  <a:pt x="1612" y="6172"/>
                </a:lnTo>
                <a:lnTo>
                  <a:pt x="1605" y="6166"/>
                </a:lnTo>
                <a:lnTo>
                  <a:pt x="1595" y="6164"/>
                </a:lnTo>
                <a:lnTo>
                  <a:pt x="1583" y="6166"/>
                </a:lnTo>
                <a:lnTo>
                  <a:pt x="1573" y="6172"/>
                </a:lnTo>
                <a:lnTo>
                  <a:pt x="1563" y="6181"/>
                </a:lnTo>
                <a:lnTo>
                  <a:pt x="1557" y="6193"/>
                </a:lnTo>
                <a:close/>
                <a:moveTo>
                  <a:pt x="1510" y="6340"/>
                </a:moveTo>
                <a:lnTo>
                  <a:pt x="1509" y="6351"/>
                </a:lnTo>
                <a:lnTo>
                  <a:pt x="1512" y="6360"/>
                </a:lnTo>
                <a:lnTo>
                  <a:pt x="1519" y="6366"/>
                </a:lnTo>
                <a:lnTo>
                  <a:pt x="1530" y="6368"/>
                </a:lnTo>
                <a:lnTo>
                  <a:pt x="1541" y="6366"/>
                </a:lnTo>
                <a:lnTo>
                  <a:pt x="1552" y="6360"/>
                </a:lnTo>
                <a:lnTo>
                  <a:pt x="1561" y="6351"/>
                </a:lnTo>
                <a:lnTo>
                  <a:pt x="1566" y="6340"/>
                </a:lnTo>
                <a:lnTo>
                  <a:pt x="1567" y="6330"/>
                </a:lnTo>
                <a:lnTo>
                  <a:pt x="1564" y="6320"/>
                </a:lnTo>
                <a:lnTo>
                  <a:pt x="1558" y="6314"/>
                </a:lnTo>
                <a:lnTo>
                  <a:pt x="1547" y="6312"/>
                </a:lnTo>
                <a:lnTo>
                  <a:pt x="1536" y="6314"/>
                </a:lnTo>
                <a:lnTo>
                  <a:pt x="1525" y="6320"/>
                </a:lnTo>
                <a:lnTo>
                  <a:pt x="1516" y="6330"/>
                </a:lnTo>
                <a:lnTo>
                  <a:pt x="1510" y="6340"/>
                </a:lnTo>
                <a:close/>
                <a:moveTo>
                  <a:pt x="1463" y="6488"/>
                </a:moveTo>
                <a:lnTo>
                  <a:pt x="1462" y="6498"/>
                </a:lnTo>
                <a:lnTo>
                  <a:pt x="1465" y="6507"/>
                </a:lnTo>
                <a:lnTo>
                  <a:pt x="1472" y="6513"/>
                </a:lnTo>
                <a:lnTo>
                  <a:pt x="1482" y="6515"/>
                </a:lnTo>
                <a:lnTo>
                  <a:pt x="1494" y="6513"/>
                </a:lnTo>
                <a:lnTo>
                  <a:pt x="1504" y="6507"/>
                </a:lnTo>
                <a:lnTo>
                  <a:pt x="1513" y="6498"/>
                </a:lnTo>
                <a:lnTo>
                  <a:pt x="1518" y="6488"/>
                </a:lnTo>
                <a:lnTo>
                  <a:pt x="1520" y="6477"/>
                </a:lnTo>
                <a:lnTo>
                  <a:pt x="1517" y="6468"/>
                </a:lnTo>
                <a:lnTo>
                  <a:pt x="1510" y="6462"/>
                </a:lnTo>
                <a:lnTo>
                  <a:pt x="1500" y="6460"/>
                </a:lnTo>
                <a:lnTo>
                  <a:pt x="1489" y="6462"/>
                </a:lnTo>
                <a:lnTo>
                  <a:pt x="1478" y="6468"/>
                </a:lnTo>
                <a:lnTo>
                  <a:pt x="1469" y="6477"/>
                </a:lnTo>
                <a:lnTo>
                  <a:pt x="1463" y="6488"/>
                </a:lnTo>
                <a:close/>
                <a:moveTo>
                  <a:pt x="1416" y="6635"/>
                </a:moveTo>
                <a:lnTo>
                  <a:pt x="1415" y="6646"/>
                </a:lnTo>
                <a:lnTo>
                  <a:pt x="1418" y="6654"/>
                </a:lnTo>
                <a:lnTo>
                  <a:pt x="1424" y="6661"/>
                </a:lnTo>
                <a:lnTo>
                  <a:pt x="1435" y="6663"/>
                </a:lnTo>
                <a:lnTo>
                  <a:pt x="1446" y="6661"/>
                </a:lnTo>
                <a:lnTo>
                  <a:pt x="1457" y="6654"/>
                </a:lnTo>
                <a:lnTo>
                  <a:pt x="1465" y="6646"/>
                </a:lnTo>
                <a:lnTo>
                  <a:pt x="1471" y="6635"/>
                </a:lnTo>
                <a:lnTo>
                  <a:pt x="1472" y="6625"/>
                </a:lnTo>
                <a:lnTo>
                  <a:pt x="1469" y="6616"/>
                </a:lnTo>
                <a:lnTo>
                  <a:pt x="1462" y="6609"/>
                </a:lnTo>
                <a:lnTo>
                  <a:pt x="1452" y="6607"/>
                </a:lnTo>
                <a:lnTo>
                  <a:pt x="1441" y="6609"/>
                </a:lnTo>
                <a:lnTo>
                  <a:pt x="1431" y="6616"/>
                </a:lnTo>
                <a:lnTo>
                  <a:pt x="1421" y="6625"/>
                </a:lnTo>
                <a:lnTo>
                  <a:pt x="1416" y="6635"/>
                </a:lnTo>
                <a:close/>
                <a:moveTo>
                  <a:pt x="1369" y="6782"/>
                </a:moveTo>
                <a:lnTo>
                  <a:pt x="1368" y="6793"/>
                </a:lnTo>
                <a:lnTo>
                  <a:pt x="1371" y="6802"/>
                </a:lnTo>
                <a:lnTo>
                  <a:pt x="1378" y="6807"/>
                </a:lnTo>
                <a:lnTo>
                  <a:pt x="1388" y="6809"/>
                </a:lnTo>
                <a:lnTo>
                  <a:pt x="1399" y="6807"/>
                </a:lnTo>
                <a:lnTo>
                  <a:pt x="1409" y="6802"/>
                </a:lnTo>
                <a:lnTo>
                  <a:pt x="1417" y="6793"/>
                </a:lnTo>
                <a:lnTo>
                  <a:pt x="1422" y="6782"/>
                </a:lnTo>
                <a:lnTo>
                  <a:pt x="1424" y="6772"/>
                </a:lnTo>
                <a:lnTo>
                  <a:pt x="1421" y="6764"/>
                </a:lnTo>
                <a:lnTo>
                  <a:pt x="1414" y="6759"/>
                </a:lnTo>
                <a:lnTo>
                  <a:pt x="1405" y="6756"/>
                </a:lnTo>
                <a:lnTo>
                  <a:pt x="1394" y="6759"/>
                </a:lnTo>
                <a:lnTo>
                  <a:pt x="1384" y="6764"/>
                </a:lnTo>
                <a:lnTo>
                  <a:pt x="1375" y="6772"/>
                </a:lnTo>
                <a:lnTo>
                  <a:pt x="1369" y="6782"/>
                </a:lnTo>
                <a:close/>
                <a:moveTo>
                  <a:pt x="1322" y="6930"/>
                </a:moveTo>
                <a:lnTo>
                  <a:pt x="1321" y="6941"/>
                </a:lnTo>
                <a:lnTo>
                  <a:pt x="1324" y="6949"/>
                </a:lnTo>
                <a:lnTo>
                  <a:pt x="1331" y="6954"/>
                </a:lnTo>
                <a:lnTo>
                  <a:pt x="1341" y="6956"/>
                </a:lnTo>
                <a:lnTo>
                  <a:pt x="1351" y="6954"/>
                </a:lnTo>
                <a:lnTo>
                  <a:pt x="1361" y="6949"/>
                </a:lnTo>
                <a:lnTo>
                  <a:pt x="1369" y="6941"/>
                </a:lnTo>
                <a:lnTo>
                  <a:pt x="1375" y="6930"/>
                </a:lnTo>
                <a:lnTo>
                  <a:pt x="1376" y="6920"/>
                </a:lnTo>
                <a:lnTo>
                  <a:pt x="1373" y="6912"/>
                </a:lnTo>
                <a:lnTo>
                  <a:pt x="1367" y="6906"/>
                </a:lnTo>
                <a:lnTo>
                  <a:pt x="1357" y="6904"/>
                </a:lnTo>
                <a:lnTo>
                  <a:pt x="1347" y="6906"/>
                </a:lnTo>
                <a:lnTo>
                  <a:pt x="1337" y="6912"/>
                </a:lnTo>
                <a:lnTo>
                  <a:pt x="1328" y="6920"/>
                </a:lnTo>
                <a:lnTo>
                  <a:pt x="1322" y="6930"/>
                </a:lnTo>
                <a:close/>
                <a:moveTo>
                  <a:pt x="1276" y="7078"/>
                </a:moveTo>
                <a:lnTo>
                  <a:pt x="1274" y="7088"/>
                </a:lnTo>
                <a:lnTo>
                  <a:pt x="1277" y="7096"/>
                </a:lnTo>
                <a:lnTo>
                  <a:pt x="1283" y="7101"/>
                </a:lnTo>
                <a:lnTo>
                  <a:pt x="1294" y="7103"/>
                </a:lnTo>
                <a:lnTo>
                  <a:pt x="1304" y="7101"/>
                </a:lnTo>
                <a:lnTo>
                  <a:pt x="1314" y="7096"/>
                </a:lnTo>
                <a:lnTo>
                  <a:pt x="1322" y="7088"/>
                </a:lnTo>
                <a:lnTo>
                  <a:pt x="1327" y="7078"/>
                </a:lnTo>
                <a:lnTo>
                  <a:pt x="1328" y="7067"/>
                </a:lnTo>
                <a:lnTo>
                  <a:pt x="1325" y="7059"/>
                </a:lnTo>
                <a:lnTo>
                  <a:pt x="1319" y="7054"/>
                </a:lnTo>
                <a:lnTo>
                  <a:pt x="1310" y="7052"/>
                </a:lnTo>
                <a:lnTo>
                  <a:pt x="1299" y="7054"/>
                </a:lnTo>
                <a:lnTo>
                  <a:pt x="1290" y="7059"/>
                </a:lnTo>
                <a:lnTo>
                  <a:pt x="1281" y="7067"/>
                </a:lnTo>
                <a:lnTo>
                  <a:pt x="1276" y="7078"/>
                </a:lnTo>
                <a:close/>
                <a:moveTo>
                  <a:pt x="1229" y="7226"/>
                </a:moveTo>
                <a:lnTo>
                  <a:pt x="1228" y="7235"/>
                </a:lnTo>
                <a:lnTo>
                  <a:pt x="1231" y="7243"/>
                </a:lnTo>
                <a:lnTo>
                  <a:pt x="1237" y="7248"/>
                </a:lnTo>
                <a:lnTo>
                  <a:pt x="1247" y="7250"/>
                </a:lnTo>
                <a:lnTo>
                  <a:pt x="1257" y="7248"/>
                </a:lnTo>
                <a:lnTo>
                  <a:pt x="1266" y="7243"/>
                </a:lnTo>
                <a:lnTo>
                  <a:pt x="1274" y="7235"/>
                </a:lnTo>
                <a:lnTo>
                  <a:pt x="1279" y="7226"/>
                </a:lnTo>
                <a:lnTo>
                  <a:pt x="1280" y="7215"/>
                </a:lnTo>
                <a:lnTo>
                  <a:pt x="1277" y="7207"/>
                </a:lnTo>
                <a:lnTo>
                  <a:pt x="1271" y="7202"/>
                </a:lnTo>
                <a:lnTo>
                  <a:pt x="1262" y="7200"/>
                </a:lnTo>
                <a:lnTo>
                  <a:pt x="1252" y="7202"/>
                </a:lnTo>
                <a:lnTo>
                  <a:pt x="1243" y="7207"/>
                </a:lnTo>
                <a:lnTo>
                  <a:pt x="1234" y="7215"/>
                </a:lnTo>
                <a:lnTo>
                  <a:pt x="1229" y="7226"/>
                </a:lnTo>
                <a:close/>
                <a:moveTo>
                  <a:pt x="1182" y="7373"/>
                </a:moveTo>
                <a:lnTo>
                  <a:pt x="1181" y="7382"/>
                </a:lnTo>
                <a:lnTo>
                  <a:pt x="1184" y="7390"/>
                </a:lnTo>
                <a:lnTo>
                  <a:pt x="1190" y="7395"/>
                </a:lnTo>
                <a:lnTo>
                  <a:pt x="1199" y="7397"/>
                </a:lnTo>
                <a:lnTo>
                  <a:pt x="1209" y="7395"/>
                </a:lnTo>
                <a:lnTo>
                  <a:pt x="1219" y="7390"/>
                </a:lnTo>
                <a:lnTo>
                  <a:pt x="1226" y="7382"/>
                </a:lnTo>
                <a:lnTo>
                  <a:pt x="1231" y="7373"/>
                </a:lnTo>
                <a:lnTo>
                  <a:pt x="1232" y="7364"/>
                </a:lnTo>
                <a:lnTo>
                  <a:pt x="1229" y="7355"/>
                </a:lnTo>
                <a:lnTo>
                  <a:pt x="1223" y="7350"/>
                </a:lnTo>
                <a:lnTo>
                  <a:pt x="1215" y="7348"/>
                </a:lnTo>
                <a:lnTo>
                  <a:pt x="1205" y="7350"/>
                </a:lnTo>
                <a:lnTo>
                  <a:pt x="1195" y="7355"/>
                </a:lnTo>
                <a:lnTo>
                  <a:pt x="1187" y="7364"/>
                </a:lnTo>
                <a:lnTo>
                  <a:pt x="1182" y="7373"/>
                </a:lnTo>
                <a:close/>
                <a:moveTo>
                  <a:pt x="1135" y="7520"/>
                </a:moveTo>
                <a:lnTo>
                  <a:pt x="1134" y="7529"/>
                </a:lnTo>
                <a:lnTo>
                  <a:pt x="1137" y="7537"/>
                </a:lnTo>
                <a:lnTo>
                  <a:pt x="1144" y="7542"/>
                </a:lnTo>
                <a:lnTo>
                  <a:pt x="1152" y="7545"/>
                </a:lnTo>
                <a:lnTo>
                  <a:pt x="1162" y="7542"/>
                </a:lnTo>
                <a:lnTo>
                  <a:pt x="1171" y="7537"/>
                </a:lnTo>
                <a:lnTo>
                  <a:pt x="1178" y="7529"/>
                </a:lnTo>
                <a:lnTo>
                  <a:pt x="1183" y="7520"/>
                </a:lnTo>
                <a:lnTo>
                  <a:pt x="1184" y="7511"/>
                </a:lnTo>
                <a:lnTo>
                  <a:pt x="1181" y="7504"/>
                </a:lnTo>
                <a:lnTo>
                  <a:pt x="1176" y="7499"/>
                </a:lnTo>
                <a:lnTo>
                  <a:pt x="1167" y="7496"/>
                </a:lnTo>
                <a:lnTo>
                  <a:pt x="1157" y="7499"/>
                </a:lnTo>
                <a:lnTo>
                  <a:pt x="1148" y="7504"/>
                </a:lnTo>
                <a:lnTo>
                  <a:pt x="1140" y="7511"/>
                </a:lnTo>
                <a:lnTo>
                  <a:pt x="1135" y="7520"/>
                </a:lnTo>
                <a:close/>
                <a:moveTo>
                  <a:pt x="1089" y="7668"/>
                </a:moveTo>
                <a:lnTo>
                  <a:pt x="1088" y="7676"/>
                </a:lnTo>
                <a:lnTo>
                  <a:pt x="1090" y="7685"/>
                </a:lnTo>
                <a:lnTo>
                  <a:pt x="1097" y="7689"/>
                </a:lnTo>
                <a:lnTo>
                  <a:pt x="1105" y="7691"/>
                </a:lnTo>
                <a:lnTo>
                  <a:pt x="1114" y="7689"/>
                </a:lnTo>
                <a:lnTo>
                  <a:pt x="1123" y="7685"/>
                </a:lnTo>
                <a:lnTo>
                  <a:pt x="1130" y="7676"/>
                </a:lnTo>
                <a:lnTo>
                  <a:pt x="1135" y="7668"/>
                </a:lnTo>
                <a:lnTo>
                  <a:pt x="1136" y="7659"/>
                </a:lnTo>
                <a:lnTo>
                  <a:pt x="1133" y="7652"/>
                </a:lnTo>
                <a:lnTo>
                  <a:pt x="1128" y="7647"/>
                </a:lnTo>
                <a:lnTo>
                  <a:pt x="1119" y="7645"/>
                </a:lnTo>
                <a:lnTo>
                  <a:pt x="1110" y="7647"/>
                </a:lnTo>
                <a:lnTo>
                  <a:pt x="1101" y="7652"/>
                </a:lnTo>
                <a:lnTo>
                  <a:pt x="1093" y="7659"/>
                </a:lnTo>
                <a:lnTo>
                  <a:pt x="1089" y="7668"/>
                </a:lnTo>
                <a:close/>
                <a:moveTo>
                  <a:pt x="1042" y="7815"/>
                </a:moveTo>
                <a:lnTo>
                  <a:pt x="1041" y="7825"/>
                </a:lnTo>
                <a:lnTo>
                  <a:pt x="1043" y="7832"/>
                </a:lnTo>
                <a:lnTo>
                  <a:pt x="1050" y="7836"/>
                </a:lnTo>
                <a:lnTo>
                  <a:pt x="1058" y="7838"/>
                </a:lnTo>
                <a:lnTo>
                  <a:pt x="1067" y="7836"/>
                </a:lnTo>
                <a:lnTo>
                  <a:pt x="1075" y="7832"/>
                </a:lnTo>
                <a:lnTo>
                  <a:pt x="1082" y="7825"/>
                </a:lnTo>
                <a:lnTo>
                  <a:pt x="1087" y="7815"/>
                </a:lnTo>
                <a:lnTo>
                  <a:pt x="1088" y="7806"/>
                </a:lnTo>
                <a:lnTo>
                  <a:pt x="1085" y="7799"/>
                </a:lnTo>
                <a:lnTo>
                  <a:pt x="1080" y="7795"/>
                </a:lnTo>
                <a:lnTo>
                  <a:pt x="1072" y="7793"/>
                </a:lnTo>
                <a:lnTo>
                  <a:pt x="1063" y="7795"/>
                </a:lnTo>
                <a:lnTo>
                  <a:pt x="1054" y="7799"/>
                </a:lnTo>
                <a:lnTo>
                  <a:pt x="1046" y="7806"/>
                </a:lnTo>
                <a:lnTo>
                  <a:pt x="1042" y="7815"/>
                </a:lnTo>
                <a:close/>
                <a:moveTo>
                  <a:pt x="1024" y="7941"/>
                </a:moveTo>
                <a:lnTo>
                  <a:pt x="1016" y="7943"/>
                </a:lnTo>
                <a:lnTo>
                  <a:pt x="1007" y="7947"/>
                </a:lnTo>
                <a:lnTo>
                  <a:pt x="1000" y="7954"/>
                </a:lnTo>
                <a:lnTo>
                  <a:pt x="995" y="7962"/>
                </a:lnTo>
                <a:lnTo>
                  <a:pt x="994" y="7972"/>
                </a:lnTo>
                <a:lnTo>
                  <a:pt x="997" y="7978"/>
                </a:lnTo>
                <a:lnTo>
                  <a:pt x="1003" y="7983"/>
                </a:lnTo>
                <a:lnTo>
                  <a:pt x="1011" y="7985"/>
                </a:lnTo>
                <a:lnTo>
                  <a:pt x="1019" y="7983"/>
                </a:lnTo>
                <a:lnTo>
                  <a:pt x="1028" y="7978"/>
                </a:lnTo>
                <a:lnTo>
                  <a:pt x="1034" y="7972"/>
                </a:lnTo>
                <a:lnTo>
                  <a:pt x="1039" y="7962"/>
                </a:lnTo>
                <a:lnTo>
                  <a:pt x="1040" y="7954"/>
                </a:lnTo>
                <a:lnTo>
                  <a:pt x="1037" y="7947"/>
                </a:lnTo>
                <a:lnTo>
                  <a:pt x="1032" y="7943"/>
                </a:lnTo>
                <a:lnTo>
                  <a:pt x="1024" y="7941"/>
                </a:lnTo>
                <a:close/>
                <a:moveTo>
                  <a:pt x="977" y="8089"/>
                </a:moveTo>
                <a:lnTo>
                  <a:pt x="968" y="8091"/>
                </a:lnTo>
                <a:lnTo>
                  <a:pt x="960" y="8095"/>
                </a:lnTo>
                <a:lnTo>
                  <a:pt x="954" y="8102"/>
                </a:lnTo>
                <a:lnTo>
                  <a:pt x="949" y="8111"/>
                </a:lnTo>
                <a:lnTo>
                  <a:pt x="948" y="8119"/>
                </a:lnTo>
                <a:lnTo>
                  <a:pt x="950" y="8125"/>
                </a:lnTo>
                <a:lnTo>
                  <a:pt x="956" y="8130"/>
                </a:lnTo>
                <a:lnTo>
                  <a:pt x="964" y="8131"/>
                </a:lnTo>
                <a:lnTo>
                  <a:pt x="972" y="8130"/>
                </a:lnTo>
                <a:lnTo>
                  <a:pt x="980" y="8125"/>
                </a:lnTo>
                <a:lnTo>
                  <a:pt x="986" y="8119"/>
                </a:lnTo>
                <a:lnTo>
                  <a:pt x="991" y="8111"/>
                </a:lnTo>
                <a:lnTo>
                  <a:pt x="991" y="8102"/>
                </a:lnTo>
                <a:lnTo>
                  <a:pt x="989" y="8095"/>
                </a:lnTo>
                <a:lnTo>
                  <a:pt x="984" y="8091"/>
                </a:lnTo>
                <a:lnTo>
                  <a:pt x="977" y="8089"/>
                </a:lnTo>
                <a:close/>
                <a:moveTo>
                  <a:pt x="929" y="8238"/>
                </a:moveTo>
                <a:lnTo>
                  <a:pt x="921" y="8239"/>
                </a:lnTo>
                <a:lnTo>
                  <a:pt x="913" y="8243"/>
                </a:lnTo>
                <a:lnTo>
                  <a:pt x="907" y="8251"/>
                </a:lnTo>
                <a:lnTo>
                  <a:pt x="902" y="8258"/>
                </a:lnTo>
                <a:lnTo>
                  <a:pt x="901" y="8266"/>
                </a:lnTo>
                <a:lnTo>
                  <a:pt x="903" y="8272"/>
                </a:lnTo>
                <a:lnTo>
                  <a:pt x="909" y="8276"/>
                </a:lnTo>
                <a:lnTo>
                  <a:pt x="916" y="8278"/>
                </a:lnTo>
                <a:lnTo>
                  <a:pt x="925" y="8276"/>
                </a:lnTo>
                <a:lnTo>
                  <a:pt x="932" y="8272"/>
                </a:lnTo>
                <a:lnTo>
                  <a:pt x="938" y="8266"/>
                </a:lnTo>
                <a:lnTo>
                  <a:pt x="942" y="8258"/>
                </a:lnTo>
                <a:lnTo>
                  <a:pt x="943" y="8251"/>
                </a:lnTo>
                <a:lnTo>
                  <a:pt x="941" y="8243"/>
                </a:lnTo>
                <a:lnTo>
                  <a:pt x="936" y="8239"/>
                </a:lnTo>
                <a:lnTo>
                  <a:pt x="929" y="8238"/>
                </a:lnTo>
                <a:close/>
                <a:moveTo>
                  <a:pt x="869" y="8424"/>
                </a:moveTo>
                <a:lnTo>
                  <a:pt x="877" y="8423"/>
                </a:lnTo>
                <a:lnTo>
                  <a:pt x="884" y="8419"/>
                </a:lnTo>
                <a:lnTo>
                  <a:pt x="890" y="8413"/>
                </a:lnTo>
                <a:lnTo>
                  <a:pt x="894" y="8405"/>
                </a:lnTo>
                <a:lnTo>
                  <a:pt x="895" y="8398"/>
                </a:lnTo>
                <a:lnTo>
                  <a:pt x="893" y="8392"/>
                </a:lnTo>
                <a:lnTo>
                  <a:pt x="888" y="8388"/>
                </a:lnTo>
                <a:lnTo>
                  <a:pt x="881" y="8387"/>
                </a:lnTo>
                <a:lnTo>
                  <a:pt x="874" y="8388"/>
                </a:lnTo>
                <a:lnTo>
                  <a:pt x="866" y="8392"/>
                </a:lnTo>
                <a:lnTo>
                  <a:pt x="860" y="8398"/>
                </a:lnTo>
                <a:lnTo>
                  <a:pt x="856" y="8405"/>
                </a:lnTo>
                <a:lnTo>
                  <a:pt x="855" y="8413"/>
                </a:lnTo>
                <a:lnTo>
                  <a:pt x="857" y="8419"/>
                </a:lnTo>
                <a:lnTo>
                  <a:pt x="862" y="8423"/>
                </a:lnTo>
                <a:lnTo>
                  <a:pt x="869" y="8424"/>
                </a:lnTo>
                <a:close/>
                <a:moveTo>
                  <a:pt x="822" y="8572"/>
                </a:moveTo>
                <a:lnTo>
                  <a:pt x="830" y="8569"/>
                </a:lnTo>
                <a:lnTo>
                  <a:pt x="837" y="8566"/>
                </a:lnTo>
                <a:lnTo>
                  <a:pt x="842" y="8560"/>
                </a:lnTo>
                <a:lnTo>
                  <a:pt x="846" y="8553"/>
                </a:lnTo>
                <a:lnTo>
                  <a:pt x="847" y="8546"/>
                </a:lnTo>
                <a:lnTo>
                  <a:pt x="845" y="8540"/>
                </a:lnTo>
                <a:lnTo>
                  <a:pt x="840" y="8536"/>
                </a:lnTo>
                <a:lnTo>
                  <a:pt x="834" y="8535"/>
                </a:lnTo>
                <a:lnTo>
                  <a:pt x="826" y="8536"/>
                </a:lnTo>
                <a:lnTo>
                  <a:pt x="819" y="8540"/>
                </a:lnTo>
                <a:lnTo>
                  <a:pt x="814" y="8546"/>
                </a:lnTo>
                <a:lnTo>
                  <a:pt x="809" y="8553"/>
                </a:lnTo>
                <a:lnTo>
                  <a:pt x="808" y="8560"/>
                </a:lnTo>
                <a:lnTo>
                  <a:pt x="810" y="8566"/>
                </a:lnTo>
                <a:lnTo>
                  <a:pt x="816" y="8569"/>
                </a:lnTo>
                <a:lnTo>
                  <a:pt x="822" y="8572"/>
                </a:lnTo>
                <a:close/>
                <a:moveTo>
                  <a:pt x="798" y="8700"/>
                </a:moveTo>
                <a:lnTo>
                  <a:pt x="799" y="8694"/>
                </a:lnTo>
                <a:lnTo>
                  <a:pt x="797" y="8688"/>
                </a:lnTo>
                <a:lnTo>
                  <a:pt x="792" y="8684"/>
                </a:lnTo>
                <a:lnTo>
                  <a:pt x="786" y="8683"/>
                </a:lnTo>
                <a:lnTo>
                  <a:pt x="779" y="8684"/>
                </a:lnTo>
                <a:lnTo>
                  <a:pt x="772" y="8688"/>
                </a:lnTo>
                <a:lnTo>
                  <a:pt x="767" y="8694"/>
                </a:lnTo>
                <a:lnTo>
                  <a:pt x="762" y="8700"/>
                </a:lnTo>
                <a:lnTo>
                  <a:pt x="762" y="8707"/>
                </a:lnTo>
                <a:lnTo>
                  <a:pt x="765" y="8713"/>
                </a:lnTo>
                <a:lnTo>
                  <a:pt x="769" y="8717"/>
                </a:lnTo>
                <a:lnTo>
                  <a:pt x="775" y="8718"/>
                </a:lnTo>
                <a:lnTo>
                  <a:pt x="782" y="8717"/>
                </a:lnTo>
                <a:lnTo>
                  <a:pt x="789" y="8713"/>
                </a:lnTo>
                <a:lnTo>
                  <a:pt x="794" y="8707"/>
                </a:lnTo>
                <a:lnTo>
                  <a:pt x="798" y="8700"/>
                </a:lnTo>
                <a:close/>
                <a:moveTo>
                  <a:pt x="750" y="8848"/>
                </a:moveTo>
                <a:lnTo>
                  <a:pt x="750" y="8841"/>
                </a:lnTo>
                <a:lnTo>
                  <a:pt x="749" y="8836"/>
                </a:lnTo>
                <a:lnTo>
                  <a:pt x="745" y="8832"/>
                </a:lnTo>
                <a:lnTo>
                  <a:pt x="739" y="8831"/>
                </a:lnTo>
                <a:lnTo>
                  <a:pt x="732" y="8832"/>
                </a:lnTo>
                <a:lnTo>
                  <a:pt x="725" y="8836"/>
                </a:lnTo>
                <a:lnTo>
                  <a:pt x="720" y="8841"/>
                </a:lnTo>
                <a:lnTo>
                  <a:pt x="717" y="8848"/>
                </a:lnTo>
                <a:lnTo>
                  <a:pt x="715" y="8855"/>
                </a:lnTo>
                <a:lnTo>
                  <a:pt x="718" y="8860"/>
                </a:lnTo>
                <a:lnTo>
                  <a:pt x="722" y="8864"/>
                </a:lnTo>
                <a:lnTo>
                  <a:pt x="728" y="8865"/>
                </a:lnTo>
                <a:lnTo>
                  <a:pt x="735" y="8864"/>
                </a:lnTo>
                <a:lnTo>
                  <a:pt x="741" y="8860"/>
                </a:lnTo>
                <a:lnTo>
                  <a:pt x="746" y="8855"/>
                </a:lnTo>
                <a:lnTo>
                  <a:pt x="750" y="8848"/>
                </a:lnTo>
                <a:close/>
                <a:moveTo>
                  <a:pt x="702" y="8996"/>
                </a:moveTo>
                <a:lnTo>
                  <a:pt x="702" y="8989"/>
                </a:lnTo>
                <a:lnTo>
                  <a:pt x="700" y="8984"/>
                </a:lnTo>
                <a:lnTo>
                  <a:pt x="697" y="8981"/>
                </a:lnTo>
                <a:lnTo>
                  <a:pt x="691" y="8979"/>
                </a:lnTo>
                <a:lnTo>
                  <a:pt x="684" y="8981"/>
                </a:lnTo>
                <a:lnTo>
                  <a:pt x="678" y="8984"/>
                </a:lnTo>
                <a:lnTo>
                  <a:pt x="673" y="8989"/>
                </a:lnTo>
                <a:lnTo>
                  <a:pt x="670" y="8996"/>
                </a:lnTo>
                <a:lnTo>
                  <a:pt x="670" y="9002"/>
                </a:lnTo>
                <a:lnTo>
                  <a:pt x="671" y="9007"/>
                </a:lnTo>
                <a:lnTo>
                  <a:pt x="675" y="9010"/>
                </a:lnTo>
                <a:lnTo>
                  <a:pt x="681" y="9012"/>
                </a:lnTo>
                <a:lnTo>
                  <a:pt x="687" y="9010"/>
                </a:lnTo>
                <a:lnTo>
                  <a:pt x="693" y="9007"/>
                </a:lnTo>
                <a:lnTo>
                  <a:pt x="698" y="9002"/>
                </a:lnTo>
                <a:lnTo>
                  <a:pt x="702" y="8996"/>
                </a:lnTo>
                <a:close/>
                <a:moveTo>
                  <a:pt x="624" y="9143"/>
                </a:moveTo>
                <a:lnTo>
                  <a:pt x="623" y="9149"/>
                </a:lnTo>
                <a:lnTo>
                  <a:pt x="625" y="9154"/>
                </a:lnTo>
                <a:lnTo>
                  <a:pt x="628" y="9157"/>
                </a:lnTo>
                <a:lnTo>
                  <a:pt x="634" y="9158"/>
                </a:lnTo>
                <a:lnTo>
                  <a:pt x="640" y="9157"/>
                </a:lnTo>
                <a:lnTo>
                  <a:pt x="646" y="9154"/>
                </a:lnTo>
                <a:lnTo>
                  <a:pt x="650" y="9149"/>
                </a:lnTo>
                <a:lnTo>
                  <a:pt x="653" y="9143"/>
                </a:lnTo>
                <a:lnTo>
                  <a:pt x="654" y="9138"/>
                </a:lnTo>
                <a:lnTo>
                  <a:pt x="652" y="9133"/>
                </a:lnTo>
                <a:lnTo>
                  <a:pt x="649" y="9129"/>
                </a:lnTo>
                <a:lnTo>
                  <a:pt x="643" y="9128"/>
                </a:lnTo>
                <a:lnTo>
                  <a:pt x="637" y="9129"/>
                </a:lnTo>
                <a:lnTo>
                  <a:pt x="631" y="9133"/>
                </a:lnTo>
                <a:lnTo>
                  <a:pt x="627" y="9138"/>
                </a:lnTo>
                <a:lnTo>
                  <a:pt x="624" y="9143"/>
                </a:lnTo>
                <a:close/>
                <a:moveTo>
                  <a:pt x="577" y="9291"/>
                </a:moveTo>
                <a:lnTo>
                  <a:pt x="576" y="9296"/>
                </a:lnTo>
                <a:lnTo>
                  <a:pt x="578" y="9301"/>
                </a:lnTo>
                <a:lnTo>
                  <a:pt x="582" y="9304"/>
                </a:lnTo>
                <a:lnTo>
                  <a:pt x="587" y="9305"/>
                </a:lnTo>
                <a:lnTo>
                  <a:pt x="592" y="9304"/>
                </a:lnTo>
                <a:lnTo>
                  <a:pt x="598" y="9301"/>
                </a:lnTo>
                <a:lnTo>
                  <a:pt x="602" y="9296"/>
                </a:lnTo>
                <a:lnTo>
                  <a:pt x="605" y="9291"/>
                </a:lnTo>
                <a:lnTo>
                  <a:pt x="606" y="9285"/>
                </a:lnTo>
                <a:lnTo>
                  <a:pt x="604" y="9281"/>
                </a:lnTo>
                <a:lnTo>
                  <a:pt x="601" y="9278"/>
                </a:lnTo>
                <a:lnTo>
                  <a:pt x="596" y="9277"/>
                </a:lnTo>
                <a:lnTo>
                  <a:pt x="590" y="9278"/>
                </a:lnTo>
                <a:lnTo>
                  <a:pt x="584" y="9281"/>
                </a:lnTo>
                <a:lnTo>
                  <a:pt x="580" y="9285"/>
                </a:lnTo>
                <a:lnTo>
                  <a:pt x="577" y="9291"/>
                </a:lnTo>
                <a:close/>
                <a:moveTo>
                  <a:pt x="531" y="9438"/>
                </a:moveTo>
                <a:lnTo>
                  <a:pt x="530" y="9443"/>
                </a:lnTo>
                <a:lnTo>
                  <a:pt x="532" y="9447"/>
                </a:lnTo>
                <a:lnTo>
                  <a:pt x="535" y="9450"/>
                </a:lnTo>
                <a:lnTo>
                  <a:pt x="540" y="9451"/>
                </a:lnTo>
                <a:lnTo>
                  <a:pt x="545" y="9450"/>
                </a:lnTo>
                <a:lnTo>
                  <a:pt x="550" y="9447"/>
                </a:lnTo>
                <a:lnTo>
                  <a:pt x="554" y="9443"/>
                </a:lnTo>
                <a:lnTo>
                  <a:pt x="557" y="9438"/>
                </a:lnTo>
                <a:lnTo>
                  <a:pt x="557" y="9433"/>
                </a:lnTo>
                <a:lnTo>
                  <a:pt x="556" y="9429"/>
                </a:lnTo>
                <a:lnTo>
                  <a:pt x="553" y="9426"/>
                </a:lnTo>
                <a:lnTo>
                  <a:pt x="548" y="9425"/>
                </a:lnTo>
                <a:lnTo>
                  <a:pt x="543" y="9426"/>
                </a:lnTo>
                <a:lnTo>
                  <a:pt x="538" y="9429"/>
                </a:lnTo>
                <a:lnTo>
                  <a:pt x="534" y="9433"/>
                </a:lnTo>
                <a:lnTo>
                  <a:pt x="531" y="9438"/>
                </a:lnTo>
                <a:close/>
                <a:moveTo>
                  <a:pt x="508" y="9585"/>
                </a:moveTo>
                <a:lnTo>
                  <a:pt x="509" y="9581"/>
                </a:lnTo>
                <a:lnTo>
                  <a:pt x="508" y="9577"/>
                </a:lnTo>
                <a:lnTo>
                  <a:pt x="505" y="9574"/>
                </a:lnTo>
                <a:lnTo>
                  <a:pt x="500" y="9573"/>
                </a:lnTo>
                <a:lnTo>
                  <a:pt x="495" y="9574"/>
                </a:lnTo>
                <a:lnTo>
                  <a:pt x="491" y="9577"/>
                </a:lnTo>
                <a:lnTo>
                  <a:pt x="487" y="9581"/>
                </a:lnTo>
                <a:lnTo>
                  <a:pt x="484" y="9585"/>
                </a:lnTo>
                <a:lnTo>
                  <a:pt x="484" y="9590"/>
                </a:lnTo>
                <a:lnTo>
                  <a:pt x="485" y="9594"/>
                </a:lnTo>
                <a:lnTo>
                  <a:pt x="488" y="9596"/>
                </a:lnTo>
                <a:lnTo>
                  <a:pt x="493" y="9597"/>
                </a:lnTo>
                <a:lnTo>
                  <a:pt x="498" y="9596"/>
                </a:lnTo>
                <a:lnTo>
                  <a:pt x="502" y="9594"/>
                </a:lnTo>
                <a:lnTo>
                  <a:pt x="506" y="9590"/>
                </a:lnTo>
                <a:lnTo>
                  <a:pt x="508" y="9585"/>
                </a:lnTo>
                <a:close/>
                <a:moveTo>
                  <a:pt x="460" y="9733"/>
                </a:moveTo>
                <a:lnTo>
                  <a:pt x="461" y="9728"/>
                </a:lnTo>
                <a:lnTo>
                  <a:pt x="460" y="9725"/>
                </a:lnTo>
                <a:lnTo>
                  <a:pt x="457" y="9722"/>
                </a:lnTo>
                <a:lnTo>
                  <a:pt x="453" y="9722"/>
                </a:lnTo>
                <a:lnTo>
                  <a:pt x="448" y="9722"/>
                </a:lnTo>
                <a:lnTo>
                  <a:pt x="444" y="9725"/>
                </a:lnTo>
                <a:lnTo>
                  <a:pt x="440" y="9728"/>
                </a:lnTo>
                <a:lnTo>
                  <a:pt x="438" y="9733"/>
                </a:lnTo>
                <a:lnTo>
                  <a:pt x="437" y="9737"/>
                </a:lnTo>
                <a:lnTo>
                  <a:pt x="439" y="9742"/>
                </a:lnTo>
                <a:lnTo>
                  <a:pt x="441" y="9744"/>
                </a:lnTo>
                <a:lnTo>
                  <a:pt x="445" y="9745"/>
                </a:lnTo>
                <a:lnTo>
                  <a:pt x="450" y="9744"/>
                </a:lnTo>
                <a:lnTo>
                  <a:pt x="454" y="9742"/>
                </a:lnTo>
                <a:lnTo>
                  <a:pt x="458" y="9737"/>
                </a:lnTo>
                <a:lnTo>
                  <a:pt x="460" y="9733"/>
                </a:lnTo>
                <a:close/>
                <a:moveTo>
                  <a:pt x="3377" y="154"/>
                </a:moveTo>
                <a:lnTo>
                  <a:pt x="3382" y="154"/>
                </a:lnTo>
                <a:lnTo>
                  <a:pt x="3386" y="151"/>
                </a:lnTo>
                <a:lnTo>
                  <a:pt x="3389" y="148"/>
                </a:lnTo>
                <a:lnTo>
                  <a:pt x="3391" y="144"/>
                </a:lnTo>
                <a:lnTo>
                  <a:pt x="3392" y="140"/>
                </a:lnTo>
                <a:lnTo>
                  <a:pt x="3391" y="137"/>
                </a:lnTo>
                <a:lnTo>
                  <a:pt x="3388" y="134"/>
                </a:lnTo>
                <a:lnTo>
                  <a:pt x="3384" y="134"/>
                </a:lnTo>
                <a:lnTo>
                  <a:pt x="3380" y="134"/>
                </a:lnTo>
                <a:lnTo>
                  <a:pt x="3375" y="137"/>
                </a:lnTo>
                <a:lnTo>
                  <a:pt x="3372" y="140"/>
                </a:lnTo>
                <a:lnTo>
                  <a:pt x="3369" y="144"/>
                </a:lnTo>
                <a:lnTo>
                  <a:pt x="3369" y="148"/>
                </a:lnTo>
                <a:lnTo>
                  <a:pt x="3370" y="151"/>
                </a:lnTo>
                <a:lnTo>
                  <a:pt x="3373" y="154"/>
                </a:lnTo>
                <a:lnTo>
                  <a:pt x="3377" y="154"/>
                </a:lnTo>
                <a:close/>
                <a:moveTo>
                  <a:pt x="3330" y="303"/>
                </a:moveTo>
                <a:lnTo>
                  <a:pt x="3334" y="302"/>
                </a:lnTo>
                <a:lnTo>
                  <a:pt x="3339" y="299"/>
                </a:lnTo>
                <a:lnTo>
                  <a:pt x="3342" y="296"/>
                </a:lnTo>
                <a:lnTo>
                  <a:pt x="3345" y="291"/>
                </a:lnTo>
                <a:lnTo>
                  <a:pt x="3345" y="287"/>
                </a:lnTo>
                <a:lnTo>
                  <a:pt x="3344" y="283"/>
                </a:lnTo>
                <a:lnTo>
                  <a:pt x="3341" y="281"/>
                </a:lnTo>
                <a:lnTo>
                  <a:pt x="3337" y="280"/>
                </a:lnTo>
                <a:lnTo>
                  <a:pt x="3332" y="281"/>
                </a:lnTo>
                <a:lnTo>
                  <a:pt x="3327" y="283"/>
                </a:lnTo>
                <a:lnTo>
                  <a:pt x="3324" y="287"/>
                </a:lnTo>
                <a:lnTo>
                  <a:pt x="3321" y="291"/>
                </a:lnTo>
                <a:lnTo>
                  <a:pt x="3321" y="296"/>
                </a:lnTo>
                <a:lnTo>
                  <a:pt x="3322" y="299"/>
                </a:lnTo>
                <a:lnTo>
                  <a:pt x="3325" y="302"/>
                </a:lnTo>
                <a:lnTo>
                  <a:pt x="3330" y="303"/>
                </a:lnTo>
                <a:close/>
                <a:moveTo>
                  <a:pt x="3282" y="452"/>
                </a:moveTo>
                <a:lnTo>
                  <a:pt x="3287" y="451"/>
                </a:lnTo>
                <a:lnTo>
                  <a:pt x="3292" y="448"/>
                </a:lnTo>
                <a:lnTo>
                  <a:pt x="3296" y="443"/>
                </a:lnTo>
                <a:lnTo>
                  <a:pt x="3298" y="439"/>
                </a:lnTo>
                <a:lnTo>
                  <a:pt x="3299" y="434"/>
                </a:lnTo>
                <a:lnTo>
                  <a:pt x="3297" y="430"/>
                </a:lnTo>
                <a:lnTo>
                  <a:pt x="3294" y="428"/>
                </a:lnTo>
                <a:lnTo>
                  <a:pt x="3290" y="427"/>
                </a:lnTo>
                <a:lnTo>
                  <a:pt x="3285" y="428"/>
                </a:lnTo>
                <a:lnTo>
                  <a:pt x="3279" y="430"/>
                </a:lnTo>
                <a:lnTo>
                  <a:pt x="3276" y="434"/>
                </a:lnTo>
                <a:lnTo>
                  <a:pt x="3273" y="439"/>
                </a:lnTo>
                <a:lnTo>
                  <a:pt x="3273" y="443"/>
                </a:lnTo>
                <a:lnTo>
                  <a:pt x="3274" y="448"/>
                </a:lnTo>
                <a:lnTo>
                  <a:pt x="3277" y="451"/>
                </a:lnTo>
                <a:lnTo>
                  <a:pt x="3282" y="452"/>
                </a:lnTo>
                <a:close/>
                <a:moveTo>
                  <a:pt x="3235" y="600"/>
                </a:moveTo>
                <a:lnTo>
                  <a:pt x="3240" y="599"/>
                </a:lnTo>
                <a:lnTo>
                  <a:pt x="3245" y="596"/>
                </a:lnTo>
                <a:lnTo>
                  <a:pt x="3249" y="592"/>
                </a:lnTo>
                <a:lnTo>
                  <a:pt x="3252" y="587"/>
                </a:lnTo>
                <a:lnTo>
                  <a:pt x="3252" y="581"/>
                </a:lnTo>
                <a:lnTo>
                  <a:pt x="3251" y="577"/>
                </a:lnTo>
                <a:lnTo>
                  <a:pt x="3247" y="574"/>
                </a:lnTo>
                <a:lnTo>
                  <a:pt x="3243" y="573"/>
                </a:lnTo>
                <a:lnTo>
                  <a:pt x="3237" y="574"/>
                </a:lnTo>
                <a:lnTo>
                  <a:pt x="3232" y="577"/>
                </a:lnTo>
                <a:lnTo>
                  <a:pt x="3227" y="581"/>
                </a:lnTo>
                <a:lnTo>
                  <a:pt x="3225" y="587"/>
                </a:lnTo>
                <a:lnTo>
                  <a:pt x="3224" y="592"/>
                </a:lnTo>
                <a:lnTo>
                  <a:pt x="3226" y="596"/>
                </a:lnTo>
                <a:lnTo>
                  <a:pt x="3229" y="599"/>
                </a:lnTo>
                <a:lnTo>
                  <a:pt x="3235" y="600"/>
                </a:lnTo>
                <a:close/>
                <a:moveTo>
                  <a:pt x="3187" y="748"/>
                </a:moveTo>
                <a:lnTo>
                  <a:pt x="3193" y="747"/>
                </a:lnTo>
                <a:lnTo>
                  <a:pt x="3198" y="744"/>
                </a:lnTo>
                <a:lnTo>
                  <a:pt x="3202" y="740"/>
                </a:lnTo>
                <a:lnTo>
                  <a:pt x="3205" y="735"/>
                </a:lnTo>
                <a:lnTo>
                  <a:pt x="3206" y="729"/>
                </a:lnTo>
                <a:lnTo>
                  <a:pt x="3204" y="725"/>
                </a:lnTo>
                <a:lnTo>
                  <a:pt x="3201" y="721"/>
                </a:lnTo>
                <a:lnTo>
                  <a:pt x="3196" y="720"/>
                </a:lnTo>
                <a:lnTo>
                  <a:pt x="3190" y="721"/>
                </a:lnTo>
                <a:lnTo>
                  <a:pt x="3184" y="725"/>
                </a:lnTo>
                <a:lnTo>
                  <a:pt x="3179" y="729"/>
                </a:lnTo>
                <a:lnTo>
                  <a:pt x="3177" y="735"/>
                </a:lnTo>
                <a:lnTo>
                  <a:pt x="3176" y="740"/>
                </a:lnTo>
                <a:lnTo>
                  <a:pt x="3178" y="744"/>
                </a:lnTo>
                <a:lnTo>
                  <a:pt x="3181" y="747"/>
                </a:lnTo>
                <a:lnTo>
                  <a:pt x="3187" y="748"/>
                </a:lnTo>
                <a:close/>
                <a:moveTo>
                  <a:pt x="3138" y="896"/>
                </a:moveTo>
                <a:lnTo>
                  <a:pt x="3145" y="895"/>
                </a:lnTo>
                <a:lnTo>
                  <a:pt x="3151" y="892"/>
                </a:lnTo>
                <a:lnTo>
                  <a:pt x="3155" y="887"/>
                </a:lnTo>
                <a:lnTo>
                  <a:pt x="3158" y="882"/>
                </a:lnTo>
                <a:lnTo>
                  <a:pt x="3159" y="876"/>
                </a:lnTo>
                <a:lnTo>
                  <a:pt x="3157" y="872"/>
                </a:lnTo>
                <a:lnTo>
                  <a:pt x="3154" y="869"/>
                </a:lnTo>
                <a:lnTo>
                  <a:pt x="3149" y="867"/>
                </a:lnTo>
                <a:lnTo>
                  <a:pt x="3143" y="869"/>
                </a:lnTo>
                <a:lnTo>
                  <a:pt x="3136" y="872"/>
                </a:lnTo>
                <a:lnTo>
                  <a:pt x="3131" y="876"/>
                </a:lnTo>
                <a:lnTo>
                  <a:pt x="3129" y="882"/>
                </a:lnTo>
                <a:lnTo>
                  <a:pt x="3128" y="887"/>
                </a:lnTo>
                <a:lnTo>
                  <a:pt x="3129" y="892"/>
                </a:lnTo>
                <a:lnTo>
                  <a:pt x="3133" y="895"/>
                </a:lnTo>
                <a:lnTo>
                  <a:pt x="3138" y="896"/>
                </a:lnTo>
                <a:close/>
                <a:moveTo>
                  <a:pt x="3092" y="1044"/>
                </a:moveTo>
                <a:lnTo>
                  <a:pt x="3098" y="1043"/>
                </a:lnTo>
                <a:lnTo>
                  <a:pt x="3104" y="1040"/>
                </a:lnTo>
                <a:lnTo>
                  <a:pt x="3109" y="1035"/>
                </a:lnTo>
                <a:lnTo>
                  <a:pt x="3112" y="1029"/>
                </a:lnTo>
                <a:lnTo>
                  <a:pt x="3112" y="1023"/>
                </a:lnTo>
                <a:lnTo>
                  <a:pt x="3111" y="1018"/>
                </a:lnTo>
                <a:lnTo>
                  <a:pt x="3107" y="1015"/>
                </a:lnTo>
                <a:lnTo>
                  <a:pt x="3101" y="1014"/>
                </a:lnTo>
                <a:lnTo>
                  <a:pt x="3095" y="1015"/>
                </a:lnTo>
                <a:lnTo>
                  <a:pt x="3088" y="1018"/>
                </a:lnTo>
                <a:lnTo>
                  <a:pt x="3083" y="1023"/>
                </a:lnTo>
                <a:lnTo>
                  <a:pt x="3080" y="1029"/>
                </a:lnTo>
                <a:lnTo>
                  <a:pt x="3080" y="1035"/>
                </a:lnTo>
                <a:lnTo>
                  <a:pt x="3081" y="1040"/>
                </a:lnTo>
                <a:lnTo>
                  <a:pt x="3085" y="1043"/>
                </a:lnTo>
                <a:lnTo>
                  <a:pt x="3092" y="1044"/>
                </a:lnTo>
                <a:close/>
                <a:moveTo>
                  <a:pt x="3043" y="1194"/>
                </a:moveTo>
                <a:lnTo>
                  <a:pt x="3051" y="1192"/>
                </a:lnTo>
                <a:lnTo>
                  <a:pt x="3057" y="1188"/>
                </a:lnTo>
                <a:lnTo>
                  <a:pt x="3062" y="1183"/>
                </a:lnTo>
                <a:lnTo>
                  <a:pt x="3065" y="1177"/>
                </a:lnTo>
                <a:lnTo>
                  <a:pt x="3066" y="1170"/>
                </a:lnTo>
                <a:lnTo>
                  <a:pt x="3064" y="1165"/>
                </a:lnTo>
                <a:lnTo>
                  <a:pt x="3060" y="1162"/>
                </a:lnTo>
                <a:lnTo>
                  <a:pt x="3054" y="1161"/>
                </a:lnTo>
                <a:lnTo>
                  <a:pt x="3048" y="1162"/>
                </a:lnTo>
                <a:lnTo>
                  <a:pt x="3041" y="1165"/>
                </a:lnTo>
                <a:lnTo>
                  <a:pt x="3035" y="1170"/>
                </a:lnTo>
                <a:lnTo>
                  <a:pt x="3032" y="1177"/>
                </a:lnTo>
                <a:lnTo>
                  <a:pt x="3031" y="1183"/>
                </a:lnTo>
                <a:lnTo>
                  <a:pt x="3033" y="1188"/>
                </a:lnTo>
                <a:lnTo>
                  <a:pt x="3037" y="1192"/>
                </a:lnTo>
                <a:lnTo>
                  <a:pt x="3043" y="1194"/>
                </a:lnTo>
                <a:close/>
                <a:moveTo>
                  <a:pt x="2995" y="1342"/>
                </a:moveTo>
                <a:lnTo>
                  <a:pt x="3003" y="1340"/>
                </a:lnTo>
                <a:lnTo>
                  <a:pt x="3010" y="1337"/>
                </a:lnTo>
                <a:lnTo>
                  <a:pt x="3015" y="1332"/>
                </a:lnTo>
                <a:lnTo>
                  <a:pt x="3019" y="1324"/>
                </a:lnTo>
                <a:lnTo>
                  <a:pt x="3019" y="1317"/>
                </a:lnTo>
                <a:lnTo>
                  <a:pt x="3018" y="1312"/>
                </a:lnTo>
                <a:lnTo>
                  <a:pt x="3013" y="1308"/>
                </a:lnTo>
                <a:lnTo>
                  <a:pt x="3007" y="1307"/>
                </a:lnTo>
                <a:lnTo>
                  <a:pt x="3000" y="1308"/>
                </a:lnTo>
                <a:lnTo>
                  <a:pt x="2993" y="1312"/>
                </a:lnTo>
                <a:lnTo>
                  <a:pt x="2987" y="1317"/>
                </a:lnTo>
                <a:lnTo>
                  <a:pt x="2984" y="1324"/>
                </a:lnTo>
                <a:lnTo>
                  <a:pt x="2983" y="1332"/>
                </a:lnTo>
                <a:lnTo>
                  <a:pt x="2985" y="1337"/>
                </a:lnTo>
                <a:lnTo>
                  <a:pt x="2989" y="1340"/>
                </a:lnTo>
                <a:lnTo>
                  <a:pt x="2995" y="1342"/>
                </a:lnTo>
                <a:close/>
                <a:moveTo>
                  <a:pt x="2948" y="1490"/>
                </a:moveTo>
                <a:lnTo>
                  <a:pt x="2956" y="1488"/>
                </a:lnTo>
                <a:lnTo>
                  <a:pt x="2963" y="1485"/>
                </a:lnTo>
                <a:lnTo>
                  <a:pt x="2968" y="1479"/>
                </a:lnTo>
                <a:lnTo>
                  <a:pt x="2972" y="1472"/>
                </a:lnTo>
                <a:lnTo>
                  <a:pt x="2972" y="1465"/>
                </a:lnTo>
                <a:lnTo>
                  <a:pt x="2971" y="1459"/>
                </a:lnTo>
                <a:lnTo>
                  <a:pt x="2966" y="1455"/>
                </a:lnTo>
                <a:lnTo>
                  <a:pt x="2960" y="1454"/>
                </a:lnTo>
                <a:lnTo>
                  <a:pt x="2953" y="1455"/>
                </a:lnTo>
                <a:lnTo>
                  <a:pt x="2945" y="1459"/>
                </a:lnTo>
                <a:lnTo>
                  <a:pt x="2940" y="1465"/>
                </a:lnTo>
                <a:lnTo>
                  <a:pt x="2936" y="1472"/>
                </a:lnTo>
                <a:lnTo>
                  <a:pt x="2935" y="1479"/>
                </a:lnTo>
                <a:lnTo>
                  <a:pt x="2937" y="1485"/>
                </a:lnTo>
                <a:lnTo>
                  <a:pt x="2942" y="1488"/>
                </a:lnTo>
                <a:lnTo>
                  <a:pt x="2948" y="1490"/>
                </a:lnTo>
                <a:close/>
                <a:moveTo>
                  <a:pt x="2900" y="1638"/>
                </a:moveTo>
                <a:lnTo>
                  <a:pt x="2909" y="1636"/>
                </a:lnTo>
                <a:lnTo>
                  <a:pt x="2916" y="1632"/>
                </a:lnTo>
                <a:lnTo>
                  <a:pt x="2921" y="1627"/>
                </a:lnTo>
                <a:lnTo>
                  <a:pt x="2925" y="1620"/>
                </a:lnTo>
                <a:lnTo>
                  <a:pt x="2926" y="1613"/>
                </a:lnTo>
                <a:lnTo>
                  <a:pt x="2924" y="1606"/>
                </a:lnTo>
                <a:lnTo>
                  <a:pt x="2919" y="1602"/>
                </a:lnTo>
                <a:lnTo>
                  <a:pt x="2913" y="1601"/>
                </a:lnTo>
                <a:lnTo>
                  <a:pt x="2905" y="1602"/>
                </a:lnTo>
                <a:lnTo>
                  <a:pt x="2897" y="1606"/>
                </a:lnTo>
                <a:lnTo>
                  <a:pt x="2892" y="1613"/>
                </a:lnTo>
                <a:lnTo>
                  <a:pt x="2888" y="1620"/>
                </a:lnTo>
                <a:lnTo>
                  <a:pt x="2887" y="1627"/>
                </a:lnTo>
                <a:lnTo>
                  <a:pt x="2889" y="1632"/>
                </a:lnTo>
                <a:lnTo>
                  <a:pt x="2894" y="1636"/>
                </a:lnTo>
                <a:lnTo>
                  <a:pt x="2900" y="1638"/>
                </a:lnTo>
                <a:close/>
                <a:moveTo>
                  <a:pt x="2853" y="1785"/>
                </a:moveTo>
                <a:lnTo>
                  <a:pt x="2861" y="1784"/>
                </a:lnTo>
                <a:lnTo>
                  <a:pt x="2869" y="1780"/>
                </a:lnTo>
                <a:lnTo>
                  <a:pt x="2874" y="1774"/>
                </a:lnTo>
                <a:lnTo>
                  <a:pt x="2878" y="1767"/>
                </a:lnTo>
                <a:lnTo>
                  <a:pt x="2879" y="1760"/>
                </a:lnTo>
                <a:lnTo>
                  <a:pt x="2877" y="1754"/>
                </a:lnTo>
                <a:lnTo>
                  <a:pt x="2872" y="1749"/>
                </a:lnTo>
                <a:lnTo>
                  <a:pt x="2866" y="1748"/>
                </a:lnTo>
                <a:lnTo>
                  <a:pt x="2858" y="1749"/>
                </a:lnTo>
                <a:lnTo>
                  <a:pt x="2850" y="1754"/>
                </a:lnTo>
                <a:lnTo>
                  <a:pt x="2844" y="1760"/>
                </a:lnTo>
                <a:lnTo>
                  <a:pt x="2840" y="1767"/>
                </a:lnTo>
                <a:lnTo>
                  <a:pt x="2839" y="1774"/>
                </a:lnTo>
                <a:lnTo>
                  <a:pt x="2842" y="1780"/>
                </a:lnTo>
                <a:lnTo>
                  <a:pt x="2846" y="1784"/>
                </a:lnTo>
                <a:lnTo>
                  <a:pt x="2853" y="1785"/>
                </a:lnTo>
                <a:close/>
                <a:moveTo>
                  <a:pt x="2805" y="1934"/>
                </a:moveTo>
                <a:lnTo>
                  <a:pt x="2814" y="1932"/>
                </a:lnTo>
                <a:lnTo>
                  <a:pt x="2822" y="1928"/>
                </a:lnTo>
                <a:lnTo>
                  <a:pt x="2828" y="1922"/>
                </a:lnTo>
                <a:lnTo>
                  <a:pt x="2832" y="1914"/>
                </a:lnTo>
                <a:lnTo>
                  <a:pt x="2832" y="1907"/>
                </a:lnTo>
                <a:lnTo>
                  <a:pt x="2830" y="1901"/>
                </a:lnTo>
                <a:lnTo>
                  <a:pt x="2826" y="1897"/>
                </a:lnTo>
                <a:lnTo>
                  <a:pt x="2819" y="1895"/>
                </a:lnTo>
                <a:lnTo>
                  <a:pt x="2811" y="1897"/>
                </a:lnTo>
                <a:lnTo>
                  <a:pt x="2802" y="1901"/>
                </a:lnTo>
                <a:lnTo>
                  <a:pt x="2796" y="1907"/>
                </a:lnTo>
                <a:lnTo>
                  <a:pt x="2792" y="1914"/>
                </a:lnTo>
                <a:lnTo>
                  <a:pt x="2791" y="1922"/>
                </a:lnTo>
                <a:lnTo>
                  <a:pt x="2793" y="1928"/>
                </a:lnTo>
                <a:lnTo>
                  <a:pt x="2798" y="1932"/>
                </a:lnTo>
                <a:lnTo>
                  <a:pt x="2805" y="1934"/>
                </a:lnTo>
                <a:close/>
                <a:moveTo>
                  <a:pt x="2758" y="2082"/>
                </a:moveTo>
                <a:lnTo>
                  <a:pt x="2767" y="2081"/>
                </a:lnTo>
                <a:lnTo>
                  <a:pt x="2774" y="2076"/>
                </a:lnTo>
                <a:lnTo>
                  <a:pt x="2781" y="2069"/>
                </a:lnTo>
                <a:lnTo>
                  <a:pt x="2785" y="2062"/>
                </a:lnTo>
                <a:lnTo>
                  <a:pt x="2786" y="2054"/>
                </a:lnTo>
                <a:lnTo>
                  <a:pt x="2783" y="2048"/>
                </a:lnTo>
                <a:lnTo>
                  <a:pt x="2778" y="2044"/>
                </a:lnTo>
                <a:lnTo>
                  <a:pt x="2771" y="2042"/>
                </a:lnTo>
                <a:lnTo>
                  <a:pt x="2763" y="2044"/>
                </a:lnTo>
                <a:lnTo>
                  <a:pt x="2755" y="2048"/>
                </a:lnTo>
                <a:lnTo>
                  <a:pt x="2748" y="2054"/>
                </a:lnTo>
                <a:lnTo>
                  <a:pt x="2744" y="2062"/>
                </a:lnTo>
                <a:lnTo>
                  <a:pt x="2743" y="2069"/>
                </a:lnTo>
                <a:lnTo>
                  <a:pt x="2746" y="2076"/>
                </a:lnTo>
                <a:lnTo>
                  <a:pt x="2751" y="2081"/>
                </a:lnTo>
                <a:lnTo>
                  <a:pt x="2758" y="2082"/>
                </a:lnTo>
                <a:close/>
                <a:moveTo>
                  <a:pt x="2710" y="2231"/>
                </a:moveTo>
                <a:lnTo>
                  <a:pt x="2720" y="2229"/>
                </a:lnTo>
                <a:lnTo>
                  <a:pt x="2727" y="2225"/>
                </a:lnTo>
                <a:lnTo>
                  <a:pt x="2734" y="2217"/>
                </a:lnTo>
                <a:lnTo>
                  <a:pt x="2738" y="2209"/>
                </a:lnTo>
                <a:lnTo>
                  <a:pt x="2739" y="2201"/>
                </a:lnTo>
                <a:lnTo>
                  <a:pt x="2737" y="2195"/>
                </a:lnTo>
                <a:lnTo>
                  <a:pt x="2732" y="2190"/>
                </a:lnTo>
                <a:lnTo>
                  <a:pt x="2724" y="2189"/>
                </a:lnTo>
                <a:lnTo>
                  <a:pt x="2716" y="2190"/>
                </a:lnTo>
                <a:lnTo>
                  <a:pt x="2707" y="2195"/>
                </a:lnTo>
                <a:lnTo>
                  <a:pt x="2700" y="2201"/>
                </a:lnTo>
                <a:lnTo>
                  <a:pt x="2696" y="2209"/>
                </a:lnTo>
                <a:lnTo>
                  <a:pt x="2695" y="2217"/>
                </a:lnTo>
                <a:lnTo>
                  <a:pt x="2698" y="2225"/>
                </a:lnTo>
                <a:lnTo>
                  <a:pt x="2703" y="2229"/>
                </a:lnTo>
                <a:lnTo>
                  <a:pt x="2710" y="2231"/>
                </a:lnTo>
                <a:close/>
                <a:moveTo>
                  <a:pt x="2663" y="2378"/>
                </a:moveTo>
                <a:lnTo>
                  <a:pt x="2672" y="2377"/>
                </a:lnTo>
                <a:lnTo>
                  <a:pt x="2680" y="2372"/>
                </a:lnTo>
                <a:lnTo>
                  <a:pt x="2687" y="2366"/>
                </a:lnTo>
                <a:lnTo>
                  <a:pt x="2691" y="2357"/>
                </a:lnTo>
                <a:lnTo>
                  <a:pt x="2692" y="2348"/>
                </a:lnTo>
                <a:lnTo>
                  <a:pt x="2690" y="2342"/>
                </a:lnTo>
                <a:lnTo>
                  <a:pt x="2685" y="2337"/>
                </a:lnTo>
                <a:lnTo>
                  <a:pt x="2677" y="2336"/>
                </a:lnTo>
                <a:lnTo>
                  <a:pt x="2668" y="2337"/>
                </a:lnTo>
                <a:lnTo>
                  <a:pt x="2659" y="2342"/>
                </a:lnTo>
                <a:lnTo>
                  <a:pt x="2653" y="2348"/>
                </a:lnTo>
                <a:lnTo>
                  <a:pt x="2648" y="2357"/>
                </a:lnTo>
                <a:lnTo>
                  <a:pt x="2647" y="2366"/>
                </a:lnTo>
                <a:lnTo>
                  <a:pt x="2650" y="2372"/>
                </a:lnTo>
                <a:lnTo>
                  <a:pt x="2655" y="2377"/>
                </a:lnTo>
                <a:lnTo>
                  <a:pt x="2663" y="2378"/>
                </a:lnTo>
                <a:close/>
                <a:moveTo>
                  <a:pt x="2615" y="2526"/>
                </a:moveTo>
                <a:lnTo>
                  <a:pt x="2625" y="2524"/>
                </a:lnTo>
                <a:lnTo>
                  <a:pt x="2633" y="2520"/>
                </a:lnTo>
                <a:lnTo>
                  <a:pt x="2640" y="2513"/>
                </a:lnTo>
                <a:lnTo>
                  <a:pt x="2644" y="2505"/>
                </a:lnTo>
                <a:lnTo>
                  <a:pt x="2645" y="2496"/>
                </a:lnTo>
                <a:lnTo>
                  <a:pt x="2643" y="2489"/>
                </a:lnTo>
                <a:lnTo>
                  <a:pt x="2637" y="2484"/>
                </a:lnTo>
                <a:lnTo>
                  <a:pt x="2630" y="2483"/>
                </a:lnTo>
                <a:lnTo>
                  <a:pt x="2621" y="2484"/>
                </a:lnTo>
                <a:lnTo>
                  <a:pt x="2612" y="2489"/>
                </a:lnTo>
                <a:lnTo>
                  <a:pt x="2605" y="2496"/>
                </a:lnTo>
                <a:lnTo>
                  <a:pt x="2601" y="2505"/>
                </a:lnTo>
                <a:lnTo>
                  <a:pt x="2600" y="2513"/>
                </a:lnTo>
                <a:lnTo>
                  <a:pt x="2602" y="2520"/>
                </a:lnTo>
                <a:lnTo>
                  <a:pt x="2607" y="2524"/>
                </a:lnTo>
                <a:lnTo>
                  <a:pt x="2615" y="2526"/>
                </a:lnTo>
                <a:close/>
                <a:moveTo>
                  <a:pt x="2567" y="2674"/>
                </a:moveTo>
                <a:lnTo>
                  <a:pt x="2578" y="2673"/>
                </a:lnTo>
                <a:lnTo>
                  <a:pt x="2586" y="2668"/>
                </a:lnTo>
                <a:lnTo>
                  <a:pt x="2593" y="2661"/>
                </a:lnTo>
                <a:lnTo>
                  <a:pt x="2598" y="2652"/>
                </a:lnTo>
                <a:lnTo>
                  <a:pt x="2599" y="2644"/>
                </a:lnTo>
                <a:lnTo>
                  <a:pt x="2596" y="2636"/>
                </a:lnTo>
                <a:lnTo>
                  <a:pt x="2591" y="2631"/>
                </a:lnTo>
                <a:lnTo>
                  <a:pt x="2583" y="2629"/>
                </a:lnTo>
                <a:lnTo>
                  <a:pt x="2573" y="2631"/>
                </a:lnTo>
                <a:lnTo>
                  <a:pt x="2564" y="2636"/>
                </a:lnTo>
                <a:lnTo>
                  <a:pt x="2557" y="2644"/>
                </a:lnTo>
                <a:lnTo>
                  <a:pt x="2552" y="2652"/>
                </a:lnTo>
                <a:lnTo>
                  <a:pt x="2551" y="2661"/>
                </a:lnTo>
                <a:lnTo>
                  <a:pt x="2554" y="2668"/>
                </a:lnTo>
                <a:lnTo>
                  <a:pt x="2559" y="2673"/>
                </a:lnTo>
                <a:lnTo>
                  <a:pt x="2567" y="2674"/>
                </a:lnTo>
                <a:close/>
                <a:moveTo>
                  <a:pt x="2520" y="2822"/>
                </a:moveTo>
                <a:lnTo>
                  <a:pt x="2530" y="2820"/>
                </a:lnTo>
                <a:lnTo>
                  <a:pt x="2539" y="2815"/>
                </a:lnTo>
                <a:lnTo>
                  <a:pt x="2546" y="2808"/>
                </a:lnTo>
                <a:lnTo>
                  <a:pt x="2551" y="2800"/>
                </a:lnTo>
                <a:lnTo>
                  <a:pt x="2552" y="2791"/>
                </a:lnTo>
                <a:lnTo>
                  <a:pt x="2549" y="2784"/>
                </a:lnTo>
                <a:lnTo>
                  <a:pt x="2543" y="2778"/>
                </a:lnTo>
                <a:lnTo>
                  <a:pt x="2535" y="2776"/>
                </a:lnTo>
                <a:lnTo>
                  <a:pt x="2526" y="2778"/>
                </a:lnTo>
                <a:lnTo>
                  <a:pt x="2516" y="2784"/>
                </a:lnTo>
                <a:lnTo>
                  <a:pt x="2509" y="2791"/>
                </a:lnTo>
                <a:lnTo>
                  <a:pt x="2505" y="2800"/>
                </a:lnTo>
                <a:lnTo>
                  <a:pt x="2504" y="2808"/>
                </a:lnTo>
                <a:lnTo>
                  <a:pt x="2506" y="2815"/>
                </a:lnTo>
                <a:lnTo>
                  <a:pt x="2512" y="2820"/>
                </a:lnTo>
                <a:lnTo>
                  <a:pt x="2520" y="2822"/>
                </a:lnTo>
                <a:close/>
                <a:moveTo>
                  <a:pt x="2472" y="2971"/>
                </a:moveTo>
                <a:lnTo>
                  <a:pt x="2483" y="2969"/>
                </a:lnTo>
                <a:lnTo>
                  <a:pt x="2492" y="2963"/>
                </a:lnTo>
                <a:lnTo>
                  <a:pt x="2499" y="2956"/>
                </a:lnTo>
                <a:lnTo>
                  <a:pt x="2504" y="2947"/>
                </a:lnTo>
                <a:lnTo>
                  <a:pt x="2505" y="2938"/>
                </a:lnTo>
                <a:lnTo>
                  <a:pt x="2502" y="2931"/>
                </a:lnTo>
                <a:lnTo>
                  <a:pt x="2496" y="2926"/>
                </a:lnTo>
                <a:lnTo>
                  <a:pt x="2488" y="2924"/>
                </a:lnTo>
                <a:lnTo>
                  <a:pt x="2479" y="2926"/>
                </a:lnTo>
                <a:lnTo>
                  <a:pt x="2469" y="2931"/>
                </a:lnTo>
                <a:lnTo>
                  <a:pt x="2462" y="2938"/>
                </a:lnTo>
                <a:lnTo>
                  <a:pt x="2457" y="2947"/>
                </a:lnTo>
                <a:lnTo>
                  <a:pt x="2456" y="2956"/>
                </a:lnTo>
                <a:lnTo>
                  <a:pt x="2458" y="2963"/>
                </a:lnTo>
                <a:lnTo>
                  <a:pt x="2464" y="2969"/>
                </a:lnTo>
                <a:lnTo>
                  <a:pt x="2472" y="2971"/>
                </a:lnTo>
                <a:close/>
                <a:moveTo>
                  <a:pt x="2425" y="3119"/>
                </a:moveTo>
                <a:lnTo>
                  <a:pt x="2436" y="3117"/>
                </a:lnTo>
                <a:lnTo>
                  <a:pt x="2445" y="3112"/>
                </a:lnTo>
                <a:lnTo>
                  <a:pt x="2452" y="3103"/>
                </a:lnTo>
                <a:lnTo>
                  <a:pt x="2457" y="3094"/>
                </a:lnTo>
                <a:lnTo>
                  <a:pt x="2458" y="3085"/>
                </a:lnTo>
                <a:lnTo>
                  <a:pt x="2455" y="3078"/>
                </a:lnTo>
                <a:lnTo>
                  <a:pt x="2449" y="3073"/>
                </a:lnTo>
                <a:lnTo>
                  <a:pt x="2441" y="3071"/>
                </a:lnTo>
                <a:lnTo>
                  <a:pt x="2431" y="3073"/>
                </a:lnTo>
                <a:lnTo>
                  <a:pt x="2421" y="3078"/>
                </a:lnTo>
                <a:lnTo>
                  <a:pt x="2414" y="3085"/>
                </a:lnTo>
                <a:lnTo>
                  <a:pt x="2409" y="3094"/>
                </a:lnTo>
                <a:lnTo>
                  <a:pt x="2408" y="3103"/>
                </a:lnTo>
                <a:lnTo>
                  <a:pt x="2411" y="3112"/>
                </a:lnTo>
                <a:lnTo>
                  <a:pt x="2416" y="3117"/>
                </a:lnTo>
                <a:lnTo>
                  <a:pt x="2425" y="3119"/>
                </a:lnTo>
                <a:close/>
                <a:moveTo>
                  <a:pt x="2377" y="3266"/>
                </a:moveTo>
                <a:lnTo>
                  <a:pt x="2388" y="3264"/>
                </a:lnTo>
                <a:lnTo>
                  <a:pt x="2397" y="3259"/>
                </a:lnTo>
                <a:lnTo>
                  <a:pt x="2405" y="3252"/>
                </a:lnTo>
                <a:lnTo>
                  <a:pt x="2410" y="3242"/>
                </a:lnTo>
                <a:lnTo>
                  <a:pt x="2411" y="3233"/>
                </a:lnTo>
                <a:lnTo>
                  <a:pt x="2408" y="3225"/>
                </a:lnTo>
                <a:lnTo>
                  <a:pt x="2402" y="3220"/>
                </a:lnTo>
                <a:lnTo>
                  <a:pt x="2394" y="3218"/>
                </a:lnTo>
                <a:lnTo>
                  <a:pt x="2384" y="3220"/>
                </a:lnTo>
                <a:lnTo>
                  <a:pt x="2374" y="3225"/>
                </a:lnTo>
                <a:lnTo>
                  <a:pt x="2366" y="3233"/>
                </a:lnTo>
                <a:lnTo>
                  <a:pt x="2361" y="3242"/>
                </a:lnTo>
                <a:lnTo>
                  <a:pt x="2360" y="3252"/>
                </a:lnTo>
                <a:lnTo>
                  <a:pt x="2363" y="3259"/>
                </a:lnTo>
                <a:lnTo>
                  <a:pt x="2369" y="3264"/>
                </a:lnTo>
                <a:lnTo>
                  <a:pt x="2377" y="3266"/>
                </a:lnTo>
                <a:close/>
                <a:moveTo>
                  <a:pt x="2330" y="3414"/>
                </a:moveTo>
                <a:lnTo>
                  <a:pt x="2341" y="3412"/>
                </a:lnTo>
                <a:lnTo>
                  <a:pt x="2350" y="3407"/>
                </a:lnTo>
                <a:lnTo>
                  <a:pt x="2357" y="3399"/>
                </a:lnTo>
                <a:lnTo>
                  <a:pt x="2362" y="3390"/>
                </a:lnTo>
                <a:lnTo>
                  <a:pt x="2363" y="3380"/>
                </a:lnTo>
                <a:lnTo>
                  <a:pt x="2361" y="3372"/>
                </a:lnTo>
                <a:lnTo>
                  <a:pt x="2355" y="3367"/>
                </a:lnTo>
                <a:lnTo>
                  <a:pt x="2346" y="3365"/>
                </a:lnTo>
                <a:lnTo>
                  <a:pt x="2336" y="3367"/>
                </a:lnTo>
                <a:lnTo>
                  <a:pt x="2326" y="3372"/>
                </a:lnTo>
                <a:lnTo>
                  <a:pt x="2319" y="3380"/>
                </a:lnTo>
                <a:lnTo>
                  <a:pt x="2314" y="3390"/>
                </a:lnTo>
                <a:lnTo>
                  <a:pt x="2313" y="3399"/>
                </a:lnTo>
                <a:lnTo>
                  <a:pt x="2316" y="3407"/>
                </a:lnTo>
                <a:lnTo>
                  <a:pt x="2321" y="3412"/>
                </a:lnTo>
                <a:lnTo>
                  <a:pt x="2330" y="3414"/>
                </a:lnTo>
                <a:close/>
                <a:moveTo>
                  <a:pt x="2283" y="3561"/>
                </a:moveTo>
                <a:lnTo>
                  <a:pt x="2294" y="3560"/>
                </a:lnTo>
                <a:lnTo>
                  <a:pt x="2303" y="3554"/>
                </a:lnTo>
                <a:lnTo>
                  <a:pt x="2310" y="3547"/>
                </a:lnTo>
                <a:lnTo>
                  <a:pt x="2315" y="3537"/>
                </a:lnTo>
                <a:lnTo>
                  <a:pt x="2316" y="3528"/>
                </a:lnTo>
                <a:lnTo>
                  <a:pt x="2314" y="3519"/>
                </a:lnTo>
                <a:lnTo>
                  <a:pt x="2308" y="3514"/>
                </a:lnTo>
                <a:lnTo>
                  <a:pt x="2299" y="3512"/>
                </a:lnTo>
                <a:lnTo>
                  <a:pt x="2289" y="3514"/>
                </a:lnTo>
                <a:lnTo>
                  <a:pt x="2279" y="3519"/>
                </a:lnTo>
                <a:lnTo>
                  <a:pt x="2271" y="3528"/>
                </a:lnTo>
                <a:lnTo>
                  <a:pt x="2266" y="3537"/>
                </a:lnTo>
                <a:lnTo>
                  <a:pt x="2265" y="3547"/>
                </a:lnTo>
                <a:lnTo>
                  <a:pt x="2268" y="3554"/>
                </a:lnTo>
                <a:lnTo>
                  <a:pt x="2274" y="3560"/>
                </a:lnTo>
                <a:lnTo>
                  <a:pt x="2283" y="3561"/>
                </a:lnTo>
                <a:close/>
                <a:moveTo>
                  <a:pt x="2235" y="3709"/>
                </a:moveTo>
                <a:lnTo>
                  <a:pt x="2246" y="3707"/>
                </a:lnTo>
                <a:lnTo>
                  <a:pt x="2256" y="3702"/>
                </a:lnTo>
                <a:lnTo>
                  <a:pt x="2263" y="3694"/>
                </a:lnTo>
                <a:lnTo>
                  <a:pt x="2268" y="3685"/>
                </a:lnTo>
                <a:lnTo>
                  <a:pt x="2269" y="3675"/>
                </a:lnTo>
                <a:lnTo>
                  <a:pt x="2267" y="3668"/>
                </a:lnTo>
                <a:lnTo>
                  <a:pt x="2261" y="3661"/>
                </a:lnTo>
                <a:lnTo>
                  <a:pt x="2252" y="3659"/>
                </a:lnTo>
                <a:lnTo>
                  <a:pt x="2242" y="3661"/>
                </a:lnTo>
                <a:lnTo>
                  <a:pt x="2231" y="3668"/>
                </a:lnTo>
                <a:lnTo>
                  <a:pt x="2223" y="3675"/>
                </a:lnTo>
                <a:lnTo>
                  <a:pt x="2218" y="3685"/>
                </a:lnTo>
                <a:lnTo>
                  <a:pt x="2217" y="3694"/>
                </a:lnTo>
                <a:lnTo>
                  <a:pt x="2220" y="3702"/>
                </a:lnTo>
                <a:lnTo>
                  <a:pt x="2226" y="3707"/>
                </a:lnTo>
                <a:lnTo>
                  <a:pt x="2235" y="3709"/>
                </a:lnTo>
                <a:close/>
                <a:moveTo>
                  <a:pt x="2188" y="3858"/>
                </a:moveTo>
                <a:lnTo>
                  <a:pt x="2199" y="3856"/>
                </a:lnTo>
                <a:lnTo>
                  <a:pt x="2208" y="3849"/>
                </a:lnTo>
                <a:lnTo>
                  <a:pt x="2216" y="3842"/>
                </a:lnTo>
                <a:lnTo>
                  <a:pt x="2221" y="3832"/>
                </a:lnTo>
                <a:lnTo>
                  <a:pt x="2222" y="3823"/>
                </a:lnTo>
                <a:lnTo>
                  <a:pt x="2219" y="3815"/>
                </a:lnTo>
                <a:lnTo>
                  <a:pt x="2213" y="3810"/>
                </a:lnTo>
                <a:lnTo>
                  <a:pt x="2204" y="3808"/>
                </a:lnTo>
                <a:lnTo>
                  <a:pt x="2194" y="3810"/>
                </a:lnTo>
                <a:lnTo>
                  <a:pt x="2184" y="3815"/>
                </a:lnTo>
                <a:lnTo>
                  <a:pt x="2176" y="3823"/>
                </a:lnTo>
                <a:lnTo>
                  <a:pt x="2171" y="3832"/>
                </a:lnTo>
                <a:lnTo>
                  <a:pt x="2170" y="3842"/>
                </a:lnTo>
                <a:lnTo>
                  <a:pt x="2173" y="3849"/>
                </a:lnTo>
                <a:lnTo>
                  <a:pt x="2179" y="3856"/>
                </a:lnTo>
                <a:lnTo>
                  <a:pt x="2188" y="3858"/>
                </a:lnTo>
                <a:close/>
                <a:moveTo>
                  <a:pt x="2140" y="4005"/>
                </a:moveTo>
                <a:lnTo>
                  <a:pt x="2151" y="4003"/>
                </a:lnTo>
                <a:lnTo>
                  <a:pt x="2161" y="3998"/>
                </a:lnTo>
                <a:lnTo>
                  <a:pt x="2169" y="3989"/>
                </a:lnTo>
                <a:lnTo>
                  <a:pt x="2174" y="3980"/>
                </a:lnTo>
                <a:lnTo>
                  <a:pt x="2175" y="3970"/>
                </a:lnTo>
                <a:lnTo>
                  <a:pt x="2172" y="3962"/>
                </a:lnTo>
                <a:lnTo>
                  <a:pt x="2166" y="3957"/>
                </a:lnTo>
                <a:lnTo>
                  <a:pt x="2157" y="3955"/>
                </a:lnTo>
                <a:lnTo>
                  <a:pt x="2147" y="3957"/>
                </a:lnTo>
                <a:lnTo>
                  <a:pt x="2136" y="3962"/>
                </a:lnTo>
                <a:lnTo>
                  <a:pt x="2128" y="3970"/>
                </a:lnTo>
                <a:lnTo>
                  <a:pt x="2123" y="3980"/>
                </a:lnTo>
                <a:lnTo>
                  <a:pt x="2122" y="3989"/>
                </a:lnTo>
                <a:lnTo>
                  <a:pt x="2125" y="3998"/>
                </a:lnTo>
                <a:lnTo>
                  <a:pt x="2131" y="4003"/>
                </a:lnTo>
                <a:lnTo>
                  <a:pt x="2140" y="4005"/>
                </a:lnTo>
                <a:close/>
                <a:moveTo>
                  <a:pt x="2093" y="4153"/>
                </a:moveTo>
                <a:lnTo>
                  <a:pt x="2104" y="4151"/>
                </a:lnTo>
                <a:lnTo>
                  <a:pt x="2114" y="4145"/>
                </a:lnTo>
                <a:lnTo>
                  <a:pt x="2122" y="4138"/>
                </a:lnTo>
                <a:lnTo>
                  <a:pt x="2127" y="4127"/>
                </a:lnTo>
                <a:lnTo>
                  <a:pt x="2128" y="4117"/>
                </a:lnTo>
                <a:lnTo>
                  <a:pt x="2125" y="4109"/>
                </a:lnTo>
                <a:lnTo>
                  <a:pt x="2119" y="4104"/>
                </a:lnTo>
                <a:lnTo>
                  <a:pt x="2110" y="4102"/>
                </a:lnTo>
                <a:lnTo>
                  <a:pt x="2099" y="4104"/>
                </a:lnTo>
                <a:lnTo>
                  <a:pt x="2089" y="4109"/>
                </a:lnTo>
                <a:lnTo>
                  <a:pt x="2081" y="4117"/>
                </a:lnTo>
                <a:lnTo>
                  <a:pt x="2076" y="4127"/>
                </a:lnTo>
                <a:lnTo>
                  <a:pt x="2075" y="4138"/>
                </a:lnTo>
                <a:lnTo>
                  <a:pt x="2078" y="4145"/>
                </a:lnTo>
                <a:lnTo>
                  <a:pt x="2084" y="4151"/>
                </a:lnTo>
                <a:lnTo>
                  <a:pt x="2093" y="4153"/>
                </a:lnTo>
                <a:close/>
                <a:moveTo>
                  <a:pt x="2045" y="4300"/>
                </a:moveTo>
                <a:lnTo>
                  <a:pt x="2057" y="4299"/>
                </a:lnTo>
                <a:lnTo>
                  <a:pt x="2067" y="4293"/>
                </a:lnTo>
                <a:lnTo>
                  <a:pt x="2074" y="4285"/>
                </a:lnTo>
                <a:lnTo>
                  <a:pt x="2080" y="4275"/>
                </a:lnTo>
                <a:lnTo>
                  <a:pt x="2081" y="4264"/>
                </a:lnTo>
                <a:lnTo>
                  <a:pt x="2078" y="4256"/>
                </a:lnTo>
                <a:lnTo>
                  <a:pt x="2072" y="4251"/>
                </a:lnTo>
                <a:lnTo>
                  <a:pt x="2063" y="4249"/>
                </a:lnTo>
                <a:lnTo>
                  <a:pt x="2052" y="4251"/>
                </a:lnTo>
                <a:lnTo>
                  <a:pt x="2041" y="4256"/>
                </a:lnTo>
                <a:lnTo>
                  <a:pt x="2033" y="4264"/>
                </a:lnTo>
                <a:lnTo>
                  <a:pt x="2028" y="4275"/>
                </a:lnTo>
                <a:lnTo>
                  <a:pt x="2027" y="4285"/>
                </a:lnTo>
                <a:lnTo>
                  <a:pt x="2030" y="4293"/>
                </a:lnTo>
                <a:lnTo>
                  <a:pt x="2036" y="4299"/>
                </a:lnTo>
                <a:lnTo>
                  <a:pt x="2045" y="4300"/>
                </a:lnTo>
                <a:close/>
                <a:moveTo>
                  <a:pt x="1998" y="4448"/>
                </a:moveTo>
                <a:lnTo>
                  <a:pt x="2009" y="4446"/>
                </a:lnTo>
                <a:lnTo>
                  <a:pt x="2019" y="4440"/>
                </a:lnTo>
                <a:lnTo>
                  <a:pt x="2027" y="4432"/>
                </a:lnTo>
                <a:lnTo>
                  <a:pt x="2032" y="4423"/>
                </a:lnTo>
                <a:lnTo>
                  <a:pt x="2033" y="4412"/>
                </a:lnTo>
                <a:lnTo>
                  <a:pt x="2031" y="4404"/>
                </a:lnTo>
                <a:lnTo>
                  <a:pt x="2024" y="4398"/>
                </a:lnTo>
                <a:lnTo>
                  <a:pt x="2015" y="4396"/>
                </a:lnTo>
                <a:lnTo>
                  <a:pt x="2005" y="4398"/>
                </a:lnTo>
                <a:lnTo>
                  <a:pt x="1994" y="4404"/>
                </a:lnTo>
                <a:lnTo>
                  <a:pt x="1986" y="4412"/>
                </a:lnTo>
                <a:lnTo>
                  <a:pt x="1981" y="4423"/>
                </a:lnTo>
                <a:lnTo>
                  <a:pt x="1980" y="4432"/>
                </a:lnTo>
                <a:lnTo>
                  <a:pt x="1982" y="4440"/>
                </a:lnTo>
                <a:lnTo>
                  <a:pt x="1989" y="4446"/>
                </a:lnTo>
                <a:lnTo>
                  <a:pt x="1998" y="4448"/>
                </a:lnTo>
                <a:close/>
                <a:moveTo>
                  <a:pt x="1968" y="4544"/>
                </a:moveTo>
                <a:lnTo>
                  <a:pt x="1957" y="4546"/>
                </a:lnTo>
                <a:lnTo>
                  <a:pt x="1947" y="4551"/>
                </a:lnTo>
                <a:lnTo>
                  <a:pt x="1939" y="4560"/>
                </a:lnTo>
                <a:lnTo>
                  <a:pt x="1933" y="4570"/>
                </a:lnTo>
                <a:lnTo>
                  <a:pt x="1932" y="4580"/>
                </a:lnTo>
                <a:lnTo>
                  <a:pt x="1935" y="4588"/>
                </a:lnTo>
                <a:lnTo>
                  <a:pt x="1941" y="4593"/>
                </a:lnTo>
                <a:lnTo>
                  <a:pt x="1952" y="4595"/>
                </a:lnTo>
                <a:lnTo>
                  <a:pt x="1962" y="4593"/>
                </a:lnTo>
                <a:lnTo>
                  <a:pt x="1972" y="4588"/>
                </a:lnTo>
                <a:lnTo>
                  <a:pt x="1980" y="4580"/>
                </a:lnTo>
                <a:lnTo>
                  <a:pt x="1985" y="4570"/>
                </a:lnTo>
                <a:lnTo>
                  <a:pt x="1986" y="4560"/>
                </a:lnTo>
                <a:lnTo>
                  <a:pt x="1983" y="4551"/>
                </a:lnTo>
                <a:lnTo>
                  <a:pt x="1977" y="4546"/>
                </a:lnTo>
                <a:lnTo>
                  <a:pt x="1968" y="4544"/>
                </a:lnTo>
                <a:close/>
                <a:moveTo>
                  <a:pt x="1886" y="4717"/>
                </a:moveTo>
                <a:lnTo>
                  <a:pt x="1885" y="4727"/>
                </a:lnTo>
                <a:lnTo>
                  <a:pt x="1888" y="4735"/>
                </a:lnTo>
                <a:lnTo>
                  <a:pt x="1894" y="4742"/>
                </a:lnTo>
                <a:lnTo>
                  <a:pt x="1904" y="4744"/>
                </a:lnTo>
                <a:lnTo>
                  <a:pt x="1915" y="4742"/>
                </a:lnTo>
                <a:lnTo>
                  <a:pt x="1924" y="4735"/>
                </a:lnTo>
                <a:lnTo>
                  <a:pt x="1932" y="4727"/>
                </a:lnTo>
                <a:lnTo>
                  <a:pt x="1938" y="4717"/>
                </a:lnTo>
                <a:lnTo>
                  <a:pt x="1939" y="4708"/>
                </a:lnTo>
                <a:lnTo>
                  <a:pt x="1936" y="4700"/>
                </a:lnTo>
                <a:lnTo>
                  <a:pt x="1930" y="4693"/>
                </a:lnTo>
                <a:lnTo>
                  <a:pt x="1920" y="4691"/>
                </a:lnTo>
                <a:lnTo>
                  <a:pt x="1910" y="4693"/>
                </a:lnTo>
                <a:lnTo>
                  <a:pt x="1899" y="4700"/>
                </a:lnTo>
                <a:lnTo>
                  <a:pt x="1891" y="4708"/>
                </a:lnTo>
                <a:lnTo>
                  <a:pt x="1886" y="4717"/>
                </a:lnTo>
                <a:close/>
                <a:moveTo>
                  <a:pt x="1839" y="4865"/>
                </a:moveTo>
                <a:lnTo>
                  <a:pt x="1838" y="4875"/>
                </a:lnTo>
                <a:lnTo>
                  <a:pt x="1840" y="4884"/>
                </a:lnTo>
                <a:lnTo>
                  <a:pt x="1847" y="4889"/>
                </a:lnTo>
                <a:lnTo>
                  <a:pt x="1857" y="4891"/>
                </a:lnTo>
                <a:lnTo>
                  <a:pt x="1867" y="4889"/>
                </a:lnTo>
                <a:lnTo>
                  <a:pt x="1877" y="4884"/>
                </a:lnTo>
                <a:lnTo>
                  <a:pt x="1885" y="4875"/>
                </a:lnTo>
                <a:lnTo>
                  <a:pt x="1890" y="4865"/>
                </a:lnTo>
                <a:lnTo>
                  <a:pt x="1891" y="4855"/>
                </a:lnTo>
                <a:lnTo>
                  <a:pt x="1888" y="4847"/>
                </a:lnTo>
                <a:lnTo>
                  <a:pt x="1882" y="4841"/>
                </a:lnTo>
                <a:lnTo>
                  <a:pt x="1873" y="4840"/>
                </a:lnTo>
                <a:lnTo>
                  <a:pt x="1863" y="4841"/>
                </a:lnTo>
                <a:lnTo>
                  <a:pt x="1852" y="4847"/>
                </a:lnTo>
                <a:lnTo>
                  <a:pt x="1844" y="4855"/>
                </a:lnTo>
                <a:lnTo>
                  <a:pt x="1839" y="4865"/>
                </a:lnTo>
                <a:close/>
                <a:moveTo>
                  <a:pt x="1791" y="5012"/>
                </a:moveTo>
                <a:lnTo>
                  <a:pt x="1790" y="5023"/>
                </a:lnTo>
                <a:lnTo>
                  <a:pt x="1793" y="5031"/>
                </a:lnTo>
                <a:lnTo>
                  <a:pt x="1799" y="5036"/>
                </a:lnTo>
                <a:lnTo>
                  <a:pt x="1809" y="5038"/>
                </a:lnTo>
                <a:lnTo>
                  <a:pt x="1820" y="5036"/>
                </a:lnTo>
                <a:lnTo>
                  <a:pt x="1830" y="5031"/>
                </a:lnTo>
                <a:lnTo>
                  <a:pt x="1838" y="5023"/>
                </a:lnTo>
                <a:lnTo>
                  <a:pt x="1843" y="5012"/>
                </a:lnTo>
                <a:lnTo>
                  <a:pt x="1844" y="5002"/>
                </a:lnTo>
                <a:lnTo>
                  <a:pt x="1841" y="4994"/>
                </a:lnTo>
                <a:lnTo>
                  <a:pt x="1835" y="4989"/>
                </a:lnTo>
                <a:lnTo>
                  <a:pt x="1826" y="4987"/>
                </a:lnTo>
                <a:lnTo>
                  <a:pt x="1815" y="4989"/>
                </a:lnTo>
                <a:lnTo>
                  <a:pt x="1804" y="4994"/>
                </a:lnTo>
                <a:lnTo>
                  <a:pt x="1796" y="5002"/>
                </a:lnTo>
                <a:lnTo>
                  <a:pt x="1791" y="5012"/>
                </a:lnTo>
                <a:close/>
                <a:moveTo>
                  <a:pt x="1744" y="5159"/>
                </a:moveTo>
                <a:lnTo>
                  <a:pt x="1743" y="5170"/>
                </a:lnTo>
                <a:lnTo>
                  <a:pt x="1746" y="5178"/>
                </a:lnTo>
                <a:lnTo>
                  <a:pt x="1752" y="5184"/>
                </a:lnTo>
                <a:lnTo>
                  <a:pt x="1762" y="5186"/>
                </a:lnTo>
                <a:lnTo>
                  <a:pt x="1773" y="5184"/>
                </a:lnTo>
                <a:lnTo>
                  <a:pt x="1782" y="5178"/>
                </a:lnTo>
                <a:lnTo>
                  <a:pt x="1790" y="5170"/>
                </a:lnTo>
                <a:lnTo>
                  <a:pt x="1795" y="5159"/>
                </a:lnTo>
                <a:lnTo>
                  <a:pt x="1797" y="5150"/>
                </a:lnTo>
                <a:lnTo>
                  <a:pt x="1794" y="5142"/>
                </a:lnTo>
                <a:lnTo>
                  <a:pt x="1787" y="5136"/>
                </a:lnTo>
                <a:lnTo>
                  <a:pt x="1778" y="5134"/>
                </a:lnTo>
                <a:lnTo>
                  <a:pt x="1768" y="5136"/>
                </a:lnTo>
                <a:lnTo>
                  <a:pt x="1757" y="5142"/>
                </a:lnTo>
                <a:lnTo>
                  <a:pt x="1749" y="5150"/>
                </a:lnTo>
                <a:lnTo>
                  <a:pt x="1744" y="5159"/>
                </a:lnTo>
                <a:close/>
                <a:moveTo>
                  <a:pt x="1697" y="5308"/>
                </a:moveTo>
                <a:lnTo>
                  <a:pt x="1696" y="5317"/>
                </a:lnTo>
                <a:lnTo>
                  <a:pt x="1699" y="5325"/>
                </a:lnTo>
                <a:lnTo>
                  <a:pt x="1705" y="5331"/>
                </a:lnTo>
                <a:lnTo>
                  <a:pt x="1715" y="5333"/>
                </a:lnTo>
                <a:lnTo>
                  <a:pt x="1725" y="5331"/>
                </a:lnTo>
                <a:lnTo>
                  <a:pt x="1735" y="5325"/>
                </a:lnTo>
                <a:lnTo>
                  <a:pt x="1743" y="5317"/>
                </a:lnTo>
                <a:lnTo>
                  <a:pt x="1748" y="5308"/>
                </a:lnTo>
                <a:lnTo>
                  <a:pt x="1749" y="5297"/>
                </a:lnTo>
                <a:lnTo>
                  <a:pt x="1746" y="5289"/>
                </a:lnTo>
                <a:lnTo>
                  <a:pt x="1740" y="5284"/>
                </a:lnTo>
                <a:lnTo>
                  <a:pt x="1731" y="5282"/>
                </a:lnTo>
                <a:lnTo>
                  <a:pt x="1721" y="5284"/>
                </a:lnTo>
                <a:lnTo>
                  <a:pt x="1710" y="5289"/>
                </a:lnTo>
                <a:lnTo>
                  <a:pt x="1702" y="5297"/>
                </a:lnTo>
                <a:lnTo>
                  <a:pt x="1697" y="5308"/>
                </a:lnTo>
                <a:close/>
                <a:moveTo>
                  <a:pt x="1650" y="5455"/>
                </a:moveTo>
                <a:lnTo>
                  <a:pt x="1648" y="5465"/>
                </a:lnTo>
                <a:lnTo>
                  <a:pt x="1651" y="5473"/>
                </a:lnTo>
                <a:lnTo>
                  <a:pt x="1657" y="5478"/>
                </a:lnTo>
                <a:lnTo>
                  <a:pt x="1667" y="5480"/>
                </a:lnTo>
                <a:lnTo>
                  <a:pt x="1678" y="5478"/>
                </a:lnTo>
                <a:lnTo>
                  <a:pt x="1687" y="5473"/>
                </a:lnTo>
                <a:lnTo>
                  <a:pt x="1695" y="5465"/>
                </a:lnTo>
                <a:lnTo>
                  <a:pt x="1700" y="5455"/>
                </a:lnTo>
                <a:lnTo>
                  <a:pt x="1701" y="5446"/>
                </a:lnTo>
                <a:lnTo>
                  <a:pt x="1699" y="5437"/>
                </a:lnTo>
                <a:lnTo>
                  <a:pt x="1692" y="5431"/>
                </a:lnTo>
                <a:lnTo>
                  <a:pt x="1683" y="5429"/>
                </a:lnTo>
                <a:lnTo>
                  <a:pt x="1673" y="5431"/>
                </a:lnTo>
                <a:lnTo>
                  <a:pt x="1663" y="5437"/>
                </a:lnTo>
                <a:lnTo>
                  <a:pt x="1655" y="5446"/>
                </a:lnTo>
                <a:lnTo>
                  <a:pt x="1650" y="5455"/>
                </a:lnTo>
                <a:close/>
                <a:moveTo>
                  <a:pt x="1603" y="5603"/>
                </a:moveTo>
                <a:lnTo>
                  <a:pt x="1602" y="5612"/>
                </a:lnTo>
                <a:lnTo>
                  <a:pt x="1604" y="5620"/>
                </a:lnTo>
                <a:lnTo>
                  <a:pt x="1610" y="5625"/>
                </a:lnTo>
                <a:lnTo>
                  <a:pt x="1620" y="5627"/>
                </a:lnTo>
                <a:lnTo>
                  <a:pt x="1630" y="5625"/>
                </a:lnTo>
                <a:lnTo>
                  <a:pt x="1640" y="5620"/>
                </a:lnTo>
                <a:lnTo>
                  <a:pt x="1648" y="5612"/>
                </a:lnTo>
                <a:lnTo>
                  <a:pt x="1653" y="5603"/>
                </a:lnTo>
                <a:lnTo>
                  <a:pt x="1654" y="5593"/>
                </a:lnTo>
                <a:lnTo>
                  <a:pt x="1651" y="5585"/>
                </a:lnTo>
                <a:lnTo>
                  <a:pt x="1645" y="5579"/>
                </a:lnTo>
                <a:lnTo>
                  <a:pt x="1636" y="5577"/>
                </a:lnTo>
                <a:lnTo>
                  <a:pt x="1626" y="5579"/>
                </a:lnTo>
                <a:lnTo>
                  <a:pt x="1615" y="5585"/>
                </a:lnTo>
                <a:lnTo>
                  <a:pt x="1608" y="5593"/>
                </a:lnTo>
                <a:lnTo>
                  <a:pt x="1603" y="5603"/>
                </a:lnTo>
                <a:close/>
                <a:moveTo>
                  <a:pt x="1555" y="5750"/>
                </a:moveTo>
                <a:lnTo>
                  <a:pt x="1554" y="5759"/>
                </a:lnTo>
                <a:lnTo>
                  <a:pt x="1557" y="5767"/>
                </a:lnTo>
                <a:lnTo>
                  <a:pt x="1563" y="5773"/>
                </a:lnTo>
                <a:lnTo>
                  <a:pt x="1573" y="5775"/>
                </a:lnTo>
                <a:lnTo>
                  <a:pt x="1583" y="5773"/>
                </a:lnTo>
                <a:lnTo>
                  <a:pt x="1592" y="5767"/>
                </a:lnTo>
                <a:lnTo>
                  <a:pt x="1600" y="5759"/>
                </a:lnTo>
                <a:lnTo>
                  <a:pt x="1605" y="5750"/>
                </a:lnTo>
                <a:lnTo>
                  <a:pt x="1606" y="5740"/>
                </a:lnTo>
                <a:lnTo>
                  <a:pt x="1604" y="5733"/>
                </a:lnTo>
                <a:lnTo>
                  <a:pt x="1597" y="5727"/>
                </a:lnTo>
                <a:lnTo>
                  <a:pt x="1589" y="5726"/>
                </a:lnTo>
                <a:lnTo>
                  <a:pt x="1578" y="5727"/>
                </a:lnTo>
                <a:lnTo>
                  <a:pt x="1568" y="5733"/>
                </a:lnTo>
                <a:lnTo>
                  <a:pt x="1560" y="5740"/>
                </a:lnTo>
                <a:lnTo>
                  <a:pt x="1555" y="5750"/>
                </a:lnTo>
                <a:close/>
                <a:moveTo>
                  <a:pt x="1508" y="5897"/>
                </a:moveTo>
                <a:lnTo>
                  <a:pt x="1507" y="5907"/>
                </a:lnTo>
                <a:lnTo>
                  <a:pt x="1510" y="5915"/>
                </a:lnTo>
                <a:lnTo>
                  <a:pt x="1516" y="5920"/>
                </a:lnTo>
                <a:lnTo>
                  <a:pt x="1526" y="5922"/>
                </a:lnTo>
                <a:lnTo>
                  <a:pt x="1536" y="5920"/>
                </a:lnTo>
                <a:lnTo>
                  <a:pt x="1545" y="5915"/>
                </a:lnTo>
                <a:lnTo>
                  <a:pt x="1552" y="5907"/>
                </a:lnTo>
                <a:lnTo>
                  <a:pt x="1557" y="5897"/>
                </a:lnTo>
                <a:lnTo>
                  <a:pt x="1558" y="5888"/>
                </a:lnTo>
                <a:lnTo>
                  <a:pt x="1556" y="5880"/>
                </a:lnTo>
                <a:lnTo>
                  <a:pt x="1550" y="5875"/>
                </a:lnTo>
                <a:lnTo>
                  <a:pt x="1541" y="5873"/>
                </a:lnTo>
                <a:lnTo>
                  <a:pt x="1531" y="5875"/>
                </a:lnTo>
                <a:lnTo>
                  <a:pt x="1521" y="5880"/>
                </a:lnTo>
                <a:lnTo>
                  <a:pt x="1513" y="5888"/>
                </a:lnTo>
                <a:lnTo>
                  <a:pt x="1508" y="5897"/>
                </a:lnTo>
                <a:close/>
                <a:moveTo>
                  <a:pt x="1461" y="6045"/>
                </a:moveTo>
                <a:lnTo>
                  <a:pt x="1460" y="6055"/>
                </a:lnTo>
                <a:lnTo>
                  <a:pt x="1463" y="6062"/>
                </a:lnTo>
                <a:lnTo>
                  <a:pt x="1469" y="6067"/>
                </a:lnTo>
                <a:lnTo>
                  <a:pt x="1478" y="6069"/>
                </a:lnTo>
                <a:lnTo>
                  <a:pt x="1488" y="6067"/>
                </a:lnTo>
                <a:lnTo>
                  <a:pt x="1497" y="6062"/>
                </a:lnTo>
                <a:lnTo>
                  <a:pt x="1505" y="6055"/>
                </a:lnTo>
                <a:lnTo>
                  <a:pt x="1510" y="6045"/>
                </a:lnTo>
                <a:lnTo>
                  <a:pt x="1511" y="6035"/>
                </a:lnTo>
                <a:lnTo>
                  <a:pt x="1508" y="6028"/>
                </a:lnTo>
                <a:lnTo>
                  <a:pt x="1502" y="6023"/>
                </a:lnTo>
                <a:lnTo>
                  <a:pt x="1494" y="6021"/>
                </a:lnTo>
                <a:lnTo>
                  <a:pt x="1484" y="6023"/>
                </a:lnTo>
                <a:lnTo>
                  <a:pt x="1474" y="6028"/>
                </a:lnTo>
                <a:lnTo>
                  <a:pt x="1466" y="6035"/>
                </a:lnTo>
                <a:lnTo>
                  <a:pt x="1461" y="6045"/>
                </a:lnTo>
                <a:close/>
                <a:moveTo>
                  <a:pt x="1414" y="6193"/>
                </a:moveTo>
                <a:lnTo>
                  <a:pt x="1413" y="6202"/>
                </a:lnTo>
                <a:lnTo>
                  <a:pt x="1416" y="6210"/>
                </a:lnTo>
                <a:lnTo>
                  <a:pt x="1421" y="6215"/>
                </a:lnTo>
                <a:lnTo>
                  <a:pt x="1431" y="6217"/>
                </a:lnTo>
                <a:lnTo>
                  <a:pt x="1441" y="6215"/>
                </a:lnTo>
                <a:lnTo>
                  <a:pt x="1450" y="6210"/>
                </a:lnTo>
                <a:lnTo>
                  <a:pt x="1457" y="6202"/>
                </a:lnTo>
                <a:lnTo>
                  <a:pt x="1462" y="6193"/>
                </a:lnTo>
                <a:lnTo>
                  <a:pt x="1463" y="6183"/>
                </a:lnTo>
                <a:lnTo>
                  <a:pt x="1461" y="6175"/>
                </a:lnTo>
                <a:lnTo>
                  <a:pt x="1455" y="6170"/>
                </a:lnTo>
                <a:lnTo>
                  <a:pt x="1446" y="6168"/>
                </a:lnTo>
                <a:lnTo>
                  <a:pt x="1436" y="6170"/>
                </a:lnTo>
                <a:lnTo>
                  <a:pt x="1426" y="6175"/>
                </a:lnTo>
                <a:lnTo>
                  <a:pt x="1419" y="6183"/>
                </a:lnTo>
                <a:lnTo>
                  <a:pt x="1414" y="6193"/>
                </a:lnTo>
                <a:close/>
                <a:moveTo>
                  <a:pt x="1367" y="6340"/>
                </a:moveTo>
                <a:lnTo>
                  <a:pt x="1366" y="6349"/>
                </a:lnTo>
                <a:lnTo>
                  <a:pt x="1369" y="6357"/>
                </a:lnTo>
                <a:lnTo>
                  <a:pt x="1374" y="6362"/>
                </a:lnTo>
                <a:lnTo>
                  <a:pt x="1384" y="6364"/>
                </a:lnTo>
                <a:lnTo>
                  <a:pt x="1393" y="6362"/>
                </a:lnTo>
                <a:lnTo>
                  <a:pt x="1402" y="6357"/>
                </a:lnTo>
                <a:lnTo>
                  <a:pt x="1410" y="6349"/>
                </a:lnTo>
                <a:lnTo>
                  <a:pt x="1414" y="6340"/>
                </a:lnTo>
                <a:lnTo>
                  <a:pt x="1416" y="6331"/>
                </a:lnTo>
                <a:lnTo>
                  <a:pt x="1413" y="6323"/>
                </a:lnTo>
                <a:lnTo>
                  <a:pt x="1407" y="6318"/>
                </a:lnTo>
                <a:lnTo>
                  <a:pt x="1399" y="6316"/>
                </a:lnTo>
                <a:lnTo>
                  <a:pt x="1389" y="6318"/>
                </a:lnTo>
                <a:lnTo>
                  <a:pt x="1379" y="6323"/>
                </a:lnTo>
                <a:lnTo>
                  <a:pt x="1372" y="6331"/>
                </a:lnTo>
                <a:lnTo>
                  <a:pt x="1367" y="6340"/>
                </a:lnTo>
                <a:close/>
                <a:moveTo>
                  <a:pt x="1351" y="6464"/>
                </a:moveTo>
                <a:lnTo>
                  <a:pt x="1342" y="6466"/>
                </a:lnTo>
                <a:lnTo>
                  <a:pt x="1332" y="6472"/>
                </a:lnTo>
                <a:lnTo>
                  <a:pt x="1325" y="6479"/>
                </a:lnTo>
                <a:lnTo>
                  <a:pt x="1320" y="6488"/>
                </a:lnTo>
                <a:lnTo>
                  <a:pt x="1319" y="6497"/>
                </a:lnTo>
                <a:lnTo>
                  <a:pt x="1322" y="6504"/>
                </a:lnTo>
                <a:lnTo>
                  <a:pt x="1327" y="6509"/>
                </a:lnTo>
                <a:lnTo>
                  <a:pt x="1337" y="6511"/>
                </a:lnTo>
                <a:lnTo>
                  <a:pt x="1346" y="6509"/>
                </a:lnTo>
                <a:lnTo>
                  <a:pt x="1355" y="6504"/>
                </a:lnTo>
                <a:lnTo>
                  <a:pt x="1362" y="6497"/>
                </a:lnTo>
                <a:lnTo>
                  <a:pt x="1367" y="6488"/>
                </a:lnTo>
                <a:lnTo>
                  <a:pt x="1368" y="6479"/>
                </a:lnTo>
                <a:lnTo>
                  <a:pt x="1365" y="6472"/>
                </a:lnTo>
                <a:lnTo>
                  <a:pt x="1359" y="6466"/>
                </a:lnTo>
                <a:lnTo>
                  <a:pt x="1351" y="6464"/>
                </a:lnTo>
                <a:close/>
                <a:moveTo>
                  <a:pt x="1304" y="6613"/>
                </a:moveTo>
                <a:lnTo>
                  <a:pt x="1294" y="6614"/>
                </a:lnTo>
                <a:lnTo>
                  <a:pt x="1285" y="6619"/>
                </a:lnTo>
                <a:lnTo>
                  <a:pt x="1278" y="6626"/>
                </a:lnTo>
                <a:lnTo>
                  <a:pt x="1273" y="6635"/>
                </a:lnTo>
                <a:lnTo>
                  <a:pt x="1272" y="6644"/>
                </a:lnTo>
                <a:lnTo>
                  <a:pt x="1275" y="6651"/>
                </a:lnTo>
                <a:lnTo>
                  <a:pt x="1280" y="6657"/>
                </a:lnTo>
                <a:lnTo>
                  <a:pt x="1289" y="6659"/>
                </a:lnTo>
                <a:lnTo>
                  <a:pt x="1299" y="6657"/>
                </a:lnTo>
                <a:lnTo>
                  <a:pt x="1307" y="6651"/>
                </a:lnTo>
                <a:lnTo>
                  <a:pt x="1314" y="6644"/>
                </a:lnTo>
                <a:lnTo>
                  <a:pt x="1319" y="6635"/>
                </a:lnTo>
                <a:lnTo>
                  <a:pt x="1320" y="6626"/>
                </a:lnTo>
                <a:lnTo>
                  <a:pt x="1317" y="6619"/>
                </a:lnTo>
                <a:lnTo>
                  <a:pt x="1312" y="6614"/>
                </a:lnTo>
                <a:lnTo>
                  <a:pt x="1304" y="6613"/>
                </a:lnTo>
                <a:close/>
                <a:moveTo>
                  <a:pt x="1256" y="6761"/>
                </a:moveTo>
                <a:lnTo>
                  <a:pt x="1247" y="6763"/>
                </a:lnTo>
                <a:lnTo>
                  <a:pt x="1239" y="6767"/>
                </a:lnTo>
                <a:lnTo>
                  <a:pt x="1231" y="6774"/>
                </a:lnTo>
                <a:lnTo>
                  <a:pt x="1226" y="6782"/>
                </a:lnTo>
                <a:lnTo>
                  <a:pt x="1225" y="6791"/>
                </a:lnTo>
                <a:lnTo>
                  <a:pt x="1228" y="6799"/>
                </a:lnTo>
                <a:lnTo>
                  <a:pt x="1233" y="6803"/>
                </a:lnTo>
                <a:lnTo>
                  <a:pt x="1242" y="6805"/>
                </a:lnTo>
                <a:lnTo>
                  <a:pt x="1251" y="6803"/>
                </a:lnTo>
                <a:lnTo>
                  <a:pt x="1259" y="6799"/>
                </a:lnTo>
                <a:lnTo>
                  <a:pt x="1266" y="6791"/>
                </a:lnTo>
                <a:lnTo>
                  <a:pt x="1271" y="6782"/>
                </a:lnTo>
                <a:lnTo>
                  <a:pt x="1272" y="6774"/>
                </a:lnTo>
                <a:lnTo>
                  <a:pt x="1269" y="6767"/>
                </a:lnTo>
                <a:lnTo>
                  <a:pt x="1264" y="6763"/>
                </a:lnTo>
                <a:lnTo>
                  <a:pt x="1256" y="6761"/>
                </a:lnTo>
                <a:close/>
                <a:moveTo>
                  <a:pt x="1209" y="6909"/>
                </a:moveTo>
                <a:lnTo>
                  <a:pt x="1200" y="6910"/>
                </a:lnTo>
                <a:lnTo>
                  <a:pt x="1192" y="6915"/>
                </a:lnTo>
                <a:lnTo>
                  <a:pt x="1184" y="6922"/>
                </a:lnTo>
                <a:lnTo>
                  <a:pt x="1180" y="6930"/>
                </a:lnTo>
                <a:lnTo>
                  <a:pt x="1179" y="6939"/>
                </a:lnTo>
                <a:lnTo>
                  <a:pt x="1181" y="6946"/>
                </a:lnTo>
                <a:lnTo>
                  <a:pt x="1186" y="6950"/>
                </a:lnTo>
                <a:lnTo>
                  <a:pt x="1195" y="6952"/>
                </a:lnTo>
                <a:lnTo>
                  <a:pt x="1204" y="6950"/>
                </a:lnTo>
                <a:lnTo>
                  <a:pt x="1212" y="6946"/>
                </a:lnTo>
                <a:lnTo>
                  <a:pt x="1219" y="6939"/>
                </a:lnTo>
                <a:lnTo>
                  <a:pt x="1223" y="6930"/>
                </a:lnTo>
                <a:lnTo>
                  <a:pt x="1224" y="6922"/>
                </a:lnTo>
                <a:lnTo>
                  <a:pt x="1222" y="6915"/>
                </a:lnTo>
                <a:lnTo>
                  <a:pt x="1216" y="6910"/>
                </a:lnTo>
                <a:lnTo>
                  <a:pt x="1209" y="6909"/>
                </a:lnTo>
                <a:close/>
                <a:moveTo>
                  <a:pt x="1161" y="7056"/>
                </a:moveTo>
                <a:lnTo>
                  <a:pt x="1152" y="7058"/>
                </a:lnTo>
                <a:lnTo>
                  <a:pt x="1144" y="7062"/>
                </a:lnTo>
                <a:lnTo>
                  <a:pt x="1137" y="7069"/>
                </a:lnTo>
                <a:lnTo>
                  <a:pt x="1133" y="7078"/>
                </a:lnTo>
                <a:lnTo>
                  <a:pt x="1132" y="7086"/>
                </a:lnTo>
                <a:lnTo>
                  <a:pt x="1134" y="7093"/>
                </a:lnTo>
                <a:lnTo>
                  <a:pt x="1139" y="7097"/>
                </a:lnTo>
                <a:lnTo>
                  <a:pt x="1148" y="7099"/>
                </a:lnTo>
                <a:lnTo>
                  <a:pt x="1156" y="7097"/>
                </a:lnTo>
                <a:lnTo>
                  <a:pt x="1164" y="7093"/>
                </a:lnTo>
                <a:lnTo>
                  <a:pt x="1171" y="7086"/>
                </a:lnTo>
                <a:lnTo>
                  <a:pt x="1175" y="7078"/>
                </a:lnTo>
                <a:lnTo>
                  <a:pt x="1176" y="7069"/>
                </a:lnTo>
                <a:lnTo>
                  <a:pt x="1174" y="7062"/>
                </a:lnTo>
                <a:lnTo>
                  <a:pt x="1169" y="7058"/>
                </a:lnTo>
                <a:lnTo>
                  <a:pt x="1161" y="7056"/>
                </a:lnTo>
                <a:close/>
                <a:moveTo>
                  <a:pt x="1114" y="7204"/>
                </a:moveTo>
                <a:lnTo>
                  <a:pt x="1105" y="7206"/>
                </a:lnTo>
                <a:lnTo>
                  <a:pt x="1097" y="7210"/>
                </a:lnTo>
                <a:lnTo>
                  <a:pt x="1090" y="7218"/>
                </a:lnTo>
                <a:lnTo>
                  <a:pt x="1086" y="7226"/>
                </a:lnTo>
                <a:lnTo>
                  <a:pt x="1085" y="7234"/>
                </a:lnTo>
                <a:lnTo>
                  <a:pt x="1087" y="7240"/>
                </a:lnTo>
                <a:lnTo>
                  <a:pt x="1092" y="7244"/>
                </a:lnTo>
                <a:lnTo>
                  <a:pt x="1100" y="7246"/>
                </a:lnTo>
                <a:lnTo>
                  <a:pt x="1109" y="7244"/>
                </a:lnTo>
                <a:lnTo>
                  <a:pt x="1117" y="7240"/>
                </a:lnTo>
                <a:lnTo>
                  <a:pt x="1123" y="7234"/>
                </a:lnTo>
                <a:lnTo>
                  <a:pt x="1127" y="7226"/>
                </a:lnTo>
                <a:lnTo>
                  <a:pt x="1128" y="7218"/>
                </a:lnTo>
                <a:lnTo>
                  <a:pt x="1126" y="7210"/>
                </a:lnTo>
                <a:lnTo>
                  <a:pt x="1121" y="7206"/>
                </a:lnTo>
                <a:lnTo>
                  <a:pt x="1114" y="7204"/>
                </a:lnTo>
                <a:close/>
                <a:moveTo>
                  <a:pt x="1039" y="7373"/>
                </a:moveTo>
                <a:lnTo>
                  <a:pt x="1038" y="7381"/>
                </a:lnTo>
                <a:lnTo>
                  <a:pt x="1040" y="7387"/>
                </a:lnTo>
                <a:lnTo>
                  <a:pt x="1045" y="7391"/>
                </a:lnTo>
                <a:lnTo>
                  <a:pt x="1053" y="7393"/>
                </a:lnTo>
                <a:lnTo>
                  <a:pt x="1061" y="7391"/>
                </a:lnTo>
                <a:lnTo>
                  <a:pt x="1069" y="7387"/>
                </a:lnTo>
                <a:lnTo>
                  <a:pt x="1075" y="7381"/>
                </a:lnTo>
                <a:lnTo>
                  <a:pt x="1079" y="7373"/>
                </a:lnTo>
                <a:lnTo>
                  <a:pt x="1080" y="7365"/>
                </a:lnTo>
                <a:lnTo>
                  <a:pt x="1078" y="7359"/>
                </a:lnTo>
                <a:lnTo>
                  <a:pt x="1073" y="7354"/>
                </a:lnTo>
                <a:lnTo>
                  <a:pt x="1066" y="7352"/>
                </a:lnTo>
                <a:lnTo>
                  <a:pt x="1058" y="7354"/>
                </a:lnTo>
                <a:lnTo>
                  <a:pt x="1050" y="7359"/>
                </a:lnTo>
                <a:lnTo>
                  <a:pt x="1043" y="7365"/>
                </a:lnTo>
                <a:lnTo>
                  <a:pt x="1039" y="7373"/>
                </a:lnTo>
                <a:close/>
                <a:moveTo>
                  <a:pt x="992" y="7520"/>
                </a:moveTo>
                <a:lnTo>
                  <a:pt x="991" y="7528"/>
                </a:lnTo>
                <a:lnTo>
                  <a:pt x="993" y="7534"/>
                </a:lnTo>
                <a:lnTo>
                  <a:pt x="998" y="7538"/>
                </a:lnTo>
                <a:lnTo>
                  <a:pt x="1006" y="7540"/>
                </a:lnTo>
                <a:lnTo>
                  <a:pt x="1014" y="7538"/>
                </a:lnTo>
                <a:lnTo>
                  <a:pt x="1021" y="7534"/>
                </a:lnTo>
                <a:lnTo>
                  <a:pt x="1028" y="7528"/>
                </a:lnTo>
                <a:lnTo>
                  <a:pt x="1031" y="7520"/>
                </a:lnTo>
                <a:lnTo>
                  <a:pt x="1032" y="7513"/>
                </a:lnTo>
                <a:lnTo>
                  <a:pt x="1030" y="7507"/>
                </a:lnTo>
                <a:lnTo>
                  <a:pt x="1025" y="7503"/>
                </a:lnTo>
                <a:lnTo>
                  <a:pt x="1018" y="7501"/>
                </a:lnTo>
                <a:lnTo>
                  <a:pt x="1010" y="7503"/>
                </a:lnTo>
                <a:lnTo>
                  <a:pt x="1003" y="7507"/>
                </a:lnTo>
                <a:lnTo>
                  <a:pt x="996" y="7513"/>
                </a:lnTo>
                <a:lnTo>
                  <a:pt x="992" y="7520"/>
                </a:lnTo>
                <a:close/>
                <a:moveTo>
                  <a:pt x="945" y="7668"/>
                </a:moveTo>
                <a:lnTo>
                  <a:pt x="945" y="7675"/>
                </a:lnTo>
                <a:lnTo>
                  <a:pt x="947" y="7681"/>
                </a:lnTo>
                <a:lnTo>
                  <a:pt x="951" y="7686"/>
                </a:lnTo>
                <a:lnTo>
                  <a:pt x="959" y="7687"/>
                </a:lnTo>
                <a:lnTo>
                  <a:pt x="967" y="7686"/>
                </a:lnTo>
                <a:lnTo>
                  <a:pt x="974" y="7681"/>
                </a:lnTo>
                <a:lnTo>
                  <a:pt x="980" y="7675"/>
                </a:lnTo>
                <a:lnTo>
                  <a:pt x="983" y="7668"/>
                </a:lnTo>
                <a:lnTo>
                  <a:pt x="984" y="7660"/>
                </a:lnTo>
                <a:lnTo>
                  <a:pt x="982" y="7655"/>
                </a:lnTo>
                <a:lnTo>
                  <a:pt x="977" y="7651"/>
                </a:lnTo>
                <a:lnTo>
                  <a:pt x="971" y="7649"/>
                </a:lnTo>
                <a:lnTo>
                  <a:pt x="963" y="7651"/>
                </a:lnTo>
                <a:lnTo>
                  <a:pt x="956" y="7655"/>
                </a:lnTo>
                <a:lnTo>
                  <a:pt x="949" y="7661"/>
                </a:lnTo>
                <a:lnTo>
                  <a:pt x="945" y="7668"/>
                </a:lnTo>
                <a:close/>
                <a:moveTo>
                  <a:pt x="899" y="7815"/>
                </a:moveTo>
                <a:lnTo>
                  <a:pt x="898" y="7822"/>
                </a:lnTo>
                <a:lnTo>
                  <a:pt x="900" y="7829"/>
                </a:lnTo>
                <a:lnTo>
                  <a:pt x="904" y="7833"/>
                </a:lnTo>
                <a:lnTo>
                  <a:pt x="912" y="7834"/>
                </a:lnTo>
                <a:lnTo>
                  <a:pt x="919" y="7833"/>
                </a:lnTo>
                <a:lnTo>
                  <a:pt x="926" y="7829"/>
                </a:lnTo>
                <a:lnTo>
                  <a:pt x="932" y="7822"/>
                </a:lnTo>
                <a:lnTo>
                  <a:pt x="936" y="7815"/>
                </a:lnTo>
                <a:lnTo>
                  <a:pt x="936" y="7808"/>
                </a:lnTo>
                <a:lnTo>
                  <a:pt x="934" y="7802"/>
                </a:lnTo>
                <a:lnTo>
                  <a:pt x="930" y="7798"/>
                </a:lnTo>
                <a:lnTo>
                  <a:pt x="923" y="7797"/>
                </a:lnTo>
                <a:lnTo>
                  <a:pt x="916" y="7798"/>
                </a:lnTo>
                <a:lnTo>
                  <a:pt x="909" y="7802"/>
                </a:lnTo>
                <a:lnTo>
                  <a:pt x="902" y="7808"/>
                </a:lnTo>
                <a:lnTo>
                  <a:pt x="899" y="7815"/>
                </a:lnTo>
                <a:close/>
                <a:moveTo>
                  <a:pt x="852" y="7962"/>
                </a:moveTo>
                <a:lnTo>
                  <a:pt x="851" y="7970"/>
                </a:lnTo>
                <a:lnTo>
                  <a:pt x="853" y="7976"/>
                </a:lnTo>
                <a:lnTo>
                  <a:pt x="857" y="7979"/>
                </a:lnTo>
                <a:lnTo>
                  <a:pt x="865" y="7981"/>
                </a:lnTo>
                <a:lnTo>
                  <a:pt x="872" y="7979"/>
                </a:lnTo>
                <a:lnTo>
                  <a:pt x="878" y="7976"/>
                </a:lnTo>
                <a:lnTo>
                  <a:pt x="884" y="7970"/>
                </a:lnTo>
                <a:lnTo>
                  <a:pt x="887" y="7962"/>
                </a:lnTo>
                <a:lnTo>
                  <a:pt x="888" y="7956"/>
                </a:lnTo>
                <a:lnTo>
                  <a:pt x="886" y="7950"/>
                </a:lnTo>
                <a:lnTo>
                  <a:pt x="882" y="7947"/>
                </a:lnTo>
                <a:lnTo>
                  <a:pt x="876" y="7945"/>
                </a:lnTo>
                <a:lnTo>
                  <a:pt x="869" y="7947"/>
                </a:lnTo>
                <a:lnTo>
                  <a:pt x="862" y="7950"/>
                </a:lnTo>
                <a:lnTo>
                  <a:pt x="855" y="7956"/>
                </a:lnTo>
                <a:lnTo>
                  <a:pt x="852" y="7962"/>
                </a:lnTo>
                <a:close/>
                <a:moveTo>
                  <a:pt x="805" y="8111"/>
                </a:moveTo>
                <a:lnTo>
                  <a:pt x="805" y="8117"/>
                </a:lnTo>
                <a:lnTo>
                  <a:pt x="806" y="8122"/>
                </a:lnTo>
                <a:lnTo>
                  <a:pt x="812" y="8126"/>
                </a:lnTo>
                <a:lnTo>
                  <a:pt x="818" y="8127"/>
                </a:lnTo>
                <a:lnTo>
                  <a:pt x="824" y="8126"/>
                </a:lnTo>
                <a:lnTo>
                  <a:pt x="831" y="8122"/>
                </a:lnTo>
                <a:lnTo>
                  <a:pt x="836" y="8117"/>
                </a:lnTo>
                <a:lnTo>
                  <a:pt x="839" y="8111"/>
                </a:lnTo>
                <a:lnTo>
                  <a:pt x="840" y="8103"/>
                </a:lnTo>
                <a:lnTo>
                  <a:pt x="838" y="8098"/>
                </a:lnTo>
                <a:lnTo>
                  <a:pt x="834" y="8095"/>
                </a:lnTo>
                <a:lnTo>
                  <a:pt x="828" y="8093"/>
                </a:lnTo>
                <a:lnTo>
                  <a:pt x="821" y="8095"/>
                </a:lnTo>
                <a:lnTo>
                  <a:pt x="815" y="8098"/>
                </a:lnTo>
                <a:lnTo>
                  <a:pt x="809" y="8103"/>
                </a:lnTo>
                <a:lnTo>
                  <a:pt x="805" y="8111"/>
                </a:lnTo>
                <a:close/>
                <a:moveTo>
                  <a:pt x="758" y="8258"/>
                </a:moveTo>
                <a:lnTo>
                  <a:pt x="758" y="8264"/>
                </a:lnTo>
                <a:lnTo>
                  <a:pt x="759" y="8269"/>
                </a:lnTo>
                <a:lnTo>
                  <a:pt x="764" y="8273"/>
                </a:lnTo>
                <a:lnTo>
                  <a:pt x="770" y="8274"/>
                </a:lnTo>
                <a:lnTo>
                  <a:pt x="777" y="8273"/>
                </a:lnTo>
                <a:lnTo>
                  <a:pt x="783" y="8269"/>
                </a:lnTo>
                <a:lnTo>
                  <a:pt x="788" y="8264"/>
                </a:lnTo>
                <a:lnTo>
                  <a:pt x="791" y="8258"/>
                </a:lnTo>
                <a:lnTo>
                  <a:pt x="792" y="8252"/>
                </a:lnTo>
                <a:lnTo>
                  <a:pt x="790" y="8247"/>
                </a:lnTo>
                <a:lnTo>
                  <a:pt x="786" y="8242"/>
                </a:lnTo>
                <a:lnTo>
                  <a:pt x="781" y="8241"/>
                </a:lnTo>
                <a:lnTo>
                  <a:pt x="774" y="8242"/>
                </a:lnTo>
                <a:lnTo>
                  <a:pt x="768" y="8247"/>
                </a:lnTo>
                <a:lnTo>
                  <a:pt x="762" y="8252"/>
                </a:lnTo>
                <a:lnTo>
                  <a:pt x="758" y="8258"/>
                </a:lnTo>
                <a:close/>
                <a:moveTo>
                  <a:pt x="712" y="8405"/>
                </a:moveTo>
                <a:lnTo>
                  <a:pt x="711" y="8411"/>
                </a:lnTo>
                <a:lnTo>
                  <a:pt x="713" y="8416"/>
                </a:lnTo>
                <a:lnTo>
                  <a:pt x="718" y="8420"/>
                </a:lnTo>
                <a:lnTo>
                  <a:pt x="723" y="8421"/>
                </a:lnTo>
                <a:lnTo>
                  <a:pt x="729" y="8420"/>
                </a:lnTo>
                <a:lnTo>
                  <a:pt x="735" y="8416"/>
                </a:lnTo>
                <a:lnTo>
                  <a:pt x="740" y="8411"/>
                </a:lnTo>
                <a:lnTo>
                  <a:pt x="743" y="8405"/>
                </a:lnTo>
                <a:lnTo>
                  <a:pt x="744" y="8400"/>
                </a:lnTo>
                <a:lnTo>
                  <a:pt x="742" y="8395"/>
                </a:lnTo>
                <a:lnTo>
                  <a:pt x="738" y="8391"/>
                </a:lnTo>
                <a:lnTo>
                  <a:pt x="733" y="8390"/>
                </a:lnTo>
                <a:lnTo>
                  <a:pt x="727" y="8391"/>
                </a:lnTo>
                <a:lnTo>
                  <a:pt x="721" y="8395"/>
                </a:lnTo>
                <a:lnTo>
                  <a:pt x="715" y="8400"/>
                </a:lnTo>
                <a:lnTo>
                  <a:pt x="712" y="8405"/>
                </a:lnTo>
                <a:close/>
                <a:moveTo>
                  <a:pt x="665" y="8553"/>
                </a:moveTo>
                <a:lnTo>
                  <a:pt x="665" y="8558"/>
                </a:lnTo>
                <a:lnTo>
                  <a:pt x="666" y="8563"/>
                </a:lnTo>
                <a:lnTo>
                  <a:pt x="671" y="8566"/>
                </a:lnTo>
                <a:lnTo>
                  <a:pt x="676" y="8567"/>
                </a:lnTo>
                <a:lnTo>
                  <a:pt x="682" y="8566"/>
                </a:lnTo>
                <a:lnTo>
                  <a:pt x="688" y="8563"/>
                </a:lnTo>
                <a:lnTo>
                  <a:pt x="692" y="8558"/>
                </a:lnTo>
                <a:lnTo>
                  <a:pt x="695" y="8553"/>
                </a:lnTo>
                <a:lnTo>
                  <a:pt x="696" y="8547"/>
                </a:lnTo>
                <a:lnTo>
                  <a:pt x="694" y="8543"/>
                </a:lnTo>
                <a:lnTo>
                  <a:pt x="691" y="8540"/>
                </a:lnTo>
                <a:lnTo>
                  <a:pt x="685" y="8538"/>
                </a:lnTo>
                <a:lnTo>
                  <a:pt x="679" y="8540"/>
                </a:lnTo>
                <a:lnTo>
                  <a:pt x="674" y="8543"/>
                </a:lnTo>
                <a:lnTo>
                  <a:pt x="669" y="8547"/>
                </a:lnTo>
                <a:lnTo>
                  <a:pt x="665" y="8553"/>
                </a:lnTo>
                <a:close/>
                <a:moveTo>
                  <a:pt x="619" y="8700"/>
                </a:moveTo>
                <a:lnTo>
                  <a:pt x="618" y="8706"/>
                </a:lnTo>
                <a:lnTo>
                  <a:pt x="620" y="8710"/>
                </a:lnTo>
                <a:lnTo>
                  <a:pt x="624" y="8714"/>
                </a:lnTo>
                <a:lnTo>
                  <a:pt x="629" y="8715"/>
                </a:lnTo>
                <a:lnTo>
                  <a:pt x="635" y="8714"/>
                </a:lnTo>
                <a:lnTo>
                  <a:pt x="640" y="8710"/>
                </a:lnTo>
                <a:lnTo>
                  <a:pt x="644" y="8706"/>
                </a:lnTo>
                <a:lnTo>
                  <a:pt x="647" y="8700"/>
                </a:lnTo>
                <a:lnTo>
                  <a:pt x="648" y="8695"/>
                </a:lnTo>
                <a:lnTo>
                  <a:pt x="646" y="8691"/>
                </a:lnTo>
                <a:lnTo>
                  <a:pt x="643" y="8688"/>
                </a:lnTo>
                <a:lnTo>
                  <a:pt x="638" y="8687"/>
                </a:lnTo>
                <a:lnTo>
                  <a:pt x="632" y="8688"/>
                </a:lnTo>
                <a:lnTo>
                  <a:pt x="627" y="8691"/>
                </a:lnTo>
                <a:lnTo>
                  <a:pt x="622" y="8695"/>
                </a:lnTo>
                <a:lnTo>
                  <a:pt x="619" y="8700"/>
                </a:lnTo>
                <a:close/>
                <a:moveTo>
                  <a:pt x="572" y="8848"/>
                </a:moveTo>
                <a:lnTo>
                  <a:pt x="571" y="8854"/>
                </a:lnTo>
                <a:lnTo>
                  <a:pt x="574" y="8858"/>
                </a:lnTo>
                <a:lnTo>
                  <a:pt x="577" y="8860"/>
                </a:lnTo>
                <a:lnTo>
                  <a:pt x="582" y="8861"/>
                </a:lnTo>
                <a:lnTo>
                  <a:pt x="587" y="8860"/>
                </a:lnTo>
                <a:lnTo>
                  <a:pt x="592" y="8858"/>
                </a:lnTo>
                <a:lnTo>
                  <a:pt x="596" y="8854"/>
                </a:lnTo>
                <a:lnTo>
                  <a:pt x="599" y="8848"/>
                </a:lnTo>
                <a:lnTo>
                  <a:pt x="599" y="8843"/>
                </a:lnTo>
                <a:lnTo>
                  <a:pt x="598" y="8839"/>
                </a:lnTo>
                <a:lnTo>
                  <a:pt x="595" y="8836"/>
                </a:lnTo>
                <a:lnTo>
                  <a:pt x="590" y="8835"/>
                </a:lnTo>
                <a:lnTo>
                  <a:pt x="585" y="8836"/>
                </a:lnTo>
                <a:lnTo>
                  <a:pt x="580" y="8839"/>
                </a:lnTo>
                <a:lnTo>
                  <a:pt x="576" y="8843"/>
                </a:lnTo>
                <a:lnTo>
                  <a:pt x="572" y="8848"/>
                </a:lnTo>
                <a:close/>
                <a:moveTo>
                  <a:pt x="527" y="8996"/>
                </a:moveTo>
                <a:lnTo>
                  <a:pt x="525" y="9001"/>
                </a:lnTo>
                <a:lnTo>
                  <a:pt x="527" y="9004"/>
                </a:lnTo>
                <a:lnTo>
                  <a:pt x="530" y="9007"/>
                </a:lnTo>
                <a:lnTo>
                  <a:pt x="535" y="9008"/>
                </a:lnTo>
                <a:lnTo>
                  <a:pt x="540" y="9007"/>
                </a:lnTo>
                <a:lnTo>
                  <a:pt x="544" y="9004"/>
                </a:lnTo>
                <a:lnTo>
                  <a:pt x="548" y="9001"/>
                </a:lnTo>
                <a:lnTo>
                  <a:pt x="551" y="8996"/>
                </a:lnTo>
                <a:lnTo>
                  <a:pt x="551" y="8990"/>
                </a:lnTo>
                <a:lnTo>
                  <a:pt x="550" y="8986"/>
                </a:lnTo>
                <a:lnTo>
                  <a:pt x="547" y="8984"/>
                </a:lnTo>
                <a:lnTo>
                  <a:pt x="542" y="8983"/>
                </a:lnTo>
                <a:lnTo>
                  <a:pt x="537" y="8984"/>
                </a:lnTo>
                <a:lnTo>
                  <a:pt x="533" y="8986"/>
                </a:lnTo>
                <a:lnTo>
                  <a:pt x="529" y="8990"/>
                </a:lnTo>
                <a:lnTo>
                  <a:pt x="527" y="8996"/>
                </a:lnTo>
                <a:close/>
                <a:moveTo>
                  <a:pt x="480" y="9143"/>
                </a:moveTo>
                <a:lnTo>
                  <a:pt x="479" y="9148"/>
                </a:lnTo>
                <a:lnTo>
                  <a:pt x="481" y="9151"/>
                </a:lnTo>
                <a:lnTo>
                  <a:pt x="483" y="9154"/>
                </a:lnTo>
                <a:lnTo>
                  <a:pt x="488" y="9155"/>
                </a:lnTo>
                <a:lnTo>
                  <a:pt x="492" y="9154"/>
                </a:lnTo>
                <a:lnTo>
                  <a:pt x="497" y="9151"/>
                </a:lnTo>
                <a:lnTo>
                  <a:pt x="500" y="9148"/>
                </a:lnTo>
                <a:lnTo>
                  <a:pt x="502" y="9143"/>
                </a:lnTo>
                <a:lnTo>
                  <a:pt x="503" y="9139"/>
                </a:lnTo>
                <a:lnTo>
                  <a:pt x="502" y="9135"/>
                </a:lnTo>
                <a:lnTo>
                  <a:pt x="499" y="9133"/>
                </a:lnTo>
                <a:lnTo>
                  <a:pt x="495" y="9131"/>
                </a:lnTo>
                <a:lnTo>
                  <a:pt x="490" y="9133"/>
                </a:lnTo>
                <a:lnTo>
                  <a:pt x="486" y="9135"/>
                </a:lnTo>
                <a:lnTo>
                  <a:pt x="482" y="9139"/>
                </a:lnTo>
                <a:lnTo>
                  <a:pt x="480" y="9143"/>
                </a:lnTo>
                <a:close/>
                <a:moveTo>
                  <a:pt x="433" y="9291"/>
                </a:moveTo>
                <a:lnTo>
                  <a:pt x="433" y="9295"/>
                </a:lnTo>
                <a:lnTo>
                  <a:pt x="434" y="9298"/>
                </a:lnTo>
                <a:lnTo>
                  <a:pt x="437" y="9300"/>
                </a:lnTo>
                <a:lnTo>
                  <a:pt x="440" y="9301"/>
                </a:lnTo>
                <a:lnTo>
                  <a:pt x="445" y="9300"/>
                </a:lnTo>
                <a:lnTo>
                  <a:pt x="449" y="9298"/>
                </a:lnTo>
                <a:lnTo>
                  <a:pt x="452" y="9295"/>
                </a:lnTo>
                <a:lnTo>
                  <a:pt x="454" y="9291"/>
                </a:lnTo>
                <a:lnTo>
                  <a:pt x="455" y="9287"/>
                </a:lnTo>
                <a:lnTo>
                  <a:pt x="454" y="9283"/>
                </a:lnTo>
                <a:lnTo>
                  <a:pt x="451" y="9281"/>
                </a:lnTo>
                <a:lnTo>
                  <a:pt x="447" y="9280"/>
                </a:lnTo>
                <a:lnTo>
                  <a:pt x="443" y="9281"/>
                </a:lnTo>
                <a:lnTo>
                  <a:pt x="439" y="9283"/>
                </a:lnTo>
                <a:lnTo>
                  <a:pt x="436" y="9287"/>
                </a:lnTo>
                <a:lnTo>
                  <a:pt x="433" y="9291"/>
                </a:lnTo>
                <a:close/>
                <a:moveTo>
                  <a:pt x="406" y="9438"/>
                </a:moveTo>
                <a:lnTo>
                  <a:pt x="406" y="9434"/>
                </a:lnTo>
                <a:lnTo>
                  <a:pt x="405" y="9431"/>
                </a:lnTo>
                <a:lnTo>
                  <a:pt x="403" y="9429"/>
                </a:lnTo>
                <a:lnTo>
                  <a:pt x="400" y="9428"/>
                </a:lnTo>
                <a:lnTo>
                  <a:pt x="396" y="9429"/>
                </a:lnTo>
                <a:lnTo>
                  <a:pt x="392" y="9431"/>
                </a:lnTo>
                <a:lnTo>
                  <a:pt x="389" y="9434"/>
                </a:lnTo>
                <a:lnTo>
                  <a:pt x="387" y="9438"/>
                </a:lnTo>
                <a:lnTo>
                  <a:pt x="386" y="9442"/>
                </a:lnTo>
                <a:lnTo>
                  <a:pt x="387" y="9445"/>
                </a:lnTo>
                <a:lnTo>
                  <a:pt x="390" y="9447"/>
                </a:lnTo>
                <a:lnTo>
                  <a:pt x="393" y="9448"/>
                </a:lnTo>
                <a:lnTo>
                  <a:pt x="397" y="9447"/>
                </a:lnTo>
                <a:lnTo>
                  <a:pt x="401" y="9445"/>
                </a:lnTo>
                <a:lnTo>
                  <a:pt x="404" y="9442"/>
                </a:lnTo>
                <a:lnTo>
                  <a:pt x="406" y="9438"/>
                </a:lnTo>
                <a:close/>
                <a:moveTo>
                  <a:pt x="358" y="9585"/>
                </a:moveTo>
                <a:lnTo>
                  <a:pt x="358" y="9582"/>
                </a:lnTo>
                <a:lnTo>
                  <a:pt x="357" y="9579"/>
                </a:lnTo>
                <a:lnTo>
                  <a:pt x="355" y="9577"/>
                </a:lnTo>
                <a:lnTo>
                  <a:pt x="352" y="9577"/>
                </a:lnTo>
                <a:lnTo>
                  <a:pt x="348" y="9577"/>
                </a:lnTo>
                <a:lnTo>
                  <a:pt x="345" y="9579"/>
                </a:lnTo>
                <a:lnTo>
                  <a:pt x="342" y="9582"/>
                </a:lnTo>
                <a:lnTo>
                  <a:pt x="340" y="9585"/>
                </a:lnTo>
                <a:lnTo>
                  <a:pt x="340" y="9589"/>
                </a:lnTo>
                <a:lnTo>
                  <a:pt x="341" y="9592"/>
                </a:lnTo>
                <a:lnTo>
                  <a:pt x="343" y="9594"/>
                </a:lnTo>
                <a:lnTo>
                  <a:pt x="346" y="9594"/>
                </a:lnTo>
                <a:lnTo>
                  <a:pt x="350" y="9594"/>
                </a:lnTo>
                <a:lnTo>
                  <a:pt x="353" y="9592"/>
                </a:lnTo>
                <a:lnTo>
                  <a:pt x="356" y="9589"/>
                </a:lnTo>
                <a:lnTo>
                  <a:pt x="358" y="9585"/>
                </a:lnTo>
                <a:close/>
                <a:moveTo>
                  <a:pt x="310" y="9733"/>
                </a:moveTo>
                <a:lnTo>
                  <a:pt x="310" y="9730"/>
                </a:lnTo>
                <a:lnTo>
                  <a:pt x="309" y="9727"/>
                </a:lnTo>
                <a:lnTo>
                  <a:pt x="307" y="9725"/>
                </a:lnTo>
                <a:lnTo>
                  <a:pt x="304" y="9725"/>
                </a:lnTo>
                <a:lnTo>
                  <a:pt x="301" y="9725"/>
                </a:lnTo>
                <a:lnTo>
                  <a:pt x="298" y="9727"/>
                </a:lnTo>
                <a:lnTo>
                  <a:pt x="295" y="9730"/>
                </a:lnTo>
                <a:lnTo>
                  <a:pt x="294" y="9733"/>
                </a:lnTo>
                <a:lnTo>
                  <a:pt x="293" y="9736"/>
                </a:lnTo>
                <a:lnTo>
                  <a:pt x="294" y="9738"/>
                </a:lnTo>
                <a:lnTo>
                  <a:pt x="296" y="9741"/>
                </a:lnTo>
                <a:lnTo>
                  <a:pt x="299" y="9742"/>
                </a:lnTo>
                <a:lnTo>
                  <a:pt x="302" y="9741"/>
                </a:lnTo>
                <a:lnTo>
                  <a:pt x="306" y="9738"/>
                </a:lnTo>
                <a:lnTo>
                  <a:pt x="308" y="9736"/>
                </a:lnTo>
                <a:lnTo>
                  <a:pt x="310" y="9733"/>
                </a:lnTo>
                <a:close/>
                <a:moveTo>
                  <a:pt x="3230" y="151"/>
                </a:moveTo>
                <a:lnTo>
                  <a:pt x="3233" y="150"/>
                </a:lnTo>
                <a:lnTo>
                  <a:pt x="3237" y="149"/>
                </a:lnTo>
                <a:lnTo>
                  <a:pt x="3239" y="147"/>
                </a:lnTo>
                <a:lnTo>
                  <a:pt x="3240" y="144"/>
                </a:lnTo>
                <a:lnTo>
                  <a:pt x="3241" y="141"/>
                </a:lnTo>
                <a:lnTo>
                  <a:pt x="3240" y="139"/>
                </a:lnTo>
                <a:lnTo>
                  <a:pt x="3238" y="138"/>
                </a:lnTo>
                <a:lnTo>
                  <a:pt x="3236" y="137"/>
                </a:lnTo>
                <a:lnTo>
                  <a:pt x="3232" y="138"/>
                </a:lnTo>
                <a:lnTo>
                  <a:pt x="3229" y="139"/>
                </a:lnTo>
                <a:lnTo>
                  <a:pt x="3227" y="141"/>
                </a:lnTo>
                <a:lnTo>
                  <a:pt x="3226" y="144"/>
                </a:lnTo>
                <a:lnTo>
                  <a:pt x="3225" y="147"/>
                </a:lnTo>
                <a:lnTo>
                  <a:pt x="3226" y="149"/>
                </a:lnTo>
                <a:lnTo>
                  <a:pt x="3228" y="150"/>
                </a:lnTo>
                <a:lnTo>
                  <a:pt x="3230" y="151"/>
                </a:lnTo>
                <a:close/>
                <a:moveTo>
                  <a:pt x="3183" y="299"/>
                </a:moveTo>
                <a:lnTo>
                  <a:pt x="3187" y="298"/>
                </a:lnTo>
                <a:lnTo>
                  <a:pt x="3190" y="297"/>
                </a:lnTo>
                <a:lnTo>
                  <a:pt x="3192" y="294"/>
                </a:lnTo>
                <a:lnTo>
                  <a:pt x="3194" y="291"/>
                </a:lnTo>
                <a:lnTo>
                  <a:pt x="3194" y="288"/>
                </a:lnTo>
                <a:lnTo>
                  <a:pt x="3193" y="286"/>
                </a:lnTo>
                <a:lnTo>
                  <a:pt x="3191" y="284"/>
                </a:lnTo>
                <a:lnTo>
                  <a:pt x="3189" y="284"/>
                </a:lnTo>
                <a:lnTo>
                  <a:pt x="3184" y="284"/>
                </a:lnTo>
                <a:lnTo>
                  <a:pt x="3181" y="286"/>
                </a:lnTo>
                <a:lnTo>
                  <a:pt x="3179" y="288"/>
                </a:lnTo>
                <a:lnTo>
                  <a:pt x="3177" y="291"/>
                </a:lnTo>
                <a:lnTo>
                  <a:pt x="3177" y="294"/>
                </a:lnTo>
                <a:lnTo>
                  <a:pt x="3178" y="297"/>
                </a:lnTo>
                <a:lnTo>
                  <a:pt x="3180" y="298"/>
                </a:lnTo>
                <a:lnTo>
                  <a:pt x="3183" y="299"/>
                </a:lnTo>
                <a:close/>
                <a:moveTo>
                  <a:pt x="3135" y="448"/>
                </a:moveTo>
                <a:lnTo>
                  <a:pt x="3138" y="448"/>
                </a:lnTo>
                <a:lnTo>
                  <a:pt x="3143" y="446"/>
                </a:lnTo>
                <a:lnTo>
                  <a:pt x="3145" y="442"/>
                </a:lnTo>
                <a:lnTo>
                  <a:pt x="3147" y="439"/>
                </a:lnTo>
                <a:lnTo>
                  <a:pt x="3147" y="436"/>
                </a:lnTo>
                <a:lnTo>
                  <a:pt x="3147" y="433"/>
                </a:lnTo>
                <a:lnTo>
                  <a:pt x="3144" y="431"/>
                </a:lnTo>
                <a:lnTo>
                  <a:pt x="3141" y="430"/>
                </a:lnTo>
                <a:lnTo>
                  <a:pt x="3137" y="431"/>
                </a:lnTo>
                <a:lnTo>
                  <a:pt x="3134" y="433"/>
                </a:lnTo>
                <a:lnTo>
                  <a:pt x="3131" y="436"/>
                </a:lnTo>
                <a:lnTo>
                  <a:pt x="3129" y="439"/>
                </a:lnTo>
                <a:lnTo>
                  <a:pt x="3129" y="442"/>
                </a:lnTo>
                <a:lnTo>
                  <a:pt x="3130" y="446"/>
                </a:lnTo>
                <a:lnTo>
                  <a:pt x="3132" y="448"/>
                </a:lnTo>
                <a:lnTo>
                  <a:pt x="3135" y="448"/>
                </a:lnTo>
                <a:close/>
                <a:moveTo>
                  <a:pt x="3087" y="596"/>
                </a:moveTo>
                <a:lnTo>
                  <a:pt x="3092" y="596"/>
                </a:lnTo>
                <a:lnTo>
                  <a:pt x="3096" y="594"/>
                </a:lnTo>
                <a:lnTo>
                  <a:pt x="3099" y="591"/>
                </a:lnTo>
                <a:lnTo>
                  <a:pt x="3101" y="587"/>
                </a:lnTo>
                <a:lnTo>
                  <a:pt x="3101" y="583"/>
                </a:lnTo>
                <a:lnTo>
                  <a:pt x="3100" y="580"/>
                </a:lnTo>
                <a:lnTo>
                  <a:pt x="3098" y="578"/>
                </a:lnTo>
                <a:lnTo>
                  <a:pt x="3094" y="577"/>
                </a:lnTo>
                <a:lnTo>
                  <a:pt x="3089" y="578"/>
                </a:lnTo>
                <a:lnTo>
                  <a:pt x="3086" y="580"/>
                </a:lnTo>
                <a:lnTo>
                  <a:pt x="3083" y="583"/>
                </a:lnTo>
                <a:lnTo>
                  <a:pt x="3081" y="587"/>
                </a:lnTo>
                <a:lnTo>
                  <a:pt x="3081" y="591"/>
                </a:lnTo>
                <a:lnTo>
                  <a:pt x="3082" y="594"/>
                </a:lnTo>
                <a:lnTo>
                  <a:pt x="3084" y="596"/>
                </a:lnTo>
                <a:lnTo>
                  <a:pt x="3087" y="596"/>
                </a:lnTo>
                <a:close/>
                <a:moveTo>
                  <a:pt x="3040" y="745"/>
                </a:moveTo>
                <a:lnTo>
                  <a:pt x="3045" y="744"/>
                </a:lnTo>
                <a:lnTo>
                  <a:pt x="3049" y="742"/>
                </a:lnTo>
                <a:lnTo>
                  <a:pt x="3052" y="738"/>
                </a:lnTo>
                <a:lnTo>
                  <a:pt x="3054" y="735"/>
                </a:lnTo>
                <a:lnTo>
                  <a:pt x="3054" y="731"/>
                </a:lnTo>
                <a:lnTo>
                  <a:pt x="3053" y="727"/>
                </a:lnTo>
                <a:lnTo>
                  <a:pt x="3051" y="725"/>
                </a:lnTo>
                <a:lnTo>
                  <a:pt x="3047" y="723"/>
                </a:lnTo>
                <a:lnTo>
                  <a:pt x="3042" y="725"/>
                </a:lnTo>
                <a:lnTo>
                  <a:pt x="3038" y="727"/>
                </a:lnTo>
                <a:lnTo>
                  <a:pt x="3035" y="731"/>
                </a:lnTo>
                <a:lnTo>
                  <a:pt x="3033" y="735"/>
                </a:lnTo>
                <a:lnTo>
                  <a:pt x="3032" y="738"/>
                </a:lnTo>
                <a:lnTo>
                  <a:pt x="3034" y="742"/>
                </a:lnTo>
                <a:lnTo>
                  <a:pt x="3036" y="744"/>
                </a:lnTo>
                <a:lnTo>
                  <a:pt x="3040" y="745"/>
                </a:lnTo>
                <a:close/>
                <a:moveTo>
                  <a:pt x="2992" y="893"/>
                </a:moveTo>
                <a:lnTo>
                  <a:pt x="2998" y="892"/>
                </a:lnTo>
                <a:lnTo>
                  <a:pt x="3002" y="890"/>
                </a:lnTo>
                <a:lnTo>
                  <a:pt x="3005" y="886"/>
                </a:lnTo>
                <a:lnTo>
                  <a:pt x="3007" y="882"/>
                </a:lnTo>
                <a:lnTo>
                  <a:pt x="3008" y="878"/>
                </a:lnTo>
                <a:lnTo>
                  <a:pt x="3007" y="874"/>
                </a:lnTo>
                <a:lnTo>
                  <a:pt x="3004" y="872"/>
                </a:lnTo>
                <a:lnTo>
                  <a:pt x="3000" y="871"/>
                </a:lnTo>
                <a:lnTo>
                  <a:pt x="2995" y="872"/>
                </a:lnTo>
                <a:lnTo>
                  <a:pt x="2990" y="874"/>
                </a:lnTo>
                <a:lnTo>
                  <a:pt x="2987" y="878"/>
                </a:lnTo>
                <a:lnTo>
                  <a:pt x="2985" y="882"/>
                </a:lnTo>
                <a:lnTo>
                  <a:pt x="2984" y="886"/>
                </a:lnTo>
                <a:lnTo>
                  <a:pt x="2985" y="890"/>
                </a:lnTo>
                <a:lnTo>
                  <a:pt x="2988" y="892"/>
                </a:lnTo>
                <a:lnTo>
                  <a:pt x="2992" y="893"/>
                </a:lnTo>
                <a:close/>
                <a:moveTo>
                  <a:pt x="2945" y="1040"/>
                </a:moveTo>
                <a:lnTo>
                  <a:pt x="2950" y="1040"/>
                </a:lnTo>
                <a:lnTo>
                  <a:pt x="2955" y="1037"/>
                </a:lnTo>
                <a:lnTo>
                  <a:pt x="2958" y="1034"/>
                </a:lnTo>
                <a:lnTo>
                  <a:pt x="2960" y="1029"/>
                </a:lnTo>
                <a:lnTo>
                  <a:pt x="2961" y="1025"/>
                </a:lnTo>
                <a:lnTo>
                  <a:pt x="2960" y="1021"/>
                </a:lnTo>
                <a:lnTo>
                  <a:pt x="2957" y="1019"/>
                </a:lnTo>
                <a:lnTo>
                  <a:pt x="2953" y="1018"/>
                </a:lnTo>
                <a:lnTo>
                  <a:pt x="2947" y="1019"/>
                </a:lnTo>
                <a:lnTo>
                  <a:pt x="2943" y="1021"/>
                </a:lnTo>
                <a:lnTo>
                  <a:pt x="2939" y="1025"/>
                </a:lnTo>
                <a:lnTo>
                  <a:pt x="2937" y="1029"/>
                </a:lnTo>
                <a:lnTo>
                  <a:pt x="2936" y="1034"/>
                </a:lnTo>
                <a:lnTo>
                  <a:pt x="2938" y="1037"/>
                </a:lnTo>
                <a:lnTo>
                  <a:pt x="2941" y="1040"/>
                </a:lnTo>
                <a:lnTo>
                  <a:pt x="2945" y="1040"/>
                </a:lnTo>
                <a:close/>
                <a:moveTo>
                  <a:pt x="2897" y="1189"/>
                </a:moveTo>
                <a:lnTo>
                  <a:pt x="2903" y="1188"/>
                </a:lnTo>
                <a:lnTo>
                  <a:pt x="2908" y="1185"/>
                </a:lnTo>
                <a:lnTo>
                  <a:pt x="2911" y="1181"/>
                </a:lnTo>
                <a:lnTo>
                  <a:pt x="2914" y="1177"/>
                </a:lnTo>
                <a:lnTo>
                  <a:pt x="2914" y="1172"/>
                </a:lnTo>
                <a:lnTo>
                  <a:pt x="2913" y="1168"/>
                </a:lnTo>
                <a:lnTo>
                  <a:pt x="2910" y="1166"/>
                </a:lnTo>
                <a:lnTo>
                  <a:pt x="2906" y="1165"/>
                </a:lnTo>
                <a:lnTo>
                  <a:pt x="2900" y="1166"/>
                </a:lnTo>
                <a:lnTo>
                  <a:pt x="2895" y="1168"/>
                </a:lnTo>
                <a:lnTo>
                  <a:pt x="2891" y="1172"/>
                </a:lnTo>
                <a:lnTo>
                  <a:pt x="2889" y="1177"/>
                </a:lnTo>
                <a:lnTo>
                  <a:pt x="2888" y="1181"/>
                </a:lnTo>
                <a:lnTo>
                  <a:pt x="2890" y="1185"/>
                </a:lnTo>
                <a:lnTo>
                  <a:pt x="2893" y="1188"/>
                </a:lnTo>
                <a:lnTo>
                  <a:pt x="2897" y="1189"/>
                </a:lnTo>
                <a:close/>
                <a:moveTo>
                  <a:pt x="2849" y="1338"/>
                </a:moveTo>
                <a:lnTo>
                  <a:pt x="2856" y="1337"/>
                </a:lnTo>
                <a:lnTo>
                  <a:pt x="2861" y="1334"/>
                </a:lnTo>
                <a:lnTo>
                  <a:pt x="2865" y="1329"/>
                </a:lnTo>
                <a:lnTo>
                  <a:pt x="2867" y="1324"/>
                </a:lnTo>
                <a:lnTo>
                  <a:pt x="2868" y="1319"/>
                </a:lnTo>
                <a:lnTo>
                  <a:pt x="2866" y="1315"/>
                </a:lnTo>
                <a:lnTo>
                  <a:pt x="2863" y="1312"/>
                </a:lnTo>
                <a:lnTo>
                  <a:pt x="2859" y="1311"/>
                </a:lnTo>
                <a:lnTo>
                  <a:pt x="2852" y="1312"/>
                </a:lnTo>
                <a:lnTo>
                  <a:pt x="2847" y="1315"/>
                </a:lnTo>
                <a:lnTo>
                  <a:pt x="2843" y="1319"/>
                </a:lnTo>
                <a:lnTo>
                  <a:pt x="2841" y="1324"/>
                </a:lnTo>
                <a:lnTo>
                  <a:pt x="2840" y="1329"/>
                </a:lnTo>
                <a:lnTo>
                  <a:pt x="2842" y="1334"/>
                </a:lnTo>
                <a:lnTo>
                  <a:pt x="2845" y="1337"/>
                </a:lnTo>
                <a:lnTo>
                  <a:pt x="2849" y="1338"/>
                </a:lnTo>
                <a:close/>
                <a:moveTo>
                  <a:pt x="2802" y="1486"/>
                </a:moveTo>
                <a:lnTo>
                  <a:pt x="2808" y="1485"/>
                </a:lnTo>
                <a:lnTo>
                  <a:pt x="2813" y="1482"/>
                </a:lnTo>
                <a:lnTo>
                  <a:pt x="2818" y="1477"/>
                </a:lnTo>
                <a:lnTo>
                  <a:pt x="2820" y="1472"/>
                </a:lnTo>
                <a:lnTo>
                  <a:pt x="2821" y="1466"/>
                </a:lnTo>
                <a:lnTo>
                  <a:pt x="2819" y="1462"/>
                </a:lnTo>
                <a:lnTo>
                  <a:pt x="2816" y="1459"/>
                </a:lnTo>
                <a:lnTo>
                  <a:pt x="2811" y="1458"/>
                </a:lnTo>
                <a:lnTo>
                  <a:pt x="2805" y="1459"/>
                </a:lnTo>
                <a:lnTo>
                  <a:pt x="2800" y="1462"/>
                </a:lnTo>
                <a:lnTo>
                  <a:pt x="2796" y="1466"/>
                </a:lnTo>
                <a:lnTo>
                  <a:pt x="2793" y="1472"/>
                </a:lnTo>
                <a:lnTo>
                  <a:pt x="2792" y="1477"/>
                </a:lnTo>
                <a:lnTo>
                  <a:pt x="2794" y="1482"/>
                </a:lnTo>
                <a:lnTo>
                  <a:pt x="2797" y="1485"/>
                </a:lnTo>
                <a:lnTo>
                  <a:pt x="2802" y="1486"/>
                </a:lnTo>
                <a:close/>
                <a:moveTo>
                  <a:pt x="2754" y="1634"/>
                </a:moveTo>
                <a:lnTo>
                  <a:pt x="2761" y="1633"/>
                </a:lnTo>
                <a:lnTo>
                  <a:pt x="2766" y="1630"/>
                </a:lnTo>
                <a:lnTo>
                  <a:pt x="2771" y="1625"/>
                </a:lnTo>
                <a:lnTo>
                  <a:pt x="2774" y="1620"/>
                </a:lnTo>
                <a:lnTo>
                  <a:pt x="2774" y="1614"/>
                </a:lnTo>
                <a:lnTo>
                  <a:pt x="2773" y="1609"/>
                </a:lnTo>
                <a:lnTo>
                  <a:pt x="2769" y="1606"/>
                </a:lnTo>
                <a:lnTo>
                  <a:pt x="2764" y="1605"/>
                </a:lnTo>
                <a:lnTo>
                  <a:pt x="2757" y="1606"/>
                </a:lnTo>
                <a:lnTo>
                  <a:pt x="2752" y="1609"/>
                </a:lnTo>
                <a:lnTo>
                  <a:pt x="2748" y="1614"/>
                </a:lnTo>
                <a:lnTo>
                  <a:pt x="2745" y="1620"/>
                </a:lnTo>
                <a:lnTo>
                  <a:pt x="2744" y="1625"/>
                </a:lnTo>
                <a:lnTo>
                  <a:pt x="2746" y="1630"/>
                </a:lnTo>
                <a:lnTo>
                  <a:pt x="2749" y="1633"/>
                </a:lnTo>
                <a:lnTo>
                  <a:pt x="2754" y="1634"/>
                </a:lnTo>
                <a:close/>
                <a:moveTo>
                  <a:pt x="2707" y="1781"/>
                </a:moveTo>
                <a:lnTo>
                  <a:pt x="2714" y="1780"/>
                </a:lnTo>
                <a:lnTo>
                  <a:pt x="2719" y="1777"/>
                </a:lnTo>
                <a:lnTo>
                  <a:pt x="2724" y="1773"/>
                </a:lnTo>
                <a:lnTo>
                  <a:pt x="2727" y="1767"/>
                </a:lnTo>
                <a:lnTo>
                  <a:pt x="2727" y="1761"/>
                </a:lnTo>
                <a:lnTo>
                  <a:pt x="2726" y="1757"/>
                </a:lnTo>
                <a:lnTo>
                  <a:pt x="2722" y="1754"/>
                </a:lnTo>
                <a:lnTo>
                  <a:pt x="2717" y="1753"/>
                </a:lnTo>
                <a:lnTo>
                  <a:pt x="2710" y="1754"/>
                </a:lnTo>
                <a:lnTo>
                  <a:pt x="2704" y="1757"/>
                </a:lnTo>
                <a:lnTo>
                  <a:pt x="2700" y="1761"/>
                </a:lnTo>
                <a:lnTo>
                  <a:pt x="2697" y="1767"/>
                </a:lnTo>
                <a:lnTo>
                  <a:pt x="2696" y="1773"/>
                </a:lnTo>
                <a:lnTo>
                  <a:pt x="2698" y="1777"/>
                </a:lnTo>
                <a:lnTo>
                  <a:pt x="2701" y="1780"/>
                </a:lnTo>
                <a:lnTo>
                  <a:pt x="2707" y="1781"/>
                </a:lnTo>
                <a:close/>
                <a:moveTo>
                  <a:pt x="2659" y="1929"/>
                </a:moveTo>
                <a:lnTo>
                  <a:pt x="2666" y="1928"/>
                </a:lnTo>
                <a:lnTo>
                  <a:pt x="2672" y="1925"/>
                </a:lnTo>
                <a:lnTo>
                  <a:pt x="2677" y="1920"/>
                </a:lnTo>
                <a:lnTo>
                  <a:pt x="2680" y="1914"/>
                </a:lnTo>
                <a:lnTo>
                  <a:pt x="2680" y="1909"/>
                </a:lnTo>
                <a:lnTo>
                  <a:pt x="2679" y="1904"/>
                </a:lnTo>
                <a:lnTo>
                  <a:pt x="2675" y="1901"/>
                </a:lnTo>
                <a:lnTo>
                  <a:pt x="2670" y="1900"/>
                </a:lnTo>
                <a:lnTo>
                  <a:pt x="2663" y="1901"/>
                </a:lnTo>
                <a:lnTo>
                  <a:pt x="2657" y="1904"/>
                </a:lnTo>
                <a:lnTo>
                  <a:pt x="2652" y="1909"/>
                </a:lnTo>
                <a:lnTo>
                  <a:pt x="2649" y="1914"/>
                </a:lnTo>
                <a:lnTo>
                  <a:pt x="2648" y="1920"/>
                </a:lnTo>
                <a:lnTo>
                  <a:pt x="2650" y="1925"/>
                </a:lnTo>
                <a:lnTo>
                  <a:pt x="2654" y="1928"/>
                </a:lnTo>
                <a:lnTo>
                  <a:pt x="2659" y="1929"/>
                </a:lnTo>
                <a:close/>
                <a:moveTo>
                  <a:pt x="2612" y="2077"/>
                </a:moveTo>
                <a:lnTo>
                  <a:pt x="2619" y="2076"/>
                </a:lnTo>
                <a:lnTo>
                  <a:pt x="2625" y="2073"/>
                </a:lnTo>
                <a:lnTo>
                  <a:pt x="2630" y="2068"/>
                </a:lnTo>
                <a:lnTo>
                  <a:pt x="2633" y="2062"/>
                </a:lnTo>
                <a:lnTo>
                  <a:pt x="2634" y="2056"/>
                </a:lnTo>
                <a:lnTo>
                  <a:pt x="2632" y="2051"/>
                </a:lnTo>
                <a:lnTo>
                  <a:pt x="2628" y="2047"/>
                </a:lnTo>
                <a:lnTo>
                  <a:pt x="2623" y="2046"/>
                </a:lnTo>
                <a:lnTo>
                  <a:pt x="2615" y="2047"/>
                </a:lnTo>
                <a:lnTo>
                  <a:pt x="2609" y="2051"/>
                </a:lnTo>
                <a:lnTo>
                  <a:pt x="2604" y="2056"/>
                </a:lnTo>
                <a:lnTo>
                  <a:pt x="2601" y="2062"/>
                </a:lnTo>
                <a:lnTo>
                  <a:pt x="2600" y="2068"/>
                </a:lnTo>
                <a:lnTo>
                  <a:pt x="2602" y="2073"/>
                </a:lnTo>
                <a:lnTo>
                  <a:pt x="2606" y="2076"/>
                </a:lnTo>
                <a:lnTo>
                  <a:pt x="2612" y="2077"/>
                </a:lnTo>
                <a:close/>
                <a:moveTo>
                  <a:pt x="2564" y="2226"/>
                </a:moveTo>
                <a:lnTo>
                  <a:pt x="2572" y="2225"/>
                </a:lnTo>
                <a:lnTo>
                  <a:pt x="2578" y="2221"/>
                </a:lnTo>
                <a:lnTo>
                  <a:pt x="2583" y="2215"/>
                </a:lnTo>
                <a:lnTo>
                  <a:pt x="2586" y="2209"/>
                </a:lnTo>
                <a:lnTo>
                  <a:pt x="2587" y="2203"/>
                </a:lnTo>
                <a:lnTo>
                  <a:pt x="2585" y="2198"/>
                </a:lnTo>
                <a:lnTo>
                  <a:pt x="2581" y="2194"/>
                </a:lnTo>
                <a:lnTo>
                  <a:pt x="2575" y="2193"/>
                </a:lnTo>
                <a:lnTo>
                  <a:pt x="2568" y="2194"/>
                </a:lnTo>
                <a:lnTo>
                  <a:pt x="2562" y="2198"/>
                </a:lnTo>
                <a:lnTo>
                  <a:pt x="2556" y="2203"/>
                </a:lnTo>
                <a:lnTo>
                  <a:pt x="2553" y="2209"/>
                </a:lnTo>
                <a:lnTo>
                  <a:pt x="2552" y="2215"/>
                </a:lnTo>
                <a:lnTo>
                  <a:pt x="2554" y="2221"/>
                </a:lnTo>
                <a:lnTo>
                  <a:pt x="2558" y="2225"/>
                </a:lnTo>
                <a:lnTo>
                  <a:pt x="2564" y="2226"/>
                </a:lnTo>
                <a:close/>
                <a:moveTo>
                  <a:pt x="2517" y="2374"/>
                </a:moveTo>
                <a:lnTo>
                  <a:pt x="2524" y="2373"/>
                </a:lnTo>
                <a:lnTo>
                  <a:pt x="2531" y="2369"/>
                </a:lnTo>
                <a:lnTo>
                  <a:pt x="2536" y="2364"/>
                </a:lnTo>
                <a:lnTo>
                  <a:pt x="2539" y="2357"/>
                </a:lnTo>
                <a:lnTo>
                  <a:pt x="2540" y="2350"/>
                </a:lnTo>
                <a:lnTo>
                  <a:pt x="2538" y="2345"/>
                </a:lnTo>
                <a:lnTo>
                  <a:pt x="2534" y="2341"/>
                </a:lnTo>
                <a:lnTo>
                  <a:pt x="2528" y="2340"/>
                </a:lnTo>
                <a:lnTo>
                  <a:pt x="2520" y="2341"/>
                </a:lnTo>
                <a:lnTo>
                  <a:pt x="2514" y="2345"/>
                </a:lnTo>
                <a:lnTo>
                  <a:pt x="2509" y="2350"/>
                </a:lnTo>
                <a:lnTo>
                  <a:pt x="2505" y="2357"/>
                </a:lnTo>
                <a:lnTo>
                  <a:pt x="2505" y="2364"/>
                </a:lnTo>
                <a:lnTo>
                  <a:pt x="2507" y="2369"/>
                </a:lnTo>
                <a:lnTo>
                  <a:pt x="2511" y="2373"/>
                </a:lnTo>
                <a:lnTo>
                  <a:pt x="2517" y="2374"/>
                </a:lnTo>
                <a:close/>
                <a:moveTo>
                  <a:pt x="2469" y="2522"/>
                </a:moveTo>
                <a:lnTo>
                  <a:pt x="2477" y="2520"/>
                </a:lnTo>
                <a:lnTo>
                  <a:pt x="2484" y="2517"/>
                </a:lnTo>
                <a:lnTo>
                  <a:pt x="2489" y="2511"/>
                </a:lnTo>
                <a:lnTo>
                  <a:pt x="2492" y="2505"/>
                </a:lnTo>
                <a:lnTo>
                  <a:pt x="2493" y="2497"/>
                </a:lnTo>
                <a:lnTo>
                  <a:pt x="2491" y="2492"/>
                </a:lnTo>
                <a:lnTo>
                  <a:pt x="2487" y="2488"/>
                </a:lnTo>
                <a:lnTo>
                  <a:pt x="2481" y="2487"/>
                </a:lnTo>
                <a:lnTo>
                  <a:pt x="2473" y="2488"/>
                </a:lnTo>
                <a:lnTo>
                  <a:pt x="2466" y="2492"/>
                </a:lnTo>
                <a:lnTo>
                  <a:pt x="2461" y="2497"/>
                </a:lnTo>
                <a:lnTo>
                  <a:pt x="2458" y="2505"/>
                </a:lnTo>
                <a:lnTo>
                  <a:pt x="2457" y="2511"/>
                </a:lnTo>
                <a:lnTo>
                  <a:pt x="2459" y="2517"/>
                </a:lnTo>
                <a:lnTo>
                  <a:pt x="2463" y="2520"/>
                </a:lnTo>
                <a:lnTo>
                  <a:pt x="2469" y="2522"/>
                </a:lnTo>
                <a:close/>
                <a:moveTo>
                  <a:pt x="2421" y="2670"/>
                </a:moveTo>
                <a:lnTo>
                  <a:pt x="2430" y="2668"/>
                </a:lnTo>
                <a:lnTo>
                  <a:pt x="2437" y="2665"/>
                </a:lnTo>
                <a:lnTo>
                  <a:pt x="2442" y="2659"/>
                </a:lnTo>
                <a:lnTo>
                  <a:pt x="2446" y="2652"/>
                </a:lnTo>
                <a:lnTo>
                  <a:pt x="2447" y="2645"/>
                </a:lnTo>
                <a:lnTo>
                  <a:pt x="2445" y="2640"/>
                </a:lnTo>
                <a:lnTo>
                  <a:pt x="2440" y="2635"/>
                </a:lnTo>
                <a:lnTo>
                  <a:pt x="2434" y="2634"/>
                </a:lnTo>
                <a:lnTo>
                  <a:pt x="2425" y="2635"/>
                </a:lnTo>
                <a:lnTo>
                  <a:pt x="2419" y="2640"/>
                </a:lnTo>
                <a:lnTo>
                  <a:pt x="2413" y="2645"/>
                </a:lnTo>
                <a:lnTo>
                  <a:pt x="2410" y="2652"/>
                </a:lnTo>
                <a:lnTo>
                  <a:pt x="2409" y="2659"/>
                </a:lnTo>
                <a:lnTo>
                  <a:pt x="2411" y="2665"/>
                </a:lnTo>
                <a:lnTo>
                  <a:pt x="2415" y="2669"/>
                </a:lnTo>
                <a:lnTo>
                  <a:pt x="2421" y="2670"/>
                </a:lnTo>
                <a:close/>
                <a:moveTo>
                  <a:pt x="2374" y="2818"/>
                </a:moveTo>
                <a:lnTo>
                  <a:pt x="2382" y="2816"/>
                </a:lnTo>
                <a:lnTo>
                  <a:pt x="2389" y="2812"/>
                </a:lnTo>
                <a:lnTo>
                  <a:pt x="2395" y="2807"/>
                </a:lnTo>
                <a:lnTo>
                  <a:pt x="2399" y="2800"/>
                </a:lnTo>
                <a:lnTo>
                  <a:pt x="2400" y="2793"/>
                </a:lnTo>
                <a:lnTo>
                  <a:pt x="2398" y="2787"/>
                </a:lnTo>
                <a:lnTo>
                  <a:pt x="2393" y="2783"/>
                </a:lnTo>
                <a:lnTo>
                  <a:pt x="2387" y="2782"/>
                </a:lnTo>
                <a:lnTo>
                  <a:pt x="2378" y="2783"/>
                </a:lnTo>
                <a:lnTo>
                  <a:pt x="2371" y="2787"/>
                </a:lnTo>
                <a:lnTo>
                  <a:pt x="2365" y="2793"/>
                </a:lnTo>
                <a:lnTo>
                  <a:pt x="2362" y="2800"/>
                </a:lnTo>
                <a:lnTo>
                  <a:pt x="2361" y="2807"/>
                </a:lnTo>
                <a:lnTo>
                  <a:pt x="2363" y="2812"/>
                </a:lnTo>
                <a:lnTo>
                  <a:pt x="2367" y="2816"/>
                </a:lnTo>
                <a:lnTo>
                  <a:pt x="2374" y="2818"/>
                </a:lnTo>
                <a:close/>
                <a:moveTo>
                  <a:pt x="2326" y="2965"/>
                </a:moveTo>
                <a:lnTo>
                  <a:pt x="2335" y="2964"/>
                </a:lnTo>
                <a:lnTo>
                  <a:pt x="2342" y="2960"/>
                </a:lnTo>
                <a:lnTo>
                  <a:pt x="2348" y="2954"/>
                </a:lnTo>
                <a:lnTo>
                  <a:pt x="2352" y="2947"/>
                </a:lnTo>
                <a:lnTo>
                  <a:pt x="2353" y="2940"/>
                </a:lnTo>
                <a:lnTo>
                  <a:pt x="2351" y="2934"/>
                </a:lnTo>
                <a:lnTo>
                  <a:pt x="2346" y="2930"/>
                </a:lnTo>
                <a:lnTo>
                  <a:pt x="2339" y="2929"/>
                </a:lnTo>
                <a:lnTo>
                  <a:pt x="2332" y="2930"/>
                </a:lnTo>
                <a:lnTo>
                  <a:pt x="2324" y="2934"/>
                </a:lnTo>
                <a:lnTo>
                  <a:pt x="2318" y="2940"/>
                </a:lnTo>
                <a:lnTo>
                  <a:pt x="2314" y="2947"/>
                </a:lnTo>
                <a:lnTo>
                  <a:pt x="2313" y="2954"/>
                </a:lnTo>
                <a:lnTo>
                  <a:pt x="2315" y="2960"/>
                </a:lnTo>
                <a:lnTo>
                  <a:pt x="2320" y="2964"/>
                </a:lnTo>
                <a:lnTo>
                  <a:pt x="2326" y="2965"/>
                </a:lnTo>
                <a:close/>
                <a:moveTo>
                  <a:pt x="2279" y="3114"/>
                </a:moveTo>
                <a:lnTo>
                  <a:pt x="2288" y="3112"/>
                </a:lnTo>
                <a:lnTo>
                  <a:pt x="2295" y="3108"/>
                </a:lnTo>
                <a:lnTo>
                  <a:pt x="2301" y="3102"/>
                </a:lnTo>
                <a:lnTo>
                  <a:pt x="2304" y="3094"/>
                </a:lnTo>
                <a:lnTo>
                  <a:pt x="2305" y="3087"/>
                </a:lnTo>
                <a:lnTo>
                  <a:pt x="2303" y="3081"/>
                </a:lnTo>
                <a:lnTo>
                  <a:pt x="2299" y="3077"/>
                </a:lnTo>
                <a:lnTo>
                  <a:pt x="2292" y="3076"/>
                </a:lnTo>
                <a:lnTo>
                  <a:pt x="2283" y="3077"/>
                </a:lnTo>
                <a:lnTo>
                  <a:pt x="2276" y="3081"/>
                </a:lnTo>
                <a:lnTo>
                  <a:pt x="2270" y="3087"/>
                </a:lnTo>
                <a:lnTo>
                  <a:pt x="2267" y="3094"/>
                </a:lnTo>
                <a:lnTo>
                  <a:pt x="2266" y="3102"/>
                </a:lnTo>
                <a:lnTo>
                  <a:pt x="2268" y="3108"/>
                </a:lnTo>
                <a:lnTo>
                  <a:pt x="2272" y="3112"/>
                </a:lnTo>
                <a:lnTo>
                  <a:pt x="2279" y="3114"/>
                </a:lnTo>
                <a:close/>
                <a:moveTo>
                  <a:pt x="2232" y="3262"/>
                </a:moveTo>
                <a:lnTo>
                  <a:pt x="2240" y="3260"/>
                </a:lnTo>
                <a:lnTo>
                  <a:pt x="2248" y="3256"/>
                </a:lnTo>
                <a:lnTo>
                  <a:pt x="2254" y="3250"/>
                </a:lnTo>
                <a:lnTo>
                  <a:pt x="2257" y="3242"/>
                </a:lnTo>
                <a:lnTo>
                  <a:pt x="2258" y="3234"/>
                </a:lnTo>
                <a:lnTo>
                  <a:pt x="2256" y="3228"/>
                </a:lnTo>
                <a:lnTo>
                  <a:pt x="2252" y="3224"/>
                </a:lnTo>
                <a:lnTo>
                  <a:pt x="2245" y="3223"/>
                </a:lnTo>
                <a:lnTo>
                  <a:pt x="2237" y="3224"/>
                </a:lnTo>
                <a:lnTo>
                  <a:pt x="2229" y="3228"/>
                </a:lnTo>
                <a:lnTo>
                  <a:pt x="2223" y="3234"/>
                </a:lnTo>
                <a:lnTo>
                  <a:pt x="2219" y="3242"/>
                </a:lnTo>
                <a:lnTo>
                  <a:pt x="2218" y="3250"/>
                </a:lnTo>
                <a:lnTo>
                  <a:pt x="2220" y="3256"/>
                </a:lnTo>
                <a:lnTo>
                  <a:pt x="2225" y="3260"/>
                </a:lnTo>
                <a:lnTo>
                  <a:pt x="2232" y="3262"/>
                </a:lnTo>
                <a:close/>
                <a:moveTo>
                  <a:pt x="2184" y="3409"/>
                </a:moveTo>
                <a:lnTo>
                  <a:pt x="2193" y="3408"/>
                </a:lnTo>
                <a:lnTo>
                  <a:pt x="2200" y="3404"/>
                </a:lnTo>
                <a:lnTo>
                  <a:pt x="2207" y="3398"/>
                </a:lnTo>
                <a:lnTo>
                  <a:pt x="2211" y="3390"/>
                </a:lnTo>
                <a:lnTo>
                  <a:pt x="2211" y="3382"/>
                </a:lnTo>
                <a:lnTo>
                  <a:pt x="2209" y="3375"/>
                </a:lnTo>
                <a:lnTo>
                  <a:pt x="2204" y="3371"/>
                </a:lnTo>
                <a:lnTo>
                  <a:pt x="2197" y="3370"/>
                </a:lnTo>
                <a:lnTo>
                  <a:pt x="2188" y="3371"/>
                </a:lnTo>
                <a:lnTo>
                  <a:pt x="2181" y="3375"/>
                </a:lnTo>
                <a:lnTo>
                  <a:pt x="2175" y="3382"/>
                </a:lnTo>
                <a:lnTo>
                  <a:pt x="2171" y="3390"/>
                </a:lnTo>
                <a:lnTo>
                  <a:pt x="2170" y="3398"/>
                </a:lnTo>
                <a:lnTo>
                  <a:pt x="2172" y="3404"/>
                </a:lnTo>
                <a:lnTo>
                  <a:pt x="2177" y="3408"/>
                </a:lnTo>
                <a:lnTo>
                  <a:pt x="2184" y="3409"/>
                </a:lnTo>
                <a:close/>
                <a:moveTo>
                  <a:pt x="2137" y="3557"/>
                </a:moveTo>
                <a:lnTo>
                  <a:pt x="2146" y="3556"/>
                </a:lnTo>
                <a:lnTo>
                  <a:pt x="2153" y="3551"/>
                </a:lnTo>
                <a:lnTo>
                  <a:pt x="2160" y="3545"/>
                </a:lnTo>
                <a:lnTo>
                  <a:pt x="2164" y="3537"/>
                </a:lnTo>
                <a:lnTo>
                  <a:pt x="2164" y="3530"/>
                </a:lnTo>
                <a:lnTo>
                  <a:pt x="2162" y="3523"/>
                </a:lnTo>
                <a:lnTo>
                  <a:pt x="2157" y="3518"/>
                </a:lnTo>
                <a:lnTo>
                  <a:pt x="2150" y="3517"/>
                </a:lnTo>
                <a:lnTo>
                  <a:pt x="2142" y="3518"/>
                </a:lnTo>
                <a:lnTo>
                  <a:pt x="2133" y="3523"/>
                </a:lnTo>
                <a:lnTo>
                  <a:pt x="2127" y="3530"/>
                </a:lnTo>
                <a:lnTo>
                  <a:pt x="2123" y="3537"/>
                </a:lnTo>
                <a:lnTo>
                  <a:pt x="2122" y="3545"/>
                </a:lnTo>
                <a:lnTo>
                  <a:pt x="2125" y="3551"/>
                </a:lnTo>
                <a:lnTo>
                  <a:pt x="2129" y="3556"/>
                </a:lnTo>
                <a:lnTo>
                  <a:pt x="2137" y="3557"/>
                </a:lnTo>
                <a:close/>
                <a:moveTo>
                  <a:pt x="2089" y="3704"/>
                </a:moveTo>
                <a:lnTo>
                  <a:pt x="2098" y="3703"/>
                </a:lnTo>
                <a:lnTo>
                  <a:pt x="2106" y="3699"/>
                </a:lnTo>
                <a:lnTo>
                  <a:pt x="2112" y="3692"/>
                </a:lnTo>
                <a:lnTo>
                  <a:pt x="2116" y="3685"/>
                </a:lnTo>
                <a:lnTo>
                  <a:pt x="2117" y="3677"/>
                </a:lnTo>
                <a:lnTo>
                  <a:pt x="2115" y="3671"/>
                </a:lnTo>
                <a:lnTo>
                  <a:pt x="2110" y="3666"/>
                </a:lnTo>
                <a:lnTo>
                  <a:pt x="2103" y="3664"/>
                </a:lnTo>
                <a:lnTo>
                  <a:pt x="2095" y="3666"/>
                </a:lnTo>
                <a:lnTo>
                  <a:pt x="2086" y="3671"/>
                </a:lnTo>
                <a:lnTo>
                  <a:pt x="2080" y="3677"/>
                </a:lnTo>
                <a:lnTo>
                  <a:pt x="2076" y="3685"/>
                </a:lnTo>
                <a:lnTo>
                  <a:pt x="2075" y="3692"/>
                </a:lnTo>
                <a:lnTo>
                  <a:pt x="2077" y="3699"/>
                </a:lnTo>
                <a:lnTo>
                  <a:pt x="2082" y="3703"/>
                </a:lnTo>
                <a:lnTo>
                  <a:pt x="2089" y="3704"/>
                </a:lnTo>
                <a:close/>
                <a:moveTo>
                  <a:pt x="2042" y="3852"/>
                </a:moveTo>
                <a:lnTo>
                  <a:pt x="2051" y="3851"/>
                </a:lnTo>
                <a:lnTo>
                  <a:pt x="2059" y="3846"/>
                </a:lnTo>
                <a:lnTo>
                  <a:pt x="2065" y="3840"/>
                </a:lnTo>
                <a:lnTo>
                  <a:pt x="2069" y="3832"/>
                </a:lnTo>
                <a:lnTo>
                  <a:pt x="2070" y="3824"/>
                </a:lnTo>
                <a:lnTo>
                  <a:pt x="2068" y="3818"/>
                </a:lnTo>
                <a:lnTo>
                  <a:pt x="2063" y="3814"/>
                </a:lnTo>
                <a:lnTo>
                  <a:pt x="2056" y="3812"/>
                </a:lnTo>
                <a:lnTo>
                  <a:pt x="2047" y="3814"/>
                </a:lnTo>
                <a:lnTo>
                  <a:pt x="2039" y="3818"/>
                </a:lnTo>
                <a:lnTo>
                  <a:pt x="2032" y="3824"/>
                </a:lnTo>
                <a:lnTo>
                  <a:pt x="2028" y="3832"/>
                </a:lnTo>
                <a:lnTo>
                  <a:pt x="2027" y="3840"/>
                </a:lnTo>
                <a:lnTo>
                  <a:pt x="2029" y="3846"/>
                </a:lnTo>
                <a:lnTo>
                  <a:pt x="2034" y="3851"/>
                </a:lnTo>
                <a:lnTo>
                  <a:pt x="2042" y="3852"/>
                </a:lnTo>
                <a:close/>
                <a:moveTo>
                  <a:pt x="1994" y="4001"/>
                </a:moveTo>
                <a:lnTo>
                  <a:pt x="2004" y="3999"/>
                </a:lnTo>
                <a:lnTo>
                  <a:pt x="2011" y="3995"/>
                </a:lnTo>
                <a:lnTo>
                  <a:pt x="2018" y="3987"/>
                </a:lnTo>
                <a:lnTo>
                  <a:pt x="2022" y="3980"/>
                </a:lnTo>
                <a:lnTo>
                  <a:pt x="2023" y="3972"/>
                </a:lnTo>
                <a:lnTo>
                  <a:pt x="2020" y="3965"/>
                </a:lnTo>
                <a:lnTo>
                  <a:pt x="2016" y="3961"/>
                </a:lnTo>
                <a:lnTo>
                  <a:pt x="2008" y="3960"/>
                </a:lnTo>
                <a:lnTo>
                  <a:pt x="2000" y="3961"/>
                </a:lnTo>
                <a:lnTo>
                  <a:pt x="1991" y="3965"/>
                </a:lnTo>
                <a:lnTo>
                  <a:pt x="1985" y="3972"/>
                </a:lnTo>
                <a:lnTo>
                  <a:pt x="1981" y="3980"/>
                </a:lnTo>
                <a:lnTo>
                  <a:pt x="1980" y="3987"/>
                </a:lnTo>
                <a:lnTo>
                  <a:pt x="1982" y="3995"/>
                </a:lnTo>
                <a:lnTo>
                  <a:pt x="1987" y="3999"/>
                </a:lnTo>
                <a:lnTo>
                  <a:pt x="1994" y="4001"/>
                </a:lnTo>
                <a:close/>
                <a:moveTo>
                  <a:pt x="1947" y="4148"/>
                </a:moveTo>
                <a:lnTo>
                  <a:pt x="1956" y="4147"/>
                </a:lnTo>
                <a:lnTo>
                  <a:pt x="1964" y="4142"/>
                </a:lnTo>
                <a:lnTo>
                  <a:pt x="1971" y="4136"/>
                </a:lnTo>
                <a:lnTo>
                  <a:pt x="1975" y="4127"/>
                </a:lnTo>
                <a:lnTo>
                  <a:pt x="1976" y="4119"/>
                </a:lnTo>
                <a:lnTo>
                  <a:pt x="1974" y="4112"/>
                </a:lnTo>
                <a:lnTo>
                  <a:pt x="1968" y="4108"/>
                </a:lnTo>
                <a:lnTo>
                  <a:pt x="1961" y="4106"/>
                </a:lnTo>
                <a:lnTo>
                  <a:pt x="1953" y="4108"/>
                </a:lnTo>
                <a:lnTo>
                  <a:pt x="1944" y="4112"/>
                </a:lnTo>
                <a:lnTo>
                  <a:pt x="1937" y="4119"/>
                </a:lnTo>
                <a:lnTo>
                  <a:pt x="1933" y="4127"/>
                </a:lnTo>
                <a:lnTo>
                  <a:pt x="1932" y="4136"/>
                </a:lnTo>
                <a:lnTo>
                  <a:pt x="1934" y="4142"/>
                </a:lnTo>
                <a:lnTo>
                  <a:pt x="1939" y="4147"/>
                </a:lnTo>
                <a:lnTo>
                  <a:pt x="1947" y="4148"/>
                </a:lnTo>
                <a:close/>
                <a:moveTo>
                  <a:pt x="1886" y="4275"/>
                </a:moveTo>
                <a:lnTo>
                  <a:pt x="1885" y="4283"/>
                </a:lnTo>
                <a:lnTo>
                  <a:pt x="1887" y="4290"/>
                </a:lnTo>
                <a:lnTo>
                  <a:pt x="1892" y="4294"/>
                </a:lnTo>
                <a:lnTo>
                  <a:pt x="1899" y="4296"/>
                </a:lnTo>
                <a:lnTo>
                  <a:pt x="1909" y="4294"/>
                </a:lnTo>
                <a:lnTo>
                  <a:pt x="1917" y="4290"/>
                </a:lnTo>
                <a:lnTo>
                  <a:pt x="1923" y="4283"/>
                </a:lnTo>
                <a:lnTo>
                  <a:pt x="1927" y="4275"/>
                </a:lnTo>
                <a:lnTo>
                  <a:pt x="1928" y="4266"/>
                </a:lnTo>
                <a:lnTo>
                  <a:pt x="1926" y="4260"/>
                </a:lnTo>
                <a:lnTo>
                  <a:pt x="1921" y="4255"/>
                </a:lnTo>
                <a:lnTo>
                  <a:pt x="1914" y="4254"/>
                </a:lnTo>
                <a:lnTo>
                  <a:pt x="1905" y="4255"/>
                </a:lnTo>
                <a:lnTo>
                  <a:pt x="1896" y="4260"/>
                </a:lnTo>
                <a:lnTo>
                  <a:pt x="1890" y="4266"/>
                </a:lnTo>
                <a:lnTo>
                  <a:pt x="1886" y="4275"/>
                </a:lnTo>
                <a:close/>
                <a:moveTo>
                  <a:pt x="1838" y="4423"/>
                </a:moveTo>
                <a:lnTo>
                  <a:pt x="1837" y="4431"/>
                </a:lnTo>
                <a:lnTo>
                  <a:pt x="1840" y="4437"/>
                </a:lnTo>
                <a:lnTo>
                  <a:pt x="1845" y="4441"/>
                </a:lnTo>
                <a:lnTo>
                  <a:pt x="1852" y="4443"/>
                </a:lnTo>
                <a:lnTo>
                  <a:pt x="1862" y="4441"/>
                </a:lnTo>
                <a:lnTo>
                  <a:pt x="1869" y="4437"/>
                </a:lnTo>
                <a:lnTo>
                  <a:pt x="1876" y="4431"/>
                </a:lnTo>
                <a:lnTo>
                  <a:pt x="1880" y="4423"/>
                </a:lnTo>
                <a:lnTo>
                  <a:pt x="1881" y="4415"/>
                </a:lnTo>
                <a:lnTo>
                  <a:pt x="1879" y="4407"/>
                </a:lnTo>
                <a:lnTo>
                  <a:pt x="1874" y="4403"/>
                </a:lnTo>
                <a:lnTo>
                  <a:pt x="1866" y="4401"/>
                </a:lnTo>
                <a:lnTo>
                  <a:pt x="1858" y="4403"/>
                </a:lnTo>
                <a:lnTo>
                  <a:pt x="1849" y="4407"/>
                </a:lnTo>
                <a:lnTo>
                  <a:pt x="1842" y="4415"/>
                </a:lnTo>
                <a:lnTo>
                  <a:pt x="1838" y="4423"/>
                </a:lnTo>
                <a:close/>
                <a:moveTo>
                  <a:pt x="1791" y="4570"/>
                </a:moveTo>
                <a:lnTo>
                  <a:pt x="1790" y="4578"/>
                </a:lnTo>
                <a:lnTo>
                  <a:pt x="1792" y="4584"/>
                </a:lnTo>
                <a:lnTo>
                  <a:pt x="1797" y="4589"/>
                </a:lnTo>
                <a:lnTo>
                  <a:pt x="1805" y="4590"/>
                </a:lnTo>
                <a:lnTo>
                  <a:pt x="1814" y="4589"/>
                </a:lnTo>
                <a:lnTo>
                  <a:pt x="1822" y="4584"/>
                </a:lnTo>
                <a:lnTo>
                  <a:pt x="1829" y="4578"/>
                </a:lnTo>
                <a:lnTo>
                  <a:pt x="1833" y="4570"/>
                </a:lnTo>
                <a:lnTo>
                  <a:pt x="1834" y="4562"/>
                </a:lnTo>
                <a:lnTo>
                  <a:pt x="1831" y="4556"/>
                </a:lnTo>
                <a:lnTo>
                  <a:pt x="1826" y="4550"/>
                </a:lnTo>
                <a:lnTo>
                  <a:pt x="1819" y="4549"/>
                </a:lnTo>
                <a:lnTo>
                  <a:pt x="1810" y="4550"/>
                </a:lnTo>
                <a:lnTo>
                  <a:pt x="1802" y="4556"/>
                </a:lnTo>
                <a:lnTo>
                  <a:pt x="1795" y="4562"/>
                </a:lnTo>
                <a:lnTo>
                  <a:pt x="1791" y="4570"/>
                </a:lnTo>
                <a:close/>
                <a:moveTo>
                  <a:pt x="1744" y="4717"/>
                </a:moveTo>
                <a:lnTo>
                  <a:pt x="1743" y="4725"/>
                </a:lnTo>
                <a:lnTo>
                  <a:pt x="1745" y="4732"/>
                </a:lnTo>
                <a:lnTo>
                  <a:pt x="1750" y="4736"/>
                </a:lnTo>
                <a:lnTo>
                  <a:pt x="1757" y="4738"/>
                </a:lnTo>
                <a:lnTo>
                  <a:pt x="1767" y="4736"/>
                </a:lnTo>
                <a:lnTo>
                  <a:pt x="1775" y="4732"/>
                </a:lnTo>
                <a:lnTo>
                  <a:pt x="1781" y="4725"/>
                </a:lnTo>
                <a:lnTo>
                  <a:pt x="1785" y="4717"/>
                </a:lnTo>
                <a:lnTo>
                  <a:pt x="1786" y="4709"/>
                </a:lnTo>
                <a:lnTo>
                  <a:pt x="1784" y="4703"/>
                </a:lnTo>
                <a:lnTo>
                  <a:pt x="1779" y="4699"/>
                </a:lnTo>
                <a:lnTo>
                  <a:pt x="1772" y="4697"/>
                </a:lnTo>
                <a:lnTo>
                  <a:pt x="1763" y="4699"/>
                </a:lnTo>
                <a:lnTo>
                  <a:pt x="1754" y="4703"/>
                </a:lnTo>
                <a:lnTo>
                  <a:pt x="1748" y="4709"/>
                </a:lnTo>
                <a:lnTo>
                  <a:pt x="1744" y="4717"/>
                </a:lnTo>
                <a:close/>
                <a:moveTo>
                  <a:pt x="1696" y="4865"/>
                </a:moveTo>
                <a:lnTo>
                  <a:pt x="1695" y="4873"/>
                </a:lnTo>
                <a:lnTo>
                  <a:pt x="1697" y="4879"/>
                </a:lnTo>
                <a:lnTo>
                  <a:pt x="1703" y="4885"/>
                </a:lnTo>
                <a:lnTo>
                  <a:pt x="1710" y="4886"/>
                </a:lnTo>
                <a:lnTo>
                  <a:pt x="1719" y="4885"/>
                </a:lnTo>
                <a:lnTo>
                  <a:pt x="1727" y="4879"/>
                </a:lnTo>
                <a:lnTo>
                  <a:pt x="1734" y="4873"/>
                </a:lnTo>
                <a:lnTo>
                  <a:pt x="1738" y="4865"/>
                </a:lnTo>
                <a:lnTo>
                  <a:pt x="1739" y="4857"/>
                </a:lnTo>
                <a:lnTo>
                  <a:pt x="1737" y="4850"/>
                </a:lnTo>
                <a:lnTo>
                  <a:pt x="1732" y="4846"/>
                </a:lnTo>
                <a:lnTo>
                  <a:pt x="1724" y="4844"/>
                </a:lnTo>
                <a:lnTo>
                  <a:pt x="1716" y="4846"/>
                </a:lnTo>
                <a:lnTo>
                  <a:pt x="1707" y="4850"/>
                </a:lnTo>
                <a:lnTo>
                  <a:pt x="1700" y="4857"/>
                </a:lnTo>
                <a:lnTo>
                  <a:pt x="1696" y="4865"/>
                </a:lnTo>
                <a:close/>
                <a:moveTo>
                  <a:pt x="1649" y="5012"/>
                </a:moveTo>
                <a:lnTo>
                  <a:pt x="1648" y="5020"/>
                </a:lnTo>
                <a:lnTo>
                  <a:pt x="1650" y="5028"/>
                </a:lnTo>
                <a:lnTo>
                  <a:pt x="1655" y="5032"/>
                </a:lnTo>
                <a:lnTo>
                  <a:pt x="1663" y="5034"/>
                </a:lnTo>
                <a:lnTo>
                  <a:pt x="1672" y="5032"/>
                </a:lnTo>
                <a:lnTo>
                  <a:pt x="1680" y="5028"/>
                </a:lnTo>
                <a:lnTo>
                  <a:pt x="1686" y="5020"/>
                </a:lnTo>
                <a:lnTo>
                  <a:pt x="1691" y="5012"/>
                </a:lnTo>
                <a:lnTo>
                  <a:pt x="1692" y="5004"/>
                </a:lnTo>
                <a:lnTo>
                  <a:pt x="1689" y="4998"/>
                </a:lnTo>
                <a:lnTo>
                  <a:pt x="1684" y="4993"/>
                </a:lnTo>
                <a:lnTo>
                  <a:pt x="1677" y="4992"/>
                </a:lnTo>
                <a:lnTo>
                  <a:pt x="1668" y="4993"/>
                </a:lnTo>
                <a:lnTo>
                  <a:pt x="1659" y="4998"/>
                </a:lnTo>
                <a:lnTo>
                  <a:pt x="1653" y="5004"/>
                </a:lnTo>
                <a:lnTo>
                  <a:pt x="1649" y="5012"/>
                </a:lnTo>
                <a:close/>
                <a:moveTo>
                  <a:pt x="1601" y="5159"/>
                </a:moveTo>
                <a:lnTo>
                  <a:pt x="1600" y="5168"/>
                </a:lnTo>
                <a:lnTo>
                  <a:pt x="1603" y="5175"/>
                </a:lnTo>
                <a:lnTo>
                  <a:pt x="1608" y="5179"/>
                </a:lnTo>
                <a:lnTo>
                  <a:pt x="1615" y="5181"/>
                </a:lnTo>
                <a:lnTo>
                  <a:pt x="1625" y="5179"/>
                </a:lnTo>
                <a:lnTo>
                  <a:pt x="1633" y="5175"/>
                </a:lnTo>
                <a:lnTo>
                  <a:pt x="1639" y="5168"/>
                </a:lnTo>
                <a:lnTo>
                  <a:pt x="1643" y="5159"/>
                </a:lnTo>
                <a:lnTo>
                  <a:pt x="1644" y="5152"/>
                </a:lnTo>
                <a:lnTo>
                  <a:pt x="1642" y="5145"/>
                </a:lnTo>
                <a:lnTo>
                  <a:pt x="1637" y="5141"/>
                </a:lnTo>
                <a:lnTo>
                  <a:pt x="1629" y="5139"/>
                </a:lnTo>
                <a:lnTo>
                  <a:pt x="1621" y="5141"/>
                </a:lnTo>
                <a:lnTo>
                  <a:pt x="1612" y="5145"/>
                </a:lnTo>
                <a:lnTo>
                  <a:pt x="1606" y="5152"/>
                </a:lnTo>
                <a:lnTo>
                  <a:pt x="1601" y="5159"/>
                </a:lnTo>
                <a:close/>
                <a:moveTo>
                  <a:pt x="1554" y="5308"/>
                </a:moveTo>
                <a:lnTo>
                  <a:pt x="1554" y="5316"/>
                </a:lnTo>
                <a:lnTo>
                  <a:pt x="1556" y="5322"/>
                </a:lnTo>
                <a:lnTo>
                  <a:pt x="1561" y="5326"/>
                </a:lnTo>
                <a:lnTo>
                  <a:pt x="1568" y="5328"/>
                </a:lnTo>
                <a:lnTo>
                  <a:pt x="1577" y="5326"/>
                </a:lnTo>
                <a:lnTo>
                  <a:pt x="1585" y="5322"/>
                </a:lnTo>
                <a:lnTo>
                  <a:pt x="1591" y="5316"/>
                </a:lnTo>
                <a:lnTo>
                  <a:pt x="1595" y="5308"/>
                </a:lnTo>
                <a:lnTo>
                  <a:pt x="1596" y="5299"/>
                </a:lnTo>
                <a:lnTo>
                  <a:pt x="1594" y="5293"/>
                </a:lnTo>
                <a:lnTo>
                  <a:pt x="1589" y="5288"/>
                </a:lnTo>
                <a:lnTo>
                  <a:pt x="1582" y="5287"/>
                </a:lnTo>
                <a:lnTo>
                  <a:pt x="1574" y="5288"/>
                </a:lnTo>
                <a:lnTo>
                  <a:pt x="1565" y="5293"/>
                </a:lnTo>
                <a:lnTo>
                  <a:pt x="1559" y="5299"/>
                </a:lnTo>
                <a:lnTo>
                  <a:pt x="1554" y="5308"/>
                </a:lnTo>
                <a:close/>
                <a:moveTo>
                  <a:pt x="1507" y="5455"/>
                </a:moveTo>
                <a:lnTo>
                  <a:pt x="1506" y="5463"/>
                </a:lnTo>
                <a:lnTo>
                  <a:pt x="1508" y="5469"/>
                </a:lnTo>
                <a:lnTo>
                  <a:pt x="1513" y="5474"/>
                </a:lnTo>
                <a:lnTo>
                  <a:pt x="1521" y="5475"/>
                </a:lnTo>
                <a:lnTo>
                  <a:pt x="1530" y="5474"/>
                </a:lnTo>
                <a:lnTo>
                  <a:pt x="1538" y="5469"/>
                </a:lnTo>
                <a:lnTo>
                  <a:pt x="1544" y="5463"/>
                </a:lnTo>
                <a:lnTo>
                  <a:pt x="1548" y="5455"/>
                </a:lnTo>
                <a:lnTo>
                  <a:pt x="1549" y="5447"/>
                </a:lnTo>
                <a:lnTo>
                  <a:pt x="1547" y="5440"/>
                </a:lnTo>
                <a:lnTo>
                  <a:pt x="1542" y="5436"/>
                </a:lnTo>
                <a:lnTo>
                  <a:pt x="1535" y="5434"/>
                </a:lnTo>
                <a:lnTo>
                  <a:pt x="1526" y="5436"/>
                </a:lnTo>
                <a:lnTo>
                  <a:pt x="1517" y="5440"/>
                </a:lnTo>
                <a:lnTo>
                  <a:pt x="1511" y="5447"/>
                </a:lnTo>
                <a:lnTo>
                  <a:pt x="1507" y="5455"/>
                </a:lnTo>
                <a:close/>
                <a:moveTo>
                  <a:pt x="1460" y="5603"/>
                </a:moveTo>
                <a:lnTo>
                  <a:pt x="1459" y="5610"/>
                </a:lnTo>
                <a:lnTo>
                  <a:pt x="1461" y="5617"/>
                </a:lnTo>
                <a:lnTo>
                  <a:pt x="1466" y="5621"/>
                </a:lnTo>
                <a:lnTo>
                  <a:pt x="1473" y="5623"/>
                </a:lnTo>
                <a:lnTo>
                  <a:pt x="1483" y="5621"/>
                </a:lnTo>
                <a:lnTo>
                  <a:pt x="1490" y="5617"/>
                </a:lnTo>
                <a:lnTo>
                  <a:pt x="1497" y="5610"/>
                </a:lnTo>
                <a:lnTo>
                  <a:pt x="1501" y="5603"/>
                </a:lnTo>
                <a:lnTo>
                  <a:pt x="1502" y="5595"/>
                </a:lnTo>
                <a:lnTo>
                  <a:pt x="1499" y="5588"/>
                </a:lnTo>
                <a:lnTo>
                  <a:pt x="1494" y="5584"/>
                </a:lnTo>
                <a:lnTo>
                  <a:pt x="1487" y="5583"/>
                </a:lnTo>
                <a:lnTo>
                  <a:pt x="1479" y="5584"/>
                </a:lnTo>
                <a:lnTo>
                  <a:pt x="1470" y="5588"/>
                </a:lnTo>
                <a:lnTo>
                  <a:pt x="1464" y="5595"/>
                </a:lnTo>
                <a:lnTo>
                  <a:pt x="1460" y="5603"/>
                </a:lnTo>
                <a:close/>
                <a:moveTo>
                  <a:pt x="1413" y="5750"/>
                </a:moveTo>
                <a:lnTo>
                  <a:pt x="1412" y="5758"/>
                </a:lnTo>
                <a:lnTo>
                  <a:pt x="1414" y="5764"/>
                </a:lnTo>
                <a:lnTo>
                  <a:pt x="1419" y="5768"/>
                </a:lnTo>
                <a:lnTo>
                  <a:pt x="1426" y="5771"/>
                </a:lnTo>
                <a:lnTo>
                  <a:pt x="1435" y="5768"/>
                </a:lnTo>
                <a:lnTo>
                  <a:pt x="1443" y="5764"/>
                </a:lnTo>
                <a:lnTo>
                  <a:pt x="1449" y="5758"/>
                </a:lnTo>
                <a:lnTo>
                  <a:pt x="1453" y="5750"/>
                </a:lnTo>
                <a:lnTo>
                  <a:pt x="1454" y="5742"/>
                </a:lnTo>
                <a:lnTo>
                  <a:pt x="1452" y="5736"/>
                </a:lnTo>
                <a:lnTo>
                  <a:pt x="1447" y="5732"/>
                </a:lnTo>
                <a:lnTo>
                  <a:pt x="1440" y="5730"/>
                </a:lnTo>
                <a:lnTo>
                  <a:pt x="1432" y="5732"/>
                </a:lnTo>
                <a:lnTo>
                  <a:pt x="1423" y="5736"/>
                </a:lnTo>
                <a:lnTo>
                  <a:pt x="1417" y="5742"/>
                </a:lnTo>
                <a:lnTo>
                  <a:pt x="1413" y="5750"/>
                </a:lnTo>
                <a:close/>
                <a:moveTo>
                  <a:pt x="1365" y="5897"/>
                </a:moveTo>
                <a:lnTo>
                  <a:pt x="1364" y="5905"/>
                </a:lnTo>
                <a:lnTo>
                  <a:pt x="1367" y="5912"/>
                </a:lnTo>
                <a:lnTo>
                  <a:pt x="1372" y="5916"/>
                </a:lnTo>
                <a:lnTo>
                  <a:pt x="1379" y="5918"/>
                </a:lnTo>
                <a:lnTo>
                  <a:pt x="1388" y="5916"/>
                </a:lnTo>
                <a:lnTo>
                  <a:pt x="1395" y="5912"/>
                </a:lnTo>
                <a:lnTo>
                  <a:pt x="1402" y="5905"/>
                </a:lnTo>
                <a:lnTo>
                  <a:pt x="1406" y="5897"/>
                </a:lnTo>
                <a:lnTo>
                  <a:pt x="1406" y="5890"/>
                </a:lnTo>
                <a:lnTo>
                  <a:pt x="1404" y="5883"/>
                </a:lnTo>
                <a:lnTo>
                  <a:pt x="1399" y="5879"/>
                </a:lnTo>
                <a:lnTo>
                  <a:pt x="1392" y="5878"/>
                </a:lnTo>
                <a:lnTo>
                  <a:pt x="1384" y="5879"/>
                </a:lnTo>
                <a:lnTo>
                  <a:pt x="1376" y="5883"/>
                </a:lnTo>
                <a:lnTo>
                  <a:pt x="1369" y="5890"/>
                </a:lnTo>
                <a:lnTo>
                  <a:pt x="1365" y="5897"/>
                </a:lnTo>
                <a:close/>
                <a:moveTo>
                  <a:pt x="1318" y="6045"/>
                </a:moveTo>
                <a:lnTo>
                  <a:pt x="1317" y="6053"/>
                </a:lnTo>
                <a:lnTo>
                  <a:pt x="1320" y="6059"/>
                </a:lnTo>
                <a:lnTo>
                  <a:pt x="1324" y="6063"/>
                </a:lnTo>
                <a:lnTo>
                  <a:pt x="1331" y="6065"/>
                </a:lnTo>
                <a:lnTo>
                  <a:pt x="1340" y="6063"/>
                </a:lnTo>
                <a:lnTo>
                  <a:pt x="1348" y="6059"/>
                </a:lnTo>
                <a:lnTo>
                  <a:pt x="1354" y="6053"/>
                </a:lnTo>
                <a:lnTo>
                  <a:pt x="1358" y="6045"/>
                </a:lnTo>
                <a:lnTo>
                  <a:pt x="1359" y="6037"/>
                </a:lnTo>
                <a:lnTo>
                  <a:pt x="1357" y="6031"/>
                </a:lnTo>
                <a:lnTo>
                  <a:pt x="1352" y="6027"/>
                </a:lnTo>
                <a:lnTo>
                  <a:pt x="1345" y="6025"/>
                </a:lnTo>
                <a:lnTo>
                  <a:pt x="1337" y="6027"/>
                </a:lnTo>
                <a:lnTo>
                  <a:pt x="1328" y="6031"/>
                </a:lnTo>
                <a:lnTo>
                  <a:pt x="1322" y="6037"/>
                </a:lnTo>
                <a:lnTo>
                  <a:pt x="1318" y="6045"/>
                </a:lnTo>
                <a:close/>
                <a:moveTo>
                  <a:pt x="1271" y="6193"/>
                </a:moveTo>
                <a:lnTo>
                  <a:pt x="1271" y="6200"/>
                </a:lnTo>
                <a:lnTo>
                  <a:pt x="1273" y="6206"/>
                </a:lnTo>
                <a:lnTo>
                  <a:pt x="1277" y="6210"/>
                </a:lnTo>
                <a:lnTo>
                  <a:pt x="1284" y="6212"/>
                </a:lnTo>
                <a:lnTo>
                  <a:pt x="1293" y="6210"/>
                </a:lnTo>
                <a:lnTo>
                  <a:pt x="1300" y="6206"/>
                </a:lnTo>
                <a:lnTo>
                  <a:pt x="1306" y="6200"/>
                </a:lnTo>
                <a:lnTo>
                  <a:pt x="1310" y="6193"/>
                </a:lnTo>
                <a:lnTo>
                  <a:pt x="1311" y="6185"/>
                </a:lnTo>
                <a:lnTo>
                  <a:pt x="1309" y="6179"/>
                </a:lnTo>
                <a:lnTo>
                  <a:pt x="1304" y="6175"/>
                </a:lnTo>
                <a:lnTo>
                  <a:pt x="1297" y="6173"/>
                </a:lnTo>
                <a:lnTo>
                  <a:pt x="1289" y="6175"/>
                </a:lnTo>
                <a:lnTo>
                  <a:pt x="1281" y="6179"/>
                </a:lnTo>
                <a:lnTo>
                  <a:pt x="1275" y="6185"/>
                </a:lnTo>
                <a:lnTo>
                  <a:pt x="1271" y="6193"/>
                </a:lnTo>
                <a:close/>
                <a:moveTo>
                  <a:pt x="1224" y="6340"/>
                </a:moveTo>
                <a:lnTo>
                  <a:pt x="1224" y="6348"/>
                </a:lnTo>
                <a:lnTo>
                  <a:pt x="1226" y="6353"/>
                </a:lnTo>
                <a:lnTo>
                  <a:pt x="1230" y="6357"/>
                </a:lnTo>
                <a:lnTo>
                  <a:pt x="1237" y="6359"/>
                </a:lnTo>
                <a:lnTo>
                  <a:pt x="1246" y="6357"/>
                </a:lnTo>
                <a:lnTo>
                  <a:pt x="1253" y="6353"/>
                </a:lnTo>
                <a:lnTo>
                  <a:pt x="1259" y="6348"/>
                </a:lnTo>
                <a:lnTo>
                  <a:pt x="1262" y="6340"/>
                </a:lnTo>
                <a:lnTo>
                  <a:pt x="1263" y="6333"/>
                </a:lnTo>
                <a:lnTo>
                  <a:pt x="1261" y="6326"/>
                </a:lnTo>
                <a:lnTo>
                  <a:pt x="1256" y="6322"/>
                </a:lnTo>
                <a:lnTo>
                  <a:pt x="1250" y="6321"/>
                </a:lnTo>
                <a:lnTo>
                  <a:pt x="1242" y="6322"/>
                </a:lnTo>
                <a:lnTo>
                  <a:pt x="1234" y="6326"/>
                </a:lnTo>
                <a:lnTo>
                  <a:pt x="1228" y="6333"/>
                </a:lnTo>
                <a:lnTo>
                  <a:pt x="1224" y="6340"/>
                </a:lnTo>
                <a:close/>
                <a:moveTo>
                  <a:pt x="1177" y="6488"/>
                </a:moveTo>
                <a:lnTo>
                  <a:pt x="1177" y="6495"/>
                </a:lnTo>
                <a:lnTo>
                  <a:pt x="1179" y="6500"/>
                </a:lnTo>
                <a:lnTo>
                  <a:pt x="1183" y="6504"/>
                </a:lnTo>
                <a:lnTo>
                  <a:pt x="1190" y="6506"/>
                </a:lnTo>
                <a:lnTo>
                  <a:pt x="1198" y="6504"/>
                </a:lnTo>
                <a:lnTo>
                  <a:pt x="1205" y="6500"/>
                </a:lnTo>
                <a:lnTo>
                  <a:pt x="1211" y="6495"/>
                </a:lnTo>
                <a:lnTo>
                  <a:pt x="1215" y="6488"/>
                </a:lnTo>
                <a:lnTo>
                  <a:pt x="1215" y="6481"/>
                </a:lnTo>
                <a:lnTo>
                  <a:pt x="1213" y="6475"/>
                </a:lnTo>
                <a:lnTo>
                  <a:pt x="1209" y="6471"/>
                </a:lnTo>
                <a:lnTo>
                  <a:pt x="1202" y="6470"/>
                </a:lnTo>
                <a:lnTo>
                  <a:pt x="1195" y="6471"/>
                </a:lnTo>
                <a:lnTo>
                  <a:pt x="1187" y="6475"/>
                </a:lnTo>
                <a:lnTo>
                  <a:pt x="1181" y="6481"/>
                </a:lnTo>
                <a:lnTo>
                  <a:pt x="1177" y="6488"/>
                </a:lnTo>
                <a:close/>
                <a:moveTo>
                  <a:pt x="1131" y="6635"/>
                </a:moveTo>
                <a:lnTo>
                  <a:pt x="1130" y="6642"/>
                </a:lnTo>
                <a:lnTo>
                  <a:pt x="1132" y="6648"/>
                </a:lnTo>
                <a:lnTo>
                  <a:pt x="1136" y="6651"/>
                </a:lnTo>
                <a:lnTo>
                  <a:pt x="1142" y="6653"/>
                </a:lnTo>
                <a:lnTo>
                  <a:pt x="1151" y="6651"/>
                </a:lnTo>
                <a:lnTo>
                  <a:pt x="1158" y="6648"/>
                </a:lnTo>
                <a:lnTo>
                  <a:pt x="1163" y="6642"/>
                </a:lnTo>
                <a:lnTo>
                  <a:pt x="1167" y="6635"/>
                </a:lnTo>
                <a:lnTo>
                  <a:pt x="1168" y="6628"/>
                </a:lnTo>
                <a:lnTo>
                  <a:pt x="1166" y="6623"/>
                </a:lnTo>
                <a:lnTo>
                  <a:pt x="1161" y="6619"/>
                </a:lnTo>
                <a:lnTo>
                  <a:pt x="1155" y="6618"/>
                </a:lnTo>
                <a:lnTo>
                  <a:pt x="1147" y="6619"/>
                </a:lnTo>
                <a:lnTo>
                  <a:pt x="1140" y="6623"/>
                </a:lnTo>
                <a:lnTo>
                  <a:pt x="1134" y="6628"/>
                </a:lnTo>
                <a:lnTo>
                  <a:pt x="1131" y="6635"/>
                </a:lnTo>
                <a:close/>
                <a:moveTo>
                  <a:pt x="1084" y="6782"/>
                </a:moveTo>
                <a:lnTo>
                  <a:pt x="1083" y="6789"/>
                </a:lnTo>
                <a:lnTo>
                  <a:pt x="1085" y="6795"/>
                </a:lnTo>
                <a:lnTo>
                  <a:pt x="1089" y="6799"/>
                </a:lnTo>
                <a:lnTo>
                  <a:pt x="1095" y="6801"/>
                </a:lnTo>
                <a:lnTo>
                  <a:pt x="1103" y="6799"/>
                </a:lnTo>
                <a:lnTo>
                  <a:pt x="1110" y="6795"/>
                </a:lnTo>
                <a:lnTo>
                  <a:pt x="1115" y="6789"/>
                </a:lnTo>
                <a:lnTo>
                  <a:pt x="1119" y="6782"/>
                </a:lnTo>
                <a:lnTo>
                  <a:pt x="1120" y="6776"/>
                </a:lnTo>
                <a:lnTo>
                  <a:pt x="1118" y="6770"/>
                </a:lnTo>
                <a:lnTo>
                  <a:pt x="1114" y="6767"/>
                </a:lnTo>
                <a:lnTo>
                  <a:pt x="1107" y="6765"/>
                </a:lnTo>
                <a:lnTo>
                  <a:pt x="1100" y="6767"/>
                </a:lnTo>
                <a:lnTo>
                  <a:pt x="1092" y="6770"/>
                </a:lnTo>
                <a:lnTo>
                  <a:pt x="1087" y="6776"/>
                </a:lnTo>
                <a:lnTo>
                  <a:pt x="1084" y="6782"/>
                </a:lnTo>
                <a:close/>
                <a:moveTo>
                  <a:pt x="1037" y="6930"/>
                </a:moveTo>
                <a:lnTo>
                  <a:pt x="1036" y="6936"/>
                </a:lnTo>
                <a:lnTo>
                  <a:pt x="1038" y="6943"/>
                </a:lnTo>
                <a:lnTo>
                  <a:pt x="1042" y="6946"/>
                </a:lnTo>
                <a:lnTo>
                  <a:pt x="1049" y="6948"/>
                </a:lnTo>
                <a:lnTo>
                  <a:pt x="1056" y="6946"/>
                </a:lnTo>
                <a:lnTo>
                  <a:pt x="1062" y="6943"/>
                </a:lnTo>
                <a:lnTo>
                  <a:pt x="1068" y="6936"/>
                </a:lnTo>
                <a:lnTo>
                  <a:pt x="1071" y="6930"/>
                </a:lnTo>
                <a:lnTo>
                  <a:pt x="1072" y="6923"/>
                </a:lnTo>
                <a:lnTo>
                  <a:pt x="1070" y="6918"/>
                </a:lnTo>
                <a:lnTo>
                  <a:pt x="1066" y="6914"/>
                </a:lnTo>
                <a:lnTo>
                  <a:pt x="1060" y="6913"/>
                </a:lnTo>
                <a:lnTo>
                  <a:pt x="1053" y="6914"/>
                </a:lnTo>
                <a:lnTo>
                  <a:pt x="1045" y="6918"/>
                </a:lnTo>
                <a:lnTo>
                  <a:pt x="1040" y="6923"/>
                </a:lnTo>
                <a:lnTo>
                  <a:pt x="1037" y="6930"/>
                </a:lnTo>
                <a:close/>
                <a:moveTo>
                  <a:pt x="990" y="7078"/>
                </a:moveTo>
                <a:lnTo>
                  <a:pt x="989" y="7085"/>
                </a:lnTo>
                <a:lnTo>
                  <a:pt x="991" y="7090"/>
                </a:lnTo>
                <a:lnTo>
                  <a:pt x="995" y="7093"/>
                </a:lnTo>
                <a:lnTo>
                  <a:pt x="1002" y="7095"/>
                </a:lnTo>
                <a:lnTo>
                  <a:pt x="1009" y="7093"/>
                </a:lnTo>
                <a:lnTo>
                  <a:pt x="1015" y="7090"/>
                </a:lnTo>
                <a:lnTo>
                  <a:pt x="1020" y="7085"/>
                </a:lnTo>
                <a:lnTo>
                  <a:pt x="1023" y="7078"/>
                </a:lnTo>
                <a:lnTo>
                  <a:pt x="1024" y="7071"/>
                </a:lnTo>
                <a:lnTo>
                  <a:pt x="1022" y="7066"/>
                </a:lnTo>
                <a:lnTo>
                  <a:pt x="1018" y="7062"/>
                </a:lnTo>
                <a:lnTo>
                  <a:pt x="1012" y="7061"/>
                </a:lnTo>
                <a:lnTo>
                  <a:pt x="1005" y="7062"/>
                </a:lnTo>
                <a:lnTo>
                  <a:pt x="998" y="7066"/>
                </a:lnTo>
                <a:lnTo>
                  <a:pt x="993" y="7071"/>
                </a:lnTo>
                <a:lnTo>
                  <a:pt x="990" y="7078"/>
                </a:lnTo>
                <a:close/>
                <a:moveTo>
                  <a:pt x="943" y="7226"/>
                </a:moveTo>
                <a:lnTo>
                  <a:pt x="942" y="7232"/>
                </a:lnTo>
                <a:lnTo>
                  <a:pt x="944" y="7237"/>
                </a:lnTo>
                <a:lnTo>
                  <a:pt x="948" y="7240"/>
                </a:lnTo>
                <a:lnTo>
                  <a:pt x="954" y="7242"/>
                </a:lnTo>
                <a:lnTo>
                  <a:pt x="961" y="7240"/>
                </a:lnTo>
                <a:lnTo>
                  <a:pt x="967" y="7237"/>
                </a:lnTo>
                <a:lnTo>
                  <a:pt x="972" y="7232"/>
                </a:lnTo>
                <a:lnTo>
                  <a:pt x="976" y="7226"/>
                </a:lnTo>
                <a:lnTo>
                  <a:pt x="976" y="7219"/>
                </a:lnTo>
                <a:lnTo>
                  <a:pt x="975" y="7213"/>
                </a:lnTo>
                <a:lnTo>
                  <a:pt x="971" y="7210"/>
                </a:lnTo>
                <a:lnTo>
                  <a:pt x="965" y="7209"/>
                </a:lnTo>
                <a:lnTo>
                  <a:pt x="958" y="7210"/>
                </a:lnTo>
                <a:lnTo>
                  <a:pt x="951" y="7213"/>
                </a:lnTo>
                <a:lnTo>
                  <a:pt x="946" y="7219"/>
                </a:lnTo>
                <a:lnTo>
                  <a:pt x="943" y="7226"/>
                </a:lnTo>
                <a:close/>
                <a:moveTo>
                  <a:pt x="896" y="7373"/>
                </a:moveTo>
                <a:lnTo>
                  <a:pt x="895" y="7379"/>
                </a:lnTo>
                <a:lnTo>
                  <a:pt x="897" y="7384"/>
                </a:lnTo>
                <a:lnTo>
                  <a:pt x="901" y="7387"/>
                </a:lnTo>
                <a:lnTo>
                  <a:pt x="907" y="7389"/>
                </a:lnTo>
                <a:lnTo>
                  <a:pt x="914" y="7387"/>
                </a:lnTo>
                <a:lnTo>
                  <a:pt x="920" y="7384"/>
                </a:lnTo>
                <a:lnTo>
                  <a:pt x="925" y="7379"/>
                </a:lnTo>
                <a:lnTo>
                  <a:pt x="928" y="7373"/>
                </a:lnTo>
                <a:lnTo>
                  <a:pt x="929" y="7367"/>
                </a:lnTo>
                <a:lnTo>
                  <a:pt x="927" y="7362"/>
                </a:lnTo>
                <a:lnTo>
                  <a:pt x="923" y="7359"/>
                </a:lnTo>
                <a:lnTo>
                  <a:pt x="917" y="7356"/>
                </a:lnTo>
                <a:lnTo>
                  <a:pt x="911" y="7359"/>
                </a:lnTo>
                <a:lnTo>
                  <a:pt x="904" y="7362"/>
                </a:lnTo>
                <a:lnTo>
                  <a:pt x="899" y="7367"/>
                </a:lnTo>
                <a:lnTo>
                  <a:pt x="896" y="7373"/>
                </a:lnTo>
                <a:close/>
                <a:moveTo>
                  <a:pt x="849" y="7520"/>
                </a:moveTo>
                <a:lnTo>
                  <a:pt x="848" y="7526"/>
                </a:lnTo>
                <a:lnTo>
                  <a:pt x="850" y="7531"/>
                </a:lnTo>
                <a:lnTo>
                  <a:pt x="854" y="7534"/>
                </a:lnTo>
                <a:lnTo>
                  <a:pt x="860" y="7535"/>
                </a:lnTo>
                <a:lnTo>
                  <a:pt x="866" y="7534"/>
                </a:lnTo>
                <a:lnTo>
                  <a:pt x="872" y="7531"/>
                </a:lnTo>
                <a:lnTo>
                  <a:pt x="877" y="7526"/>
                </a:lnTo>
                <a:lnTo>
                  <a:pt x="880" y="7520"/>
                </a:lnTo>
                <a:lnTo>
                  <a:pt x="880" y="7515"/>
                </a:lnTo>
                <a:lnTo>
                  <a:pt x="879" y="7510"/>
                </a:lnTo>
                <a:lnTo>
                  <a:pt x="875" y="7507"/>
                </a:lnTo>
                <a:lnTo>
                  <a:pt x="870" y="7506"/>
                </a:lnTo>
                <a:lnTo>
                  <a:pt x="863" y="7507"/>
                </a:lnTo>
                <a:lnTo>
                  <a:pt x="857" y="7510"/>
                </a:lnTo>
                <a:lnTo>
                  <a:pt x="852" y="7515"/>
                </a:lnTo>
                <a:lnTo>
                  <a:pt x="849" y="7520"/>
                </a:lnTo>
                <a:close/>
                <a:moveTo>
                  <a:pt x="802" y="7668"/>
                </a:moveTo>
                <a:lnTo>
                  <a:pt x="801" y="7673"/>
                </a:lnTo>
                <a:lnTo>
                  <a:pt x="803" y="7678"/>
                </a:lnTo>
                <a:lnTo>
                  <a:pt x="807" y="7681"/>
                </a:lnTo>
                <a:lnTo>
                  <a:pt x="813" y="7682"/>
                </a:lnTo>
                <a:lnTo>
                  <a:pt x="819" y="7681"/>
                </a:lnTo>
                <a:lnTo>
                  <a:pt x="824" y="7678"/>
                </a:lnTo>
                <a:lnTo>
                  <a:pt x="829" y="7673"/>
                </a:lnTo>
                <a:lnTo>
                  <a:pt x="832" y="7668"/>
                </a:lnTo>
                <a:lnTo>
                  <a:pt x="833" y="7662"/>
                </a:lnTo>
                <a:lnTo>
                  <a:pt x="831" y="7657"/>
                </a:lnTo>
                <a:lnTo>
                  <a:pt x="827" y="7654"/>
                </a:lnTo>
                <a:lnTo>
                  <a:pt x="822" y="7653"/>
                </a:lnTo>
                <a:lnTo>
                  <a:pt x="816" y="7654"/>
                </a:lnTo>
                <a:lnTo>
                  <a:pt x="810" y="7657"/>
                </a:lnTo>
                <a:lnTo>
                  <a:pt x="805" y="7662"/>
                </a:lnTo>
                <a:lnTo>
                  <a:pt x="802" y="7668"/>
                </a:lnTo>
                <a:close/>
                <a:moveTo>
                  <a:pt x="756" y="7815"/>
                </a:moveTo>
                <a:lnTo>
                  <a:pt x="755" y="7820"/>
                </a:lnTo>
                <a:lnTo>
                  <a:pt x="756" y="7826"/>
                </a:lnTo>
                <a:lnTo>
                  <a:pt x="760" y="7829"/>
                </a:lnTo>
                <a:lnTo>
                  <a:pt x="766" y="7830"/>
                </a:lnTo>
                <a:lnTo>
                  <a:pt x="771" y="7829"/>
                </a:lnTo>
                <a:lnTo>
                  <a:pt x="777" y="7826"/>
                </a:lnTo>
                <a:lnTo>
                  <a:pt x="781" y="7820"/>
                </a:lnTo>
                <a:lnTo>
                  <a:pt x="784" y="7815"/>
                </a:lnTo>
                <a:lnTo>
                  <a:pt x="784" y="7810"/>
                </a:lnTo>
                <a:lnTo>
                  <a:pt x="783" y="7805"/>
                </a:lnTo>
                <a:lnTo>
                  <a:pt x="779" y="7802"/>
                </a:lnTo>
                <a:lnTo>
                  <a:pt x="775" y="7801"/>
                </a:lnTo>
                <a:lnTo>
                  <a:pt x="769" y="7802"/>
                </a:lnTo>
                <a:lnTo>
                  <a:pt x="764" y="7805"/>
                </a:lnTo>
                <a:lnTo>
                  <a:pt x="758" y="7810"/>
                </a:lnTo>
                <a:lnTo>
                  <a:pt x="756" y="7815"/>
                </a:lnTo>
                <a:close/>
                <a:moveTo>
                  <a:pt x="709" y="7962"/>
                </a:moveTo>
                <a:lnTo>
                  <a:pt x="708" y="7969"/>
                </a:lnTo>
                <a:lnTo>
                  <a:pt x="709" y="7973"/>
                </a:lnTo>
                <a:lnTo>
                  <a:pt x="713" y="7976"/>
                </a:lnTo>
                <a:lnTo>
                  <a:pt x="719" y="7977"/>
                </a:lnTo>
                <a:lnTo>
                  <a:pt x="724" y="7976"/>
                </a:lnTo>
                <a:lnTo>
                  <a:pt x="729" y="7973"/>
                </a:lnTo>
                <a:lnTo>
                  <a:pt x="733" y="7969"/>
                </a:lnTo>
                <a:lnTo>
                  <a:pt x="736" y="7962"/>
                </a:lnTo>
                <a:lnTo>
                  <a:pt x="737" y="7957"/>
                </a:lnTo>
                <a:lnTo>
                  <a:pt x="735" y="7953"/>
                </a:lnTo>
                <a:lnTo>
                  <a:pt x="732" y="7950"/>
                </a:lnTo>
                <a:lnTo>
                  <a:pt x="727" y="7949"/>
                </a:lnTo>
                <a:lnTo>
                  <a:pt x="722" y="7950"/>
                </a:lnTo>
                <a:lnTo>
                  <a:pt x="715" y="7953"/>
                </a:lnTo>
                <a:lnTo>
                  <a:pt x="711" y="7957"/>
                </a:lnTo>
                <a:lnTo>
                  <a:pt x="709" y="7962"/>
                </a:lnTo>
                <a:close/>
                <a:moveTo>
                  <a:pt x="662" y="8111"/>
                </a:moveTo>
                <a:lnTo>
                  <a:pt x="661" y="8116"/>
                </a:lnTo>
                <a:lnTo>
                  <a:pt x="663" y="8120"/>
                </a:lnTo>
                <a:lnTo>
                  <a:pt x="666" y="8122"/>
                </a:lnTo>
                <a:lnTo>
                  <a:pt x="671" y="8123"/>
                </a:lnTo>
                <a:lnTo>
                  <a:pt x="677" y="8122"/>
                </a:lnTo>
                <a:lnTo>
                  <a:pt x="681" y="8120"/>
                </a:lnTo>
                <a:lnTo>
                  <a:pt x="685" y="8116"/>
                </a:lnTo>
                <a:lnTo>
                  <a:pt x="688" y="8111"/>
                </a:lnTo>
                <a:lnTo>
                  <a:pt x="688" y="8106"/>
                </a:lnTo>
                <a:lnTo>
                  <a:pt x="687" y="8101"/>
                </a:lnTo>
                <a:lnTo>
                  <a:pt x="684" y="8098"/>
                </a:lnTo>
                <a:lnTo>
                  <a:pt x="679" y="8097"/>
                </a:lnTo>
                <a:lnTo>
                  <a:pt x="674" y="8098"/>
                </a:lnTo>
                <a:lnTo>
                  <a:pt x="669" y="8101"/>
                </a:lnTo>
                <a:lnTo>
                  <a:pt x="665" y="8106"/>
                </a:lnTo>
                <a:lnTo>
                  <a:pt x="662" y="8111"/>
                </a:lnTo>
                <a:close/>
                <a:moveTo>
                  <a:pt x="615" y="8258"/>
                </a:moveTo>
                <a:lnTo>
                  <a:pt x="614" y="8263"/>
                </a:lnTo>
                <a:lnTo>
                  <a:pt x="616" y="8267"/>
                </a:lnTo>
                <a:lnTo>
                  <a:pt x="619" y="8269"/>
                </a:lnTo>
                <a:lnTo>
                  <a:pt x="624" y="8270"/>
                </a:lnTo>
                <a:lnTo>
                  <a:pt x="629" y="8269"/>
                </a:lnTo>
                <a:lnTo>
                  <a:pt x="634" y="8267"/>
                </a:lnTo>
                <a:lnTo>
                  <a:pt x="638" y="8263"/>
                </a:lnTo>
                <a:lnTo>
                  <a:pt x="640" y="8258"/>
                </a:lnTo>
                <a:lnTo>
                  <a:pt x="641" y="8253"/>
                </a:lnTo>
                <a:lnTo>
                  <a:pt x="639" y="8250"/>
                </a:lnTo>
                <a:lnTo>
                  <a:pt x="636" y="8247"/>
                </a:lnTo>
                <a:lnTo>
                  <a:pt x="632" y="8246"/>
                </a:lnTo>
                <a:lnTo>
                  <a:pt x="627" y="8247"/>
                </a:lnTo>
                <a:lnTo>
                  <a:pt x="622" y="8250"/>
                </a:lnTo>
                <a:lnTo>
                  <a:pt x="617" y="8253"/>
                </a:lnTo>
                <a:lnTo>
                  <a:pt x="615" y="8258"/>
                </a:lnTo>
                <a:close/>
                <a:moveTo>
                  <a:pt x="568" y="8405"/>
                </a:moveTo>
                <a:lnTo>
                  <a:pt x="568" y="8410"/>
                </a:lnTo>
                <a:lnTo>
                  <a:pt x="569" y="8413"/>
                </a:lnTo>
                <a:lnTo>
                  <a:pt x="572" y="8416"/>
                </a:lnTo>
                <a:lnTo>
                  <a:pt x="577" y="8417"/>
                </a:lnTo>
                <a:lnTo>
                  <a:pt x="582" y="8416"/>
                </a:lnTo>
                <a:lnTo>
                  <a:pt x="586" y="8413"/>
                </a:lnTo>
                <a:lnTo>
                  <a:pt x="590" y="8410"/>
                </a:lnTo>
                <a:lnTo>
                  <a:pt x="592" y="8405"/>
                </a:lnTo>
                <a:lnTo>
                  <a:pt x="592" y="8401"/>
                </a:lnTo>
                <a:lnTo>
                  <a:pt x="591" y="8398"/>
                </a:lnTo>
                <a:lnTo>
                  <a:pt x="588" y="8395"/>
                </a:lnTo>
                <a:lnTo>
                  <a:pt x="584" y="8394"/>
                </a:lnTo>
                <a:lnTo>
                  <a:pt x="580" y="8395"/>
                </a:lnTo>
                <a:lnTo>
                  <a:pt x="575" y="8398"/>
                </a:lnTo>
                <a:lnTo>
                  <a:pt x="571" y="8401"/>
                </a:lnTo>
                <a:lnTo>
                  <a:pt x="568" y="8405"/>
                </a:lnTo>
                <a:close/>
                <a:moveTo>
                  <a:pt x="522" y="8553"/>
                </a:moveTo>
                <a:lnTo>
                  <a:pt x="521" y="8557"/>
                </a:lnTo>
                <a:lnTo>
                  <a:pt x="523" y="8560"/>
                </a:lnTo>
                <a:lnTo>
                  <a:pt x="525" y="8562"/>
                </a:lnTo>
                <a:lnTo>
                  <a:pt x="530" y="8563"/>
                </a:lnTo>
                <a:lnTo>
                  <a:pt x="534" y="8562"/>
                </a:lnTo>
                <a:lnTo>
                  <a:pt x="538" y="8560"/>
                </a:lnTo>
                <a:lnTo>
                  <a:pt x="542" y="8557"/>
                </a:lnTo>
                <a:lnTo>
                  <a:pt x="544" y="8553"/>
                </a:lnTo>
                <a:lnTo>
                  <a:pt x="544" y="8549"/>
                </a:lnTo>
                <a:lnTo>
                  <a:pt x="543" y="8546"/>
                </a:lnTo>
                <a:lnTo>
                  <a:pt x="540" y="8543"/>
                </a:lnTo>
                <a:lnTo>
                  <a:pt x="537" y="8542"/>
                </a:lnTo>
                <a:lnTo>
                  <a:pt x="532" y="8543"/>
                </a:lnTo>
                <a:lnTo>
                  <a:pt x="528" y="8546"/>
                </a:lnTo>
                <a:lnTo>
                  <a:pt x="524" y="8549"/>
                </a:lnTo>
                <a:lnTo>
                  <a:pt x="522" y="8553"/>
                </a:lnTo>
                <a:close/>
                <a:moveTo>
                  <a:pt x="475" y="8700"/>
                </a:moveTo>
                <a:lnTo>
                  <a:pt x="474" y="8704"/>
                </a:lnTo>
                <a:lnTo>
                  <a:pt x="476" y="8707"/>
                </a:lnTo>
                <a:lnTo>
                  <a:pt x="479" y="8709"/>
                </a:lnTo>
                <a:lnTo>
                  <a:pt x="483" y="8710"/>
                </a:lnTo>
                <a:lnTo>
                  <a:pt x="487" y="8709"/>
                </a:lnTo>
                <a:lnTo>
                  <a:pt x="491" y="8707"/>
                </a:lnTo>
                <a:lnTo>
                  <a:pt x="494" y="8704"/>
                </a:lnTo>
                <a:lnTo>
                  <a:pt x="496" y="8700"/>
                </a:lnTo>
                <a:lnTo>
                  <a:pt x="496" y="8696"/>
                </a:lnTo>
                <a:lnTo>
                  <a:pt x="495" y="8693"/>
                </a:lnTo>
                <a:lnTo>
                  <a:pt x="493" y="8691"/>
                </a:lnTo>
                <a:lnTo>
                  <a:pt x="489" y="8690"/>
                </a:lnTo>
                <a:lnTo>
                  <a:pt x="485" y="8691"/>
                </a:lnTo>
                <a:lnTo>
                  <a:pt x="481" y="8693"/>
                </a:lnTo>
                <a:lnTo>
                  <a:pt x="477" y="8696"/>
                </a:lnTo>
                <a:lnTo>
                  <a:pt x="475" y="8700"/>
                </a:lnTo>
                <a:close/>
                <a:moveTo>
                  <a:pt x="428" y="8848"/>
                </a:moveTo>
                <a:lnTo>
                  <a:pt x="428" y="8851"/>
                </a:lnTo>
                <a:lnTo>
                  <a:pt x="429" y="8855"/>
                </a:lnTo>
                <a:lnTo>
                  <a:pt x="432" y="8857"/>
                </a:lnTo>
                <a:lnTo>
                  <a:pt x="436" y="8858"/>
                </a:lnTo>
                <a:lnTo>
                  <a:pt x="439" y="8857"/>
                </a:lnTo>
                <a:lnTo>
                  <a:pt x="443" y="8855"/>
                </a:lnTo>
                <a:lnTo>
                  <a:pt x="446" y="8851"/>
                </a:lnTo>
                <a:lnTo>
                  <a:pt x="448" y="8848"/>
                </a:lnTo>
                <a:lnTo>
                  <a:pt x="448" y="8844"/>
                </a:lnTo>
                <a:lnTo>
                  <a:pt x="447" y="8841"/>
                </a:lnTo>
                <a:lnTo>
                  <a:pt x="445" y="8839"/>
                </a:lnTo>
                <a:lnTo>
                  <a:pt x="442" y="8838"/>
                </a:lnTo>
                <a:lnTo>
                  <a:pt x="438" y="8839"/>
                </a:lnTo>
                <a:lnTo>
                  <a:pt x="434" y="8841"/>
                </a:lnTo>
                <a:lnTo>
                  <a:pt x="430" y="8844"/>
                </a:lnTo>
                <a:lnTo>
                  <a:pt x="428" y="8848"/>
                </a:lnTo>
                <a:close/>
                <a:moveTo>
                  <a:pt x="382" y="8996"/>
                </a:moveTo>
                <a:lnTo>
                  <a:pt x="381" y="8999"/>
                </a:lnTo>
                <a:lnTo>
                  <a:pt x="382" y="9002"/>
                </a:lnTo>
                <a:lnTo>
                  <a:pt x="385" y="9004"/>
                </a:lnTo>
                <a:lnTo>
                  <a:pt x="388" y="9004"/>
                </a:lnTo>
                <a:lnTo>
                  <a:pt x="392" y="9004"/>
                </a:lnTo>
                <a:lnTo>
                  <a:pt x="395" y="9002"/>
                </a:lnTo>
                <a:lnTo>
                  <a:pt x="398" y="8999"/>
                </a:lnTo>
                <a:lnTo>
                  <a:pt x="400" y="8996"/>
                </a:lnTo>
                <a:lnTo>
                  <a:pt x="400" y="8993"/>
                </a:lnTo>
                <a:lnTo>
                  <a:pt x="399" y="8989"/>
                </a:lnTo>
                <a:lnTo>
                  <a:pt x="397" y="8987"/>
                </a:lnTo>
                <a:lnTo>
                  <a:pt x="394" y="8987"/>
                </a:lnTo>
                <a:lnTo>
                  <a:pt x="390" y="8987"/>
                </a:lnTo>
                <a:lnTo>
                  <a:pt x="387" y="8989"/>
                </a:lnTo>
                <a:lnTo>
                  <a:pt x="384" y="8993"/>
                </a:lnTo>
                <a:lnTo>
                  <a:pt x="382" y="8996"/>
                </a:lnTo>
                <a:close/>
                <a:moveTo>
                  <a:pt x="351" y="9143"/>
                </a:moveTo>
                <a:lnTo>
                  <a:pt x="352" y="9140"/>
                </a:lnTo>
                <a:lnTo>
                  <a:pt x="351" y="9138"/>
                </a:lnTo>
                <a:lnTo>
                  <a:pt x="349" y="9136"/>
                </a:lnTo>
                <a:lnTo>
                  <a:pt x="346" y="9136"/>
                </a:lnTo>
                <a:lnTo>
                  <a:pt x="343" y="9136"/>
                </a:lnTo>
                <a:lnTo>
                  <a:pt x="340" y="9138"/>
                </a:lnTo>
                <a:lnTo>
                  <a:pt x="338" y="9140"/>
                </a:lnTo>
                <a:lnTo>
                  <a:pt x="335" y="9143"/>
                </a:lnTo>
                <a:lnTo>
                  <a:pt x="335" y="9146"/>
                </a:lnTo>
                <a:lnTo>
                  <a:pt x="337" y="9149"/>
                </a:lnTo>
                <a:lnTo>
                  <a:pt x="339" y="9150"/>
                </a:lnTo>
                <a:lnTo>
                  <a:pt x="341" y="9151"/>
                </a:lnTo>
                <a:lnTo>
                  <a:pt x="345" y="9150"/>
                </a:lnTo>
                <a:lnTo>
                  <a:pt x="347" y="9149"/>
                </a:lnTo>
                <a:lnTo>
                  <a:pt x="350" y="9146"/>
                </a:lnTo>
                <a:lnTo>
                  <a:pt x="351" y="9143"/>
                </a:lnTo>
                <a:close/>
                <a:moveTo>
                  <a:pt x="303" y="9291"/>
                </a:moveTo>
                <a:lnTo>
                  <a:pt x="304" y="9288"/>
                </a:lnTo>
                <a:lnTo>
                  <a:pt x="303" y="9286"/>
                </a:lnTo>
                <a:lnTo>
                  <a:pt x="301" y="9284"/>
                </a:lnTo>
                <a:lnTo>
                  <a:pt x="299" y="9284"/>
                </a:lnTo>
                <a:lnTo>
                  <a:pt x="296" y="9284"/>
                </a:lnTo>
                <a:lnTo>
                  <a:pt x="293" y="9286"/>
                </a:lnTo>
                <a:lnTo>
                  <a:pt x="291" y="9288"/>
                </a:lnTo>
                <a:lnTo>
                  <a:pt x="290" y="9291"/>
                </a:lnTo>
                <a:lnTo>
                  <a:pt x="289" y="9293"/>
                </a:lnTo>
                <a:lnTo>
                  <a:pt x="290" y="9296"/>
                </a:lnTo>
                <a:lnTo>
                  <a:pt x="292" y="9297"/>
                </a:lnTo>
                <a:lnTo>
                  <a:pt x="294" y="9297"/>
                </a:lnTo>
                <a:lnTo>
                  <a:pt x="297" y="9297"/>
                </a:lnTo>
                <a:lnTo>
                  <a:pt x="300" y="9296"/>
                </a:lnTo>
                <a:lnTo>
                  <a:pt x="302" y="9293"/>
                </a:lnTo>
                <a:lnTo>
                  <a:pt x="303" y="9291"/>
                </a:lnTo>
                <a:close/>
                <a:moveTo>
                  <a:pt x="255" y="9438"/>
                </a:moveTo>
                <a:lnTo>
                  <a:pt x="255" y="9436"/>
                </a:lnTo>
                <a:lnTo>
                  <a:pt x="255" y="9434"/>
                </a:lnTo>
                <a:lnTo>
                  <a:pt x="253" y="9433"/>
                </a:lnTo>
                <a:lnTo>
                  <a:pt x="251" y="9432"/>
                </a:lnTo>
                <a:lnTo>
                  <a:pt x="249" y="9433"/>
                </a:lnTo>
                <a:lnTo>
                  <a:pt x="246" y="9434"/>
                </a:lnTo>
                <a:lnTo>
                  <a:pt x="244" y="9436"/>
                </a:lnTo>
                <a:lnTo>
                  <a:pt x="243" y="9438"/>
                </a:lnTo>
                <a:lnTo>
                  <a:pt x="243" y="9440"/>
                </a:lnTo>
                <a:lnTo>
                  <a:pt x="243" y="9442"/>
                </a:lnTo>
                <a:lnTo>
                  <a:pt x="245" y="9444"/>
                </a:lnTo>
                <a:lnTo>
                  <a:pt x="247" y="9444"/>
                </a:lnTo>
                <a:lnTo>
                  <a:pt x="250" y="9444"/>
                </a:lnTo>
                <a:lnTo>
                  <a:pt x="252" y="9442"/>
                </a:lnTo>
                <a:lnTo>
                  <a:pt x="254" y="9440"/>
                </a:lnTo>
                <a:lnTo>
                  <a:pt x="255" y="9438"/>
                </a:lnTo>
                <a:close/>
                <a:moveTo>
                  <a:pt x="207" y="9585"/>
                </a:moveTo>
                <a:lnTo>
                  <a:pt x="207" y="9583"/>
                </a:lnTo>
                <a:lnTo>
                  <a:pt x="207" y="9582"/>
                </a:lnTo>
                <a:lnTo>
                  <a:pt x="205" y="9581"/>
                </a:lnTo>
                <a:lnTo>
                  <a:pt x="203" y="9580"/>
                </a:lnTo>
                <a:lnTo>
                  <a:pt x="201" y="9581"/>
                </a:lnTo>
                <a:lnTo>
                  <a:pt x="199" y="9582"/>
                </a:lnTo>
                <a:lnTo>
                  <a:pt x="198" y="9583"/>
                </a:lnTo>
                <a:lnTo>
                  <a:pt x="196" y="9585"/>
                </a:lnTo>
                <a:lnTo>
                  <a:pt x="196" y="9587"/>
                </a:lnTo>
                <a:lnTo>
                  <a:pt x="197" y="9589"/>
                </a:lnTo>
                <a:lnTo>
                  <a:pt x="198" y="9590"/>
                </a:lnTo>
                <a:lnTo>
                  <a:pt x="200" y="9591"/>
                </a:lnTo>
                <a:lnTo>
                  <a:pt x="202" y="9590"/>
                </a:lnTo>
                <a:lnTo>
                  <a:pt x="204" y="9589"/>
                </a:lnTo>
                <a:lnTo>
                  <a:pt x="206" y="9587"/>
                </a:lnTo>
                <a:lnTo>
                  <a:pt x="207" y="9585"/>
                </a:lnTo>
                <a:close/>
                <a:moveTo>
                  <a:pt x="159" y="9733"/>
                </a:moveTo>
                <a:lnTo>
                  <a:pt x="159" y="9731"/>
                </a:lnTo>
                <a:lnTo>
                  <a:pt x="158" y="9730"/>
                </a:lnTo>
                <a:lnTo>
                  <a:pt x="157" y="9729"/>
                </a:lnTo>
                <a:lnTo>
                  <a:pt x="156" y="9728"/>
                </a:lnTo>
                <a:lnTo>
                  <a:pt x="154" y="9729"/>
                </a:lnTo>
                <a:lnTo>
                  <a:pt x="152" y="9730"/>
                </a:lnTo>
                <a:lnTo>
                  <a:pt x="151" y="9731"/>
                </a:lnTo>
                <a:lnTo>
                  <a:pt x="150" y="9733"/>
                </a:lnTo>
                <a:lnTo>
                  <a:pt x="150" y="9735"/>
                </a:lnTo>
                <a:lnTo>
                  <a:pt x="150" y="9736"/>
                </a:lnTo>
                <a:lnTo>
                  <a:pt x="151" y="9737"/>
                </a:lnTo>
                <a:lnTo>
                  <a:pt x="153" y="9737"/>
                </a:lnTo>
                <a:lnTo>
                  <a:pt x="155" y="9737"/>
                </a:lnTo>
                <a:lnTo>
                  <a:pt x="156" y="9736"/>
                </a:lnTo>
                <a:lnTo>
                  <a:pt x="158" y="9735"/>
                </a:lnTo>
                <a:lnTo>
                  <a:pt x="159" y="9733"/>
                </a:lnTo>
                <a:close/>
                <a:moveTo>
                  <a:pt x="3084" y="147"/>
                </a:moveTo>
                <a:lnTo>
                  <a:pt x="3087" y="146"/>
                </a:lnTo>
                <a:lnTo>
                  <a:pt x="3088" y="144"/>
                </a:lnTo>
                <a:lnTo>
                  <a:pt x="3088" y="143"/>
                </a:lnTo>
                <a:lnTo>
                  <a:pt x="3088" y="142"/>
                </a:lnTo>
                <a:lnTo>
                  <a:pt x="3087" y="141"/>
                </a:lnTo>
                <a:lnTo>
                  <a:pt x="3086" y="141"/>
                </a:lnTo>
                <a:lnTo>
                  <a:pt x="3084" y="142"/>
                </a:lnTo>
                <a:lnTo>
                  <a:pt x="3082" y="144"/>
                </a:lnTo>
                <a:lnTo>
                  <a:pt x="3082" y="145"/>
                </a:lnTo>
                <a:lnTo>
                  <a:pt x="3082" y="146"/>
                </a:lnTo>
                <a:lnTo>
                  <a:pt x="3083" y="147"/>
                </a:lnTo>
                <a:lnTo>
                  <a:pt x="3084" y="147"/>
                </a:lnTo>
                <a:close/>
                <a:moveTo>
                  <a:pt x="3036" y="295"/>
                </a:moveTo>
                <a:lnTo>
                  <a:pt x="3040" y="294"/>
                </a:lnTo>
                <a:lnTo>
                  <a:pt x="3042" y="291"/>
                </a:lnTo>
                <a:lnTo>
                  <a:pt x="3042" y="290"/>
                </a:lnTo>
                <a:lnTo>
                  <a:pt x="3041" y="289"/>
                </a:lnTo>
                <a:lnTo>
                  <a:pt x="3040" y="288"/>
                </a:lnTo>
                <a:lnTo>
                  <a:pt x="3039" y="287"/>
                </a:lnTo>
                <a:lnTo>
                  <a:pt x="3036" y="289"/>
                </a:lnTo>
                <a:lnTo>
                  <a:pt x="3034" y="291"/>
                </a:lnTo>
                <a:lnTo>
                  <a:pt x="3034" y="293"/>
                </a:lnTo>
                <a:lnTo>
                  <a:pt x="3034" y="294"/>
                </a:lnTo>
                <a:lnTo>
                  <a:pt x="3035" y="295"/>
                </a:lnTo>
                <a:lnTo>
                  <a:pt x="3036" y="295"/>
                </a:lnTo>
                <a:close/>
                <a:moveTo>
                  <a:pt x="2989" y="445"/>
                </a:moveTo>
                <a:lnTo>
                  <a:pt x="2991" y="443"/>
                </a:lnTo>
                <a:lnTo>
                  <a:pt x="2993" y="442"/>
                </a:lnTo>
                <a:lnTo>
                  <a:pt x="2994" y="441"/>
                </a:lnTo>
                <a:lnTo>
                  <a:pt x="2995" y="439"/>
                </a:lnTo>
                <a:lnTo>
                  <a:pt x="2995" y="437"/>
                </a:lnTo>
                <a:lnTo>
                  <a:pt x="2995" y="435"/>
                </a:lnTo>
                <a:lnTo>
                  <a:pt x="2994" y="434"/>
                </a:lnTo>
                <a:lnTo>
                  <a:pt x="2992" y="434"/>
                </a:lnTo>
                <a:lnTo>
                  <a:pt x="2990" y="434"/>
                </a:lnTo>
                <a:lnTo>
                  <a:pt x="2988" y="435"/>
                </a:lnTo>
                <a:lnTo>
                  <a:pt x="2987" y="437"/>
                </a:lnTo>
                <a:lnTo>
                  <a:pt x="2986" y="439"/>
                </a:lnTo>
                <a:lnTo>
                  <a:pt x="2985" y="441"/>
                </a:lnTo>
                <a:lnTo>
                  <a:pt x="2986" y="442"/>
                </a:lnTo>
                <a:lnTo>
                  <a:pt x="2987" y="443"/>
                </a:lnTo>
                <a:lnTo>
                  <a:pt x="2989" y="445"/>
                </a:lnTo>
                <a:close/>
                <a:moveTo>
                  <a:pt x="2941" y="592"/>
                </a:moveTo>
                <a:lnTo>
                  <a:pt x="2943" y="592"/>
                </a:lnTo>
                <a:lnTo>
                  <a:pt x="2945" y="591"/>
                </a:lnTo>
                <a:lnTo>
                  <a:pt x="2947" y="589"/>
                </a:lnTo>
                <a:lnTo>
                  <a:pt x="2948" y="587"/>
                </a:lnTo>
                <a:lnTo>
                  <a:pt x="2948" y="585"/>
                </a:lnTo>
                <a:lnTo>
                  <a:pt x="2948" y="582"/>
                </a:lnTo>
                <a:lnTo>
                  <a:pt x="2947" y="581"/>
                </a:lnTo>
                <a:lnTo>
                  <a:pt x="2945" y="581"/>
                </a:lnTo>
                <a:lnTo>
                  <a:pt x="2942" y="581"/>
                </a:lnTo>
                <a:lnTo>
                  <a:pt x="2940" y="582"/>
                </a:lnTo>
                <a:lnTo>
                  <a:pt x="2939" y="585"/>
                </a:lnTo>
                <a:lnTo>
                  <a:pt x="2938" y="587"/>
                </a:lnTo>
                <a:lnTo>
                  <a:pt x="2938" y="589"/>
                </a:lnTo>
                <a:lnTo>
                  <a:pt x="2938" y="591"/>
                </a:lnTo>
                <a:lnTo>
                  <a:pt x="2939" y="592"/>
                </a:lnTo>
                <a:lnTo>
                  <a:pt x="2941" y="592"/>
                </a:lnTo>
                <a:close/>
                <a:moveTo>
                  <a:pt x="2894" y="741"/>
                </a:moveTo>
                <a:lnTo>
                  <a:pt x="2896" y="740"/>
                </a:lnTo>
                <a:lnTo>
                  <a:pt x="2898" y="739"/>
                </a:lnTo>
                <a:lnTo>
                  <a:pt x="2900" y="737"/>
                </a:lnTo>
                <a:lnTo>
                  <a:pt x="2903" y="735"/>
                </a:lnTo>
                <a:lnTo>
                  <a:pt x="2903" y="732"/>
                </a:lnTo>
                <a:lnTo>
                  <a:pt x="2902" y="730"/>
                </a:lnTo>
                <a:lnTo>
                  <a:pt x="2900" y="729"/>
                </a:lnTo>
                <a:lnTo>
                  <a:pt x="2898" y="728"/>
                </a:lnTo>
                <a:lnTo>
                  <a:pt x="2895" y="729"/>
                </a:lnTo>
                <a:lnTo>
                  <a:pt x="2893" y="730"/>
                </a:lnTo>
                <a:lnTo>
                  <a:pt x="2891" y="732"/>
                </a:lnTo>
                <a:lnTo>
                  <a:pt x="2890" y="735"/>
                </a:lnTo>
                <a:lnTo>
                  <a:pt x="2889" y="737"/>
                </a:lnTo>
                <a:lnTo>
                  <a:pt x="2890" y="739"/>
                </a:lnTo>
                <a:lnTo>
                  <a:pt x="2891" y="740"/>
                </a:lnTo>
                <a:lnTo>
                  <a:pt x="2894" y="741"/>
                </a:lnTo>
                <a:close/>
                <a:moveTo>
                  <a:pt x="2846" y="889"/>
                </a:moveTo>
                <a:lnTo>
                  <a:pt x="2849" y="888"/>
                </a:lnTo>
                <a:lnTo>
                  <a:pt x="2851" y="887"/>
                </a:lnTo>
                <a:lnTo>
                  <a:pt x="2855" y="885"/>
                </a:lnTo>
                <a:lnTo>
                  <a:pt x="2856" y="882"/>
                </a:lnTo>
                <a:lnTo>
                  <a:pt x="2856" y="879"/>
                </a:lnTo>
                <a:lnTo>
                  <a:pt x="2856" y="877"/>
                </a:lnTo>
                <a:lnTo>
                  <a:pt x="2853" y="876"/>
                </a:lnTo>
                <a:lnTo>
                  <a:pt x="2850" y="875"/>
                </a:lnTo>
                <a:lnTo>
                  <a:pt x="2848" y="876"/>
                </a:lnTo>
                <a:lnTo>
                  <a:pt x="2845" y="877"/>
                </a:lnTo>
                <a:lnTo>
                  <a:pt x="2843" y="879"/>
                </a:lnTo>
                <a:lnTo>
                  <a:pt x="2841" y="882"/>
                </a:lnTo>
                <a:lnTo>
                  <a:pt x="2841" y="885"/>
                </a:lnTo>
                <a:lnTo>
                  <a:pt x="2842" y="887"/>
                </a:lnTo>
                <a:lnTo>
                  <a:pt x="2844" y="888"/>
                </a:lnTo>
                <a:lnTo>
                  <a:pt x="2846" y="889"/>
                </a:lnTo>
                <a:close/>
                <a:moveTo>
                  <a:pt x="2799" y="1036"/>
                </a:moveTo>
                <a:lnTo>
                  <a:pt x="2802" y="1036"/>
                </a:lnTo>
                <a:lnTo>
                  <a:pt x="2804" y="1034"/>
                </a:lnTo>
                <a:lnTo>
                  <a:pt x="2808" y="1032"/>
                </a:lnTo>
                <a:lnTo>
                  <a:pt x="2809" y="1029"/>
                </a:lnTo>
                <a:lnTo>
                  <a:pt x="2809" y="1026"/>
                </a:lnTo>
                <a:lnTo>
                  <a:pt x="2809" y="1024"/>
                </a:lnTo>
                <a:lnTo>
                  <a:pt x="2807" y="1023"/>
                </a:lnTo>
                <a:lnTo>
                  <a:pt x="2803" y="1022"/>
                </a:lnTo>
                <a:lnTo>
                  <a:pt x="2800" y="1023"/>
                </a:lnTo>
                <a:lnTo>
                  <a:pt x="2797" y="1024"/>
                </a:lnTo>
                <a:lnTo>
                  <a:pt x="2795" y="1026"/>
                </a:lnTo>
                <a:lnTo>
                  <a:pt x="2794" y="1029"/>
                </a:lnTo>
                <a:lnTo>
                  <a:pt x="2793" y="1032"/>
                </a:lnTo>
                <a:lnTo>
                  <a:pt x="2794" y="1034"/>
                </a:lnTo>
                <a:lnTo>
                  <a:pt x="2796" y="1036"/>
                </a:lnTo>
                <a:lnTo>
                  <a:pt x="2799" y="1036"/>
                </a:lnTo>
                <a:close/>
                <a:moveTo>
                  <a:pt x="2751" y="1185"/>
                </a:moveTo>
                <a:lnTo>
                  <a:pt x="2754" y="1184"/>
                </a:lnTo>
                <a:lnTo>
                  <a:pt x="2757" y="1182"/>
                </a:lnTo>
                <a:lnTo>
                  <a:pt x="2761" y="1180"/>
                </a:lnTo>
                <a:lnTo>
                  <a:pt x="2763" y="1177"/>
                </a:lnTo>
                <a:lnTo>
                  <a:pt x="2763" y="1173"/>
                </a:lnTo>
                <a:lnTo>
                  <a:pt x="2762" y="1171"/>
                </a:lnTo>
                <a:lnTo>
                  <a:pt x="2760" y="1169"/>
                </a:lnTo>
                <a:lnTo>
                  <a:pt x="2756" y="1169"/>
                </a:lnTo>
                <a:lnTo>
                  <a:pt x="2753" y="1169"/>
                </a:lnTo>
                <a:lnTo>
                  <a:pt x="2750" y="1171"/>
                </a:lnTo>
                <a:lnTo>
                  <a:pt x="2747" y="1173"/>
                </a:lnTo>
                <a:lnTo>
                  <a:pt x="2745" y="1177"/>
                </a:lnTo>
                <a:lnTo>
                  <a:pt x="2745" y="1180"/>
                </a:lnTo>
                <a:lnTo>
                  <a:pt x="2746" y="1182"/>
                </a:lnTo>
                <a:lnTo>
                  <a:pt x="2748" y="1184"/>
                </a:lnTo>
                <a:lnTo>
                  <a:pt x="2751" y="1185"/>
                </a:lnTo>
                <a:close/>
                <a:moveTo>
                  <a:pt x="2703" y="1333"/>
                </a:moveTo>
                <a:lnTo>
                  <a:pt x="2707" y="1333"/>
                </a:lnTo>
                <a:lnTo>
                  <a:pt x="2710" y="1330"/>
                </a:lnTo>
                <a:lnTo>
                  <a:pt x="2714" y="1327"/>
                </a:lnTo>
                <a:lnTo>
                  <a:pt x="2716" y="1324"/>
                </a:lnTo>
                <a:lnTo>
                  <a:pt x="2716" y="1321"/>
                </a:lnTo>
                <a:lnTo>
                  <a:pt x="2715" y="1318"/>
                </a:lnTo>
                <a:lnTo>
                  <a:pt x="2713" y="1316"/>
                </a:lnTo>
                <a:lnTo>
                  <a:pt x="2709" y="1316"/>
                </a:lnTo>
                <a:lnTo>
                  <a:pt x="2705" y="1316"/>
                </a:lnTo>
                <a:lnTo>
                  <a:pt x="2702" y="1318"/>
                </a:lnTo>
                <a:lnTo>
                  <a:pt x="2699" y="1321"/>
                </a:lnTo>
                <a:lnTo>
                  <a:pt x="2698" y="1324"/>
                </a:lnTo>
                <a:lnTo>
                  <a:pt x="2697" y="1327"/>
                </a:lnTo>
                <a:lnTo>
                  <a:pt x="2698" y="1330"/>
                </a:lnTo>
                <a:lnTo>
                  <a:pt x="2700" y="1333"/>
                </a:lnTo>
                <a:lnTo>
                  <a:pt x="2703" y="1333"/>
                </a:lnTo>
                <a:close/>
                <a:moveTo>
                  <a:pt x="2656" y="1482"/>
                </a:moveTo>
                <a:lnTo>
                  <a:pt x="2660" y="1481"/>
                </a:lnTo>
                <a:lnTo>
                  <a:pt x="2663" y="1479"/>
                </a:lnTo>
                <a:lnTo>
                  <a:pt x="2667" y="1476"/>
                </a:lnTo>
                <a:lnTo>
                  <a:pt x="2669" y="1472"/>
                </a:lnTo>
                <a:lnTo>
                  <a:pt x="2669" y="1468"/>
                </a:lnTo>
                <a:lnTo>
                  <a:pt x="2668" y="1465"/>
                </a:lnTo>
                <a:lnTo>
                  <a:pt x="2666" y="1463"/>
                </a:lnTo>
                <a:lnTo>
                  <a:pt x="2662" y="1462"/>
                </a:lnTo>
                <a:lnTo>
                  <a:pt x="2658" y="1463"/>
                </a:lnTo>
                <a:lnTo>
                  <a:pt x="2654" y="1465"/>
                </a:lnTo>
                <a:lnTo>
                  <a:pt x="2651" y="1468"/>
                </a:lnTo>
                <a:lnTo>
                  <a:pt x="2650" y="1472"/>
                </a:lnTo>
                <a:lnTo>
                  <a:pt x="2649" y="1476"/>
                </a:lnTo>
                <a:lnTo>
                  <a:pt x="2650" y="1479"/>
                </a:lnTo>
                <a:lnTo>
                  <a:pt x="2652" y="1481"/>
                </a:lnTo>
                <a:lnTo>
                  <a:pt x="2656" y="1482"/>
                </a:lnTo>
                <a:close/>
                <a:moveTo>
                  <a:pt x="2608" y="1629"/>
                </a:moveTo>
                <a:lnTo>
                  <a:pt x="2612" y="1629"/>
                </a:lnTo>
                <a:lnTo>
                  <a:pt x="2617" y="1626"/>
                </a:lnTo>
                <a:lnTo>
                  <a:pt x="2620" y="1623"/>
                </a:lnTo>
                <a:lnTo>
                  <a:pt x="2622" y="1620"/>
                </a:lnTo>
                <a:lnTo>
                  <a:pt x="2622" y="1616"/>
                </a:lnTo>
                <a:lnTo>
                  <a:pt x="2621" y="1613"/>
                </a:lnTo>
                <a:lnTo>
                  <a:pt x="2619" y="1610"/>
                </a:lnTo>
                <a:lnTo>
                  <a:pt x="2614" y="1609"/>
                </a:lnTo>
                <a:lnTo>
                  <a:pt x="2610" y="1610"/>
                </a:lnTo>
                <a:lnTo>
                  <a:pt x="2607" y="1613"/>
                </a:lnTo>
                <a:lnTo>
                  <a:pt x="2604" y="1616"/>
                </a:lnTo>
                <a:lnTo>
                  <a:pt x="2602" y="1620"/>
                </a:lnTo>
                <a:lnTo>
                  <a:pt x="2601" y="1623"/>
                </a:lnTo>
                <a:lnTo>
                  <a:pt x="2602" y="1626"/>
                </a:lnTo>
                <a:lnTo>
                  <a:pt x="2605" y="1629"/>
                </a:lnTo>
                <a:lnTo>
                  <a:pt x="2608" y="1629"/>
                </a:lnTo>
                <a:close/>
                <a:moveTo>
                  <a:pt x="2561" y="1777"/>
                </a:moveTo>
                <a:lnTo>
                  <a:pt x="2565" y="1777"/>
                </a:lnTo>
                <a:lnTo>
                  <a:pt x="2570" y="1774"/>
                </a:lnTo>
                <a:lnTo>
                  <a:pt x="2573" y="1771"/>
                </a:lnTo>
                <a:lnTo>
                  <a:pt x="2575" y="1767"/>
                </a:lnTo>
                <a:lnTo>
                  <a:pt x="2576" y="1763"/>
                </a:lnTo>
                <a:lnTo>
                  <a:pt x="2575" y="1760"/>
                </a:lnTo>
                <a:lnTo>
                  <a:pt x="2572" y="1757"/>
                </a:lnTo>
                <a:lnTo>
                  <a:pt x="2567" y="1757"/>
                </a:lnTo>
                <a:lnTo>
                  <a:pt x="2563" y="1757"/>
                </a:lnTo>
                <a:lnTo>
                  <a:pt x="2559" y="1760"/>
                </a:lnTo>
                <a:lnTo>
                  <a:pt x="2556" y="1763"/>
                </a:lnTo>
                <a:lnTo>
                  <a:pt x="2554" y="1767"/>
                </a:lnTo>
                <a:lnTo>
                  <a:pt x="2553" y="1771"/>
                </a:lnTo>
                <a:lnTo>
                  <a:pt x="2554" y="1774"/>
                </a:lnTo>
                <a:lnTo>
                  <a:pt x="2557" y="1777"/>
                </a:lnTo>
                <a:lnTo>
                  <a:pt x="2561" y="1777"/>
                </a:lnTo>
                <a:close/>
                <a:moveTo>
                  <a:pt x="2513" y="1925"/>
                </a:moveTo>
                <a:lnTo>
                  <a:pt x="2518" y="1924"/>
                </a:lnTo>
                <a:lnTo>
                  <a:pt x="2523" y="1922"/>
                </a:lnTo>
                <a:lnTo>
                  <a:pt x="2526" y="1919"/>
                </a:lnTo>
                <a:lnTo>
                  <a:pt x="2528" y="1914"/>
                </a:lnTo>
                <a:lnTo>
                  <a:pt x="2529" y="1910"/>
                </a:lnTo>
                <a:lnTo>
                  <a:pt x="2528" y="1907"/>
                </a:lnTo>
                <a:lnTo>
                  <a:pt x="2525" y="1904"/>
                </a:lnTo>
                <a:lnTo>
                  <a:pt x="2520" y="1904"/>
                </a:lnTo>
                <a:lnTo>
                  <a:pt x="2516" y="1904"/>
                </a:lnTo>
                <a:lnTo>
                  <a:pt x="2511" y="1907"/>
                </a:lnTo>
                <a:lnTo>
                  <a:pt x="2508" y="1910"/>
                </a:lnTo>
                <a:lnTo>
                  <a:pt x="2506" y="1914"/>
                </a:lnTo>
                <a:lnTo>
                  <a:pt x="2505" y="1919"/>
                </a:lnTo>
                <a:lnTo>
                  <a:pt x="2507" y="1922"/>
                </a:lnTo>
                <a:lnTo>
                  <a:pt x="2509" y="1924"/>
                </a:lnTo>
                <a:lnTo>
                  <a:pt x="2513" y="1925"/>
                </a:lnTo>
                <a:close/>
                <a:moveTo>
                  <a:pt x="2466" y="2073"/>
                </a:moveTo>
                <a:lnTo>
                  <a:pt x="2470" y="2072"/>
                </a:lnTo>
                <a:lnTo>
                  <a:pt x="2476" y="2070"/>
                </a:lnTo>
                <a:lnTo>
                  <a:pt x="2479" y="2066"/>
                </a:lnTo>
                <a:lnTo>
                  <a:pt x="2481" y="2062"/>
                </a:lnTo>
                <a:lnTo>
                  <a:pt x="2482" y="2057"/>
                </a:lnTo>
                <a:lnTo>
                  <a:pt x="2481" y="2054"/>
                </a:lnTo>
                <a:lnTo>
                  <a:pt x="2478" y="2051"/>
                </a:lnTo>
                <a:lnTo>
                  <a:pt x="2473" y="2051"/>
                </a:lnTo>
                <a:lnTo>
                  <a:pt x="2468" y="2051"/>
                </a:lnTo>
                <a:lnTo>
                  <a:pt x="2464" y="2054"/>
                </a:lnTo>
                <a:lnTo>
                  <a:pt x="2460" y="2057"/>
                </a:lnTo>
                <a:lnTo>
                  <a:pt x="2458" y="2062"/>
                </a:lnTo>
                <a:lnTo>
                  <a:pt x="2458" y="2066"/>
                </a:lnTo>
                <a:lnTo>
                  <a:pt x="2459" y="2070"/>
                </a:lnTo>
                <a:lnTo>
                  <a:pt x="2462" y="2072"/>
                </a:lnTo>
                <a:lnTo>
                  <a:pt x="2466" y="2073"/>
                </a:lnTo>
                <a:close/>
                <a:moveTo>
                  <a:pt x="2418" y="2222"/>
                </a:moveTo>
                <a:lnTo>
                  <a:pt x="2423" y="2221"/>
                </a:lnTo>
                <a:lnTo>
                  <a:pt x="2428" y="2217"/>
                </a:lnTo>
                <a:lnTo>
                  <a:pt x="2432" y="2214"/>
                </a:lnTo>
                <a:lnTo>
                  <a:pt x="2435" y="2209"/>
                </a:lnTo>
                <a:lnTo>
                  <a:pt x="2435" y="2205"/>
                </a:lnTo>
                <a:lnTo>
                  <a:pt x="2434" y="2201"/>
                </a:lnTo>
                <a:lnTo>
                  <a:pt x="2431" y="2198"/>
                </a:lnTo>
                <a:lnTo>
                  <a:pt x="2427" y="2198"/>
                </a:lnTo>
                <a:lnTo>
                  <a:pt x="2421" y="2198"/>
                </a:lnTo>
                <a:lnTo>
                  <a:pt x="2416" y="2201"/>
                </a:lnTo>
                <a:lnTo>
                  <a:pt x="2413" y="2205"/>
                </a:lnTo>
                <a:lnTo>
                  <a:pt x="2410" y="2209"/>
                </a:lnTo>
                <a:lnTo>
                  <a:pt x="2410" y="2214"/>
                </a:lnTo>
                <a:lnTo>
                  <a:pt x="2411" y="2217"/>
                </a:lnTo>
                <a:lnTo>
                  <a:pt x="2414" y="2221"/>
                </a:lnTo>
                <a:lnTo>
                  <a:pt x="2418" y="2222"/>
                </a:lnTo>
                <a:close/>
                <a:moveTo>
                  <a:pt x="2371" y="2370"/>
                </a:moveTo>
                <a:lnTo>
                  <a:pt x="2376" y="2369"/>
                </a:lnTo>
                <a:lnTo>
                  <a:pt x="2381" y="2366"/>
                </a:lnTo>
                <a:lnTo>
                  <a:pt x="2385" y="2362"/>
                </a:lnTo>
                <a:lnTo>
                  <a:pt x="2388" y="2357"/>
                </a:lnTo>
                <a:lnTo>
                  <a:pt x="2388" y="2352"/>
                </a:lnTo>
                <a:lnTo>
                  <a:pt x="2387" y="2348"/>
                </a:lnTo>
                <a:lnTo>
                  <a:pt x="2384" y="2345"/>
                </a:lnTo>
                <a:lnTo>
                  <a:pt x="2378" y="2345"/>
                </a:lnTo>
                <a:lnTo>
                  <a:pt x="2373" y="2345"/>
                </a:lnTo>
                <a:lnTo>
                  <a:pt x="2369" y="2348"/>
                </a:lnTo>
                <a:lnTo>
                  <a:pt x="2365" y="2352"/>
                </a:lnTo>
                <a:lnTo>
                  <a:pt x="2363" y="2357"/>
                </a:lnTo>
                <a:lnTo>
                  <a:pt x="2362" y="2362"/>
                </a:lnTo>
                <a:lnTo>
                  <a:pt x="2363" y="2366"/>
                </a:lnTo>
                <a:lnTo>
                  <a:pt x="2366" y="2369"/>
                </a:lnTo>
                <a:lnTo>
                  <a:pt x="2371" y="2370"/>
                </a:lnTo>
                <a:close/>
                <a:moveTo>
                  <a:pt x="2323" y="2517"/>
                </a:moveTo>
                <a:lnTo>
                  <a:pt x="2328" y="2516"/>
                </a:lnTo>
                <a:lnTo>
                  <a:pt x="2334" y="2514"/>
                </a:lnTo>
                <a:lnTo>
                  <a:pt x="2338" y="2510"/>
                </a:lnTo>
                <a:lnTo>
                  <a:pt x="2341" y="2505"/>
                </a:lnTo>
                <a:lnTo>
                  <a:pt x="2341" y="2500"/>
                </a:lnTo>
                <a:lnTo>
                  <a:pt x="2340" y="2495"/>
                </a:lnTo>
                <a:lnTo>
                  <a:pt x="2337" y="2492"/>
                </a:lnTo>
                <a:lnTo>
                  <a:pt x="2332" y="2491"/>
                </a:lnTo>
                <a:lnTo>
                  <a:pt x="2326" y="2492"/>
                </a:lnTo>
                <a:lnTo>
                  <a:pt x="2321" y="2495"/>
                </a:lnTo>
                <a:lnTo>
                  <a:pt x="2317" y="2500"/>
                </a:lnTo>
                <a:lnTo>
                  <a:pt x="2315" y="2505"/>
                </a:lnTo>
                <a:lnTo>
                  <a:pt x="2314" y="2510"/>
                </a:lnTo>
                <a:lnTo>
                  <a:pt x="2316" y="2514"/>
                </a:lnTo>
                <a:lnTo>
                  <a:pt x="2319" y="2516"/>
                </a:lnTo>
                <a:lnTo>
                  <a:pt x="2323" y="2517"/>
                </a:lnTo>
                <a:close/>
                <a:moveTo>
                  <a:pt x="2276" y="2665"/>
                </a:moveTo>
                <a:lnTo>
                  <a:pt x="2281" y="2664"/>
                </a:lnTo>
                <a:lnTo>
                  <a:pt x="2287" y="2661"/>
                </a:lnTo>
                <a:lnTo>
                  <a:pt x="2291" y="2657"/>
                </a:lnTo>
                <a:lnTo>
                  <a:pt x="2294" y="2652"/>
                </a:lnTo>
                <a:lnTo>
                  <a:pt x="2294" y="2647"/>
                </a:lnTo>
                <a:lnTo>
                  <a:pt x="2293" y="2643"/>
                </a:lnTo>
                <a:lnTo>
                  <a:pt x="2290" y="2640"/>
                </a:lnTo>
                <a:lnTo>
                  <a:pt x="2285" y="2638"/>
                </a:lnTo>
                <a:lnTo>
                  <a:pt x="2279" y="2640"/>
                </a:lnTo>
                <a:lnTo>
                  <a:pt x="2274" y="2643"/>
                </a:lnTo>
                <a:lnTo>
                  <a:pt x="2270" y="2647"/>
                </a:lnTo>
                <a:lnTo>
                  <a:pt x="2267" y="2652"/>
                </a:lnTo>
                <a:lnTo>
                  <a:pt x="2266" y="2657"/>
                </a:lnTo>
                <a:lnTo>
                  <a:pt x="2268" y="2661"/>
                </a:lnTo>
                <a:lnTo>
                  <a:pt x="2271" y="2664"/>
                </a:lnTo>
                <a:lnTo>
                  <a:pt x="2276" y="2665"/>
                </a:lnTo>
                <a:close/>
                <a:moveTo>
                  <a:pt x="2228" y="2813"/>
                </a:moveTo>
                <a:lnTo>
                  <a:pt x="2234" y="2812"/>
                </a:lnTo>
                <a:lnTo>
                  <a:pt x="2240" y="2809"/>
                </a:lnTo>
                <a:lnTo>
                  <a:pt x="2244" y="2805"/>
                </a:lnTo>
                <a:lnTo>
                  <a:pt x="2247" y="2800"/>
                </a:lnTo>
                <a:lnTo>
                  <a:pt x="2247" y="2794"/>
                </a:lnTo>
                <a:lnTo>
                  <a:pt x="2246" y="2790"/>
                </a:lnTo>
                <a:lnTo>
                  <a:pt x="2242" y="2787"/>
                </a:lnTo>
                <a:lnTo>
                  <a:pt x="2238" y="2786"/>
                </a:lnTo>
                <a:lnTo>
                  <a:pt x="2231" y="2787"/>
                </a:lnTo>
                <a:lnTo>
                  <a:pt x="2226" y="2790"/>
                </a:lnTo>
                <a:lnTo>
                  <a:pt x="2222" y="2794"/>
                </a:lnTo>
                <a:lnTo>
                  <a:pt x="2219" y="2800"/>
                </a:lnTo>
                <a:lnTo>
                  <a:pt x="2219" y="2805"/>
                </a:lnTo>
                <a:lnTo>
                  <a:pt x="2220" y="2809"/>
                </a:lnTo>
                <a:lnTo>
                  <a:pt x="2223" y="2812"/>
                </a:lnTo>
                <a:lnTo>
                  <a:pt x="2228" y="2813"/>
                </a:lnTo>
                <a:close/>
                <a:moveTo>
                  <a:pt x="2181" y="2961"/>
                </a:moveTo>
                <a:lnTo>
                  <a:pt x="2186" y="2960"/>
                </a:lnTo>
                <a:lnTo>
                  <a:pt x="2193" y="2957"/>
                </a:lnTo>
                <a:lnTo>
                  <a:pt x="2197" y="2952"/>
                </a:lnTo>
                <a:lnTo>
                  <a:pt x="2200" y="2947"/>
                </a:lnTo>
                <a:lnTo>
                  <a:pt x="2200" y="2942"/>
                </a:lnTo>
                <a:lnTo>
                  <a:pt x="2199" y="2937"/>
                </a:lnTo>
                <a:lnTo>
                  <a:pt x="2195" y="2934"/>
                </a:lnTo>
                <a:lnTo>
                  <a:pt x="2190" y="2933"/>
                </a:lnTo>
                <a:lnTo>
                  <a:pt x="2184" y="2934"/>
                </a:lnTo>
                <a:lnTo>
                  <a:pt x="2178" y="2937"/>
                </a:lnTo>
                <a:lnTo>
                  <a:pt x="2174" y="2942"/>
                </a:lnTo>
                <a:lnTo>
                  <a:pt x="2171" y="2947"/>
                </a:lnTo>
                <a:lnTo>
                  <a:pt x="2171" y="2952"/>
                </a:lnTo>
                <a:lnTo>
                  <a:pt x="2172" y="2957"/>
                </a:lnTo>
                <a:lnTo>
                  <a:pt x="2176" y="2960"/>
                </a:lnTo>
                <a:lnTo>
                  <a:pt x="2181" y="2961"/>
                </a:lnTo>
                <a:close/>
                <a:moveTo>
                  <a:pt x="2133" y="3109"/>
                </a:moveTo>
                <a:lnTo>
                  <a:pt x="2139" y="3108"/>
                </a:lnTo>
                <a:lnTo>
                  <a:pt x="2145" y="3104"/>
                </a:lnTo>
                <a:lnTo>
                  <a:pt x="2150" y="3100"/>
                </a:lnTo>
                <a:lnTo>
                  <a:pt x="2153" y="3094"/>
                </a:lnTo>
                <a:lnTo>
                  <a:pt x="2153" y="3089"/>
                </a:lnTo>
                <a:lnTo>
                  <a:pt x="2152" y="3084"/>
                </a:lnTo>
                <a:lnTo>
                  <a:pt x="2148" y="3081"/>
                </a:lnTo>
                <a:lnTo>
                  <a:pt x="2143" y="3080"/>
                </a:lnTo>
                <a:lnTo>
                  <a:pt x="2136" y="3081"/>
                </a:lnTo>
                <a:lnTo>
                  <a:pt x="2131" y="3084"/>
                </a:lnTo>
                <a:lnTo>
                  <a:pt x="2126" y="3089"/>
                </a:lnTo>
                <a:lnTo>
                  <a:pt x="2124" y="3094"/>
                </a:lnTo>
                <a:lnTo>
                  <a:pt x="2123" y="3100"/>
                </a:lnTo>
                <a:lnTo>
                  <a:pt x="2125" y="3104"/>
                </a:lnTo>
                <a:lnTo>
                  <a:pt x="2128" y="3108"/>
                </a:lnTo>
                <a:lnTo>
                  <a:pt x="2133" y="3109"/>
                </a:lnTo>
                <a:close/>
                <a:moveTo>
                  <a:pt x="2086" y="3257"/>
                </a:moveTo>
                <a:lnTo>
                  <a:pt x="2092" y="3256"/>
                </a:lnTo>
                <a:lnTo>
                  <a:pt x="2098" y="3253"/>
                </a:lnTo>
                <a:lnTo>
                  <a:pt x="2103" y="3248"/>
                </a:lnTo>
                <a:lnTo>
                  <a:pt x="2106" y="3242"/>
                </a:lnTo>
                <a:lnTo>
                  <a:pt x="2106" y="3236"/>
                </a:lnTo>
                <a:lnTo>
                  <a:pt x="2105" y="3232"/>
                </a:lnTo>
                <a:lnTo>
                  <a:pt x="2101" y="3228"/>
                </a:lnTo>
                <a:lnTo>
                  <a:pt x="2096" y="3227"/>
                </a:lnTo>
                <a:lnTo>
                  <a:pt x="2089" y="3228"/>
                </a:lnTo>
                <a:lnTo>
                  <a:pt x="2083" y="3232"/>
                </a:lnTo>
                <a:lnTo>
                  <a:pt x="2079" y="3236"/>
                </a:lnTo>
                <a:lnTo>
                  <a:pt x="2076" y="3242"/>
                </a:lnTo>
                <a:lnTo>
                  <a:pt x="2075" y="3248"/>
                </a:lnTo>
                <a:lnTo>
                  <a:pt x="2077" y="3253"/>
                </a:lnTo>
                <a:lnTo>
                  <a:pt x="2080" y="3256"/>
                </a:lnTo>
                <a:lnTo>
                  <a:pt x="2086" y="3257"/>
                </a:lnTo>
                <a:close/>
                <a:moveTo>
                  <a:pt x="2038" y="3404"/>
                </a:moveTo>
                <a:lnTo>
                  <a:pt x="2044" y="3403"/>
                </a:lnTo>
                <a:lnTo>
                  <a:pt x="2051" y="3400"/>
                </a:lnTo>
                <a:lnTo>
                  <a:pt x="2055" y="3396"/>
                </a:lnTo>
                <a:lnTo>
                  <a:pt x="2058" y="3390"/>
                </a:lnTo>
                <a:lnTo>
                  <a:pt x="2059" y="3383"/>
                </a:lnTo>
                <a:lnTo>
                  <a:pt x="2057" y="3379"/>
                </a:lnTo>
                <a:lnTo>
                  <a:pt x="2054" y="3376"/>
                </a:lnTo>
                <a:lnTo>
                  <a:pt x="2049" y="3375"/>
                </a:lnTo>
                <a:lnTo>
                  <a:pt x="2042" y="3376"/>
                </a:lnTo>
                <a:lnTo>
                  <a:pt x="2036" y="3379"/>
                </a:lnTo>
                <a:lnTo>
                  <a:pt x="2031" y="3383"/>
                </a:lnTo>
                <a:lnTo>
                  <a:pt x="2029" y="3390"/>
                </a:lnTo>
                <a:lnTo>
                  <a:pt x="2028" y="3396"/>
                </a:lnTo>
                <a:lnTo>
                  <a:pt x="2029" y="3400"/>
                </a:lnTo>
                <a:lnTo>
                  <a:pt x="2033" y="3403"/>
                </a:lnTo>
                <a:lnTo>
                  <a:pt x="2038" y="3404"/>
                </a:lnTo>
                <a:close/>
                <a:moveTo>
                  <a:pt x="1991" y="3552"/>
                </a:moveTo>
                <a:lnTo>
                  <a:pt x="1997" y="3551"/>
                </a:lnTo>
                <a:lnTo>
                  <a:pt x="2004" y="3548"/>
                </a:lnTo>
                <a:lnTo>
                  <a:pt x="2008" y="3543"/>
                </a:lnTo>
                <a:lnTo>
                  <a:pt x="2011" y="3537"/>
                </a:lnTo>
                <a:lnTo>
                  <a:pt x="2012" y="3532"/>
                </a:lnTo>
                <a:lnTo>
                  <a:pt x="2010" y="3526"/>
                </a:lnTo>
                <a:lnTo>
                  <a:pt x="2007" y="3523"/>
                </a:lnTo>
                <a:lnTo>
                  <a:pt x="2001" y="3522"/>
                </a:lnTo>
                <a:lnTo>
                  <a:pt x="1994" y="3523"/>
                </a:lnTo>
                <a:lnTo>
                  <a:pt x="1988" y="3526"/>
                </a:lnTo>
                <a:lnTo>
                  <a:pt x="1984" y="3532"/>
                </a:lnTo>
                <a:lnTo>
                  <a:pt x="1981" y="3537"/>
                </a:lnTo>
                <a:lnTo>
                  <a:pt x="1980" y="3543"/>
                </a:lnTo>
                <a:lnTo>
                  <a:pt x="1982" y="3548"/>
                </a:lnTo>
                <a:lnTo>
                  <a:pt x="1985" y="3551"/>
                </a:lnTo>
                <a:lnTo>
                  <a:pt x="1991" y="3552"/>
                </a:lnTo>
                <a:close/>
                <a:moveTo>
                  <a:pt x="1943" y="3700"/>
                </a:moveTo>
                <a:lnTo>
                  <a:pt x="1950" y="3699"/>
                </a:lnTo>
                <a:lnTo>
                  <a:pt x="1956" y="3696"/>
                </a:lnTo>
                <a:lnTo>
                  <a:pt x="1961" y="3691"/>
                </a:lnTo>
                <a:lnTo>
                  <a:pt x="1964" y="3685"/>
                </a:lnTo>
                <a:lnTo>
                  <a:pt x="1965" y="3679"/>
                </a:lnTo>
                <a:lnTo>
                  <a:pt x="1963" y="3674"/>
                </a:lnTo>
                <a:lnTo>
                  <a:pt x="1960" y="3671"/>
                </a:lnTo>
                <a:lnTo>
                  <a:pt x="1954" y="3670"/>
                </a:lnTo>
                <a:lnTo>
                  <a:pt x="1947" y="3671"/>
                </a:lnTo>
                <a:lnTo>
                  <a:pt x="1941" y="3674"/>
                </a:lnTo>
                <a:lnTo>
                  <a:pt x="1936" y="3679"/>
                </a:lnTo>
                <a:lnTo>
                  <a:pt x="1933" y="3685"/>
                </a:lnTo>
                <a:lnTo>
                  <a:pt x="1932" y="3691"/>
                </a:lnTo>
                <a:lnTo>
                  <a:pt x="1934" y="3696"/>
                </a:lnTo>
                <a:lnTo>
                  <a:pt x="1938" y="3699"/>
                </a:lnTo>
                <a:lnTo>
                  <a:pt x="1943" y="3700"/>
                </a:lnTo>
                <a:close/>
                <a:moveTo>
                  <a:pt x="1886" y="3832"/>
                </a:moveTo>
                <a:lnTo>
                  <a:pt x="1885" y="3838"/>
                </a:lnTo>
                <a:lnTo>
                  <a:pt x="1887" y="3843"/>
                </a:lnTo>
                <a:lnTo>
                  <a:pt x="1890" y="3846"/>
                </a:lnTo>
                <a:lnTo>
                  <a:pt x="1896" y="3847"/>
                </a:lnTo>
                <a:lnTo>
                  <a:pt x="1902" y="3846"/>
                </a:lnTo>
                <a:lnTo>
                  <a:pt x="1909" y="3843"/>
                </a:lnTo>
                <a:lnTo>
                  <a:pt x="1914" y="3838"/>
                </a:lnTo>
                <a:lnTo>
                  <a:pt x="1917" y="3832"/>
                </a:lnTo>
                <a:lnTo>
                  <a:pt x="1918" y="3826"/>
                </a:lnTo>
                <a:lnTo>
                  <a:pt x="1916" y="3821"/>
                </a:lnTo>
                <a:lnTo>
                  <a:pt x="1912" y="3818"/>
                </a:lnTo>
                <a:lnTo>
                  <a:pt x="1907" y="3817"/>
                </a:lnTo>
                <a:lnTo>
                  <a:pt x="1899" y="3818"/>
                </a:lnTo>
                <a:lnTo>
                  <a:pt x="1894" y="3821"/>
                </a:lnTo>
                <a:lnTo>
                  <a:pt x="1889" y="3826"/>
                </a:lnTo>
                <a:lnTo>
                  <a:pt x="1886" y="3832"/>
                </a:lnTo>
                <a:close/>
                <a:moveTo>
                  <a:pt x="1838" y="3980"/>
                </a:moveTo>
                <a:lnTo>
                  <a:pt x="1838" y="3985"/>
                </a:lnTo>
                <a:lnTo>
                  <a:pt x="1839" y="3990"/>
                </a:lnTo>
                <a:lnTo>
                  <a:pt x="1843" y="3995"/>
                </a:lnTo>
                <a:lnTo>
                  <a:pt x="1849" y="3996"/>
                </a:lnTo>
                <a:lnTo>
                  <a:pt x="1855" y="3995"/>
                </a:lnTo>
                <a:lnTo>
                  <a:pt x="1862" y="3990"/>
                </a:lnTo>
                <a:lnTo>
                  <a:pt x="1867" y="3985"/>
                </a:lnTo>
                <a:lnTo>
                  <a:pt x="1870" y="3980"/>
                </a:lnTo>
                <a:lnTo>
                  <a:pt x="1870" y="3974"/>
                </a:lnTo>
                <a:lnTo>
                  <a:pt x="1869" y="3969"/>
                </a:lnTo>
                <a:lnTo>
                  <a:pt x="1865" y="3966"/>
                </a:lnTo>
                <a:lnTo>
                  <a:pt x="1859" y="3964"/>
                </a:lnTo>
                <a:lnTo>
                  <a:pt x="1852" y="3966"/>
                </a:lnTo>
                <a:lnTo>
                  <a:pt x="1846" y="3969"/>
                </a:lnTo>
                <a:lnTo>
                  <a:pt x="1841" y="3974"/>
                </a:lnTo>
                <a:lnTo>
                  <a:pt x="1838" y="3980"/>
                </a:lnTo>
                <a:close/>
                <a:moveTo>
                  <a:pt x="1801" y="4144"/>
                </a:moveTo>
                <a:lnTo>
                  <a:pt x="1809" y="4142"/>
                </a:lnTo>
                <a:lnTo>
                  <a:pt x="1815" y="4139"/>
                </a:lnTo>
                <a:lnTo>
                  <a:pt x="1819" y="4133"/>
                </a:lnTo>
                <a:lnTo>
                  <a:pt x="1823" y="4127"/>
                </a:lnTo>
                <a:lnTo>
                  <a:pt x="1823" y="4121"/>
                </a:lnTo>
                <a:lnTo>
                  <a:pt x="1822" y="4116"/>
                </a:lnTo>
                <a:lnTo>
                  <a:pt x="1818" y="4113"/>
                </a:lnTo>
                <a:lnTo>
                  <a:pt x="1812" y="4111"/>
                </a:lnTo>
                <a:lnTo>
                  <a:pt x="1805" y="4113"/>
                </a:lnTo>
                <a:lnTo>
                  <a:pt x="1799" y="4116"/>
                </a:lnTo>
                <a:lnTo>
                  <a:pt x="1794" y="4121"/>
                </a:lnTo>
                <a:lnTo>
                  <a:pt x="1790" y="4127"/>
                </a:lnTo>
                <a:lnTo>
                  <a:pt x="1790" y="4133"/>
                </a:lnTo>
                <a:lnTo>
                  <a:pt x="1791" y="4139"/>
                </a:lnTo>
                <a:lnTo>
                  <a:pt x="1795" y="4142"/>
                </a:lnTo>
                <a:lnTo>
                  <a:pt x="1801" y="4144"/>
                </a:lnTo>
                <a:close/>
                <a:moveTo>
                  <a:pt x="1754" y="4291"/>
                </a:moveTo>
                <a:lnTo>
                  <a:pt x="1760" y="4290"/>
                </a:lnTo>
                <a:lnTo>
                  <a:pt x="1767" y="4286"/>
                </a:lnTo>
                <a:lnTo>
                  <a:pt x="1772" y="4281"/>
                </a:lnTo>
                <a:lnTo>
                  <a:pt x="1775" y="4275"/>
                </a:lnTo>
                <a:lnTo>
                  <a:pt x="1776" y="4268"/>
                </a:lnTo>
                <a:lnTo>
                  <a:pt x="1774" y="4263"/>
                </a:lnTo>
                <a:lnTo>
                  <a:pt x="1770" y="4260"/>
                </a:lnTo>
                <a:lnTo>
                  <a:pt x="1765" y="4259"/>
                </a:lnTo>
                <a:lnTo>
                  <a:pt x="1757" y="4260"/>
                </a:lnTo>
                <a:lnTo>
                  <a:pt x="1751" y="4263"/>
                </a:lnTo>
                <a:lnTo>
                  <a:pt x="1746" y="4268"/>
                </a:lnTo>
                <a:lnTo>
                  <a:pt x="1743" y="4275"/>
                </a:lnTo>
                <a:lnTo>
                  <a:pt x="1742" y="4281"/>
                </a:lnTo>
                <a:lnTo>
                  <a:pt x="1744" y="4286"/>
                </a:lnTo>
                <a:lnTo>
                  <a:pt x="1748" y="4290"/>
                </a:lnTo>
                <a:lnTo>
                  <a:pt x="1754" y="4291"/>
                </a:lnTo>
                <a:close/>
                <a:moveTo>
                  <a:pt x="1696" y="4423"/>
                </a:moveTo>
                <a:lnTo>
                  <a:pt x="1695" y="4429"/>
                </a:lnTo>
                <a:lnTo>
                  <a:pt x="1697" y="4434"/>
                </a:lnTo>
                <a:lnTo>
                  <a:pt x="1701" y="4437"/>
                </a:lnTo>
                <a:lnTo>
                  <a:pt x="1706" y="4438"/>
                </a:lnTo>
                <a:lnTo>
                  <a:pt x="1714" y="4437"/>
                </a:lnTo>
                <a:lnTo>
                  <a:pt x="1720" y="4434"/>
                </a:lnTo>
                <a:lnTo>
                  <a:pt x="1725" y="4429"/>
                </a:lnTo>
                <a:lnTo>
                  <a:pt x="1728" y="4423"/>
                </a:lnTo>
                <a:lnTo>
                  <a:pt x="1729" y="4417"/>
                </a:lnTo>
                <a:lnTo>
                  <a:pt x="1727" y="4411"/>
                </a:lnTo>
                <a:lnTo>
                  <a:pt x="1723" y="4407"/>
                </a:lnTo>
                <a:lnTo>
                  <a:pt x="1717" y="4406"/>
                </a:lnTo>
                <a:lnTo>
                  <a:pt x="1710" y="4407"/>
                </a:lnTo>
                <a:lnTo>
                  <a:pt x="1704" y="4411"/>
                </a:lnTo>
                <a:lnTo>
                  <a:pt x="1699" y="4417"/>
                </a:lnTo>
                <a:lnTo>
                  <a:pt x="1696" y="4423"/>
                </a:lnTo>
                <a:close/>
                <a:moveTo>
                  <a:pt x="1648" y="4570"/>
                </a:moveTo>
                <a:lnTo>
                  <a:pt x="1648" y="4576"/>
                </a:lnTo>
                <a:lnTo>
                  <a:pt x="1649" y="4581"/>
                </a:lnTo>
                <a:lnTo>
                  <a:pt x="1653" y="4584"/>
                </a:lnTo>
                <a:lnTo>
                  <a:pt x="1659" y="4586"/>
                </a:lnTo>
                <a:lnTo>
                  <a:pt x="1665" y="4584"/>
                </a:lnTo>
                <a:lnTo>
                  <a:pt x="1672" y="4581"/>
                </a:lnTo>
                <a:lnTo>
                  <a:pt x="1677" y="4576"/>
                </a:lnTo>
                <a:lnTo>
                  <a:pt x="1681" y="4570"/>
                </a:lnTo>
                <a:lnTo>
                  <a:pt x="1681" y="4564"/>
                </a:lnTo>
                <a:lnTo>
                  <a:pt x="1680" y="4559"/>
                </a:lnTo>
                <a:lnTo>
                  <a:pt x="1676" y="4556"/>
                </a:lnTo>
                <a:lnTo>
                  <a:pt x="1670" y="4553"/>
                </a:lnTo>
                <a:lnTo>
                  <a:pt x="1662" y="4556"/>
                </a:lnTo>
                <a:lnTo>
                  <a:pt x="1656" y="4559"/>
                </a:lnTo>
                <a:lnTo>
                  <a:pt x="1652" y="4564"/>
                </a:lnTo>
                <a:lnTo>
                  <a:pt x="1648" y="4570"/>
                </a:lnTo>
                <a:close/>
                <a:moveTo>
                  <a:pt x="1601" y="4717"/>
                </a:moveTo>
                <a:lnTo>
                  <a:pt x="1600" y="4723"/>
                </a:lnTo>
                <a:lnTo>
                  <a:pt x="1602" y="4728"/>
                </a:lnTo>
                <a:lnTo>
                  <a:pt x="1606" y="4732"/>
                </a:lnTo>
                <a:lnTo>
                  <a:pt x="1612" y="4733"/>
                </a:lnTo>
                <a:lnTo>
                  <a:pt x="1619" y="4732"/>
                </a:lnTo>
                <a:lnTo>
                  <a:pt x="1625" y="4728"/>
                </a:lnTo>
                <a:lnTo>
                  <a:pt x="1630" y="4723"/>
                </a:lnTo>
                <a:lnTo>
                  <a:pt x="1633" y="4717"/>
                </a:lnTo>
                <a:lnTo>
                  <a:pt x="1634" y="4711"/>
                </a:lnTo>
                <a:lnTo>
                  <a:pt x="1632" y="4706"/>
                </a:lnTo>
                <a:lnTo>
                  <a:pt x="1628" y="4703"/>
                </a:lnTo>
                <a:lnTo>
                  <a:pt x="1623" y="4702"/>
                </a:lnTo>
                <a:lnTo>
                  <a:pt x="1615" y="4703"/>
                </a:lnTo>
                <a:lnTo>
                  <a:pt x="1609" y="4706"/>
                </a:lnTo>
                <a:lnTo>
                  <a:pt x="1604" y="4711"/>
                </a:lnTo>
                <a:lnTo>
                  <a:pt x="1601" y="4717"/>
                </a:lnTo>
                <a:close/>
                <a:moveTo>
                  <a:pt x="1554" y="4865"/>
                </a:moveTo>
                <a:lnTo>
                  <a:pt x="1553" y="4871"/>
                </a:lnTo>
                <a:lnTo>
                  <a:pt x="1555" y="4876"/>
                </a:lnTo>
                <a:lnTo>
                  <a:pt x="1559" y="4879"/>
                </a:lnTo>
                <a:lnTo>
                  <a:pt x="1564" y="4880"/>
                </a:lnTo>
                <a:lnTo>
                  <a:pt x="1572" y="4879"/>
                </a:lnTo>
                <a:lnTo>
                  <a:pt x="1578" y="4876"/>
                </a:lnTo>
                <a:lnTo>
                  <a:pt x="1583" y="4871"/>
                </a:lnTo>
                <a:lnTo>
                  <a:pt x="1586" y="4865"/>
                </a:lnTo>
                <a:lnTo>
                  <a:pt x="1587" y="4859"/>
                </a:lnTo>
                <a:lnTo>
                  <a:pt x="1585" y="4854"/>
                </a:lnTo>
                <a:lnTo>
                  <a:pt x="1581" y="4850"/>
                </a:lnTo>
                <a:lnTo>
                  <a:pt x="1575" y="4849"/>
                </a:lnTo>
                <a:lnTo>
                  <a:pt x="1568" y="4850"/>
                </a:lnTo>
                <a:lnTo>
                  <a:pt x="1562" y="4854"/>
                </a:lnTo>
                <a:lnTo>
                  <a:pt x="1557" y="4859"/>
                </a:lnTo>
                <a:lnTo>
                  <a:pt x="1554" y="4865"/>
                </a:lnTo>
                <a:close/>
                <a:moveTo>
                  <a:pt x="1506" y="5012"/>
                </a:moveTo>
                <a:lnTo>
                  <a:pt x="1505" y="5018"/>
                </a:lnTo>
                <a:lnTo>
                  <a:pt x="1507" y="5024"/>
                </a:lnTo>
                <a:lnTo>
                  <a:pt x="1511" y="5027"/>
                </a:lnTo>
                <a:lnTo>
                  <a:pt x="1517" y="5029"/>
                </a:lnTo>
                <a:lnTo>
                  <a:pt x="1524" y="5027"/>
                </a:lnTo>
                <a:lnTo>
                  <a:pt x="1530" y="5024"/>
                </a:lnTo>
                <a:lnTo>
                  <a:pt x="1535" y="5018"/>
                </a:lnTo>
                <a:lnTo>
                  <a:pt x="1538" y="5012"/>
                </a:lnTo>
                <a:lnTo>
                  <a:pt x="1539" y="5006"/>
                </a:lnTo>
                <a:lnTo>
                  <a:pt x="1537" y="5001"/>
                </a:lnTo>
                <a:lnTo>
                  <a:pt x="1534" y="4998"/>
                </a:lnTo>
                <a:lnTo>
                  <a:pt x="1528" y="4996"/>
                </a:lnTo>
                <a:lnTo>
                  <a:pt x="1520" y="4998"/>
                </a:lnTo>
                <a:lnTo>
                  <a:pt x="1514" y="5001"/>
                </a:lnTo>
                <a:lnTo>
                  <a:pt x="1509" y="5006"/>
                </a:lnTo>
                <a:lnTo>
                  <a:pt x="1506" y="5012"/>
                </a:lnTo>
                <a:close/>
                <a:moveTo>
                  <a:pt x="1459" y="5159"/>
                </a:moveTo>
                <a:lnTo>
                  <a:pt x="1458" y="5167"/>
                </a:lnTo>
                <a:lnTo>
                  <a:pt x="1460" y="5172"/>
                </a:lnTo>
                <a:lnTo>
                  <a:pt x="1464" y="5175"/>
                </a:lnTo>
                <a:lnTo>
                  <a:pt x="1469" y="5176"/>
                </a:lnTo>
                <a:lnTo>
                  <a:pt x="1477" y="5175"/>
                </a:lnTo>
                <a:lnTo>
                  <a:pt x="1483" y="5172"/>
                </a:lnTo>
                <a:lnTo>
                  <a:pt x="1488" y="5167"/>
                </a:lnTo>
                <a:lnTo>
                  <a:pt x="1491" y="5159"/>
                </a:lnTo>
                <a:lnTo>
                  <a:pt x="1492" y="5153"/>
                </a:lnTo>
                <a:lnTo>
                  <a:pt x="1490" y="5148"/>
                </a:lnTo>
                <a:lnTo>
                  <a:pt x="1486" y="5145"/>
                </a:lnTo>
                <a:lnTo>
                  <a:pt x="1480" y="5144"/>
                </a:lnTo>
                <a:lnTo>
                  <a:pt x="1473" y="5145"/>
                </a:lnTo>
                <a:lnTo>
                  <a:pt x="1467" y="5148"/>
                </a:lnTo>
                <a:lnTo>
                  <a:pt x="1462" y="5153"/>
                </a:lnTo>
                <a:lnTo>
                  <a:pt x="1459" y="5159"/>
                </a:lnTo>
                <a:close/>
                <a:moveTo>
                  <a:pt x="1411" y="5308"/>
                </a:moveTo>
                <a:lnTo>
                  <a:pt x="1411" y="5314"/>
                </a:lnTo>
                <a:lnTo>
                  <a:pt x="1413" y="5319"/>
                </a:lnTo>
                <a:lnTo>
                  <a:pt x="1416" y="5322"/>
                </a:lnTo>
                <a:lnTo>
                  <a:pt x="1422" y="5323"/>
                </a:lnTo>
                <a:lnTo>
                  <a:pt x="1430" y="5322"/>
                </a:lnTo>
                <a:lnTo>
                  <a:pt x="1436" y="5319"/>
                </a:lnTo>
                <a:lnTo>
                  <a:pt x="1441" y="5314"/>
                </a:lnTo>
                <a:lnTo>
                  <a:pt x="1444" y="5308"/>
                </a:lnTo>
                <a:lnTo>
                  <a:pt x="1444" y="5301"/>
                </a:lnTo>
                <a:lnTo>
                  <a:pt x="1443" y="5296"/>
                </a:lnTo>
                <a:lnTo>
                  <a:pt x="1439" y="5292"/>
                </a:lnTo>
                <a:lnTo>
                  <a:pt x="1433" y="5291"/>
                </a:lnTo>
                <a:lnTo>
                  <a:pt x="1426" y="5292"/>
                </a:lnTo>
                <a:lnTo>
                  <a:pt x="1420" y="5296"/>
                </a:lnTo>
                <a:lnTo>
                  <a:pt x="1415" y="5301"/>
                </a:lnTo>
                <a:lnTo>
                  <a:pt x="1411" y="5308"/>
                </a:lnTo>
                <a:close/>
                <a:moveTo>
                  <a:pt x="1365" y="5455"/>
                </a:moveTo>
                <a:lnTo>
                  <a:pt x="1364" y="5461"/>
                </a:lnTo>
                <a:lnTo>
                  <a:pt x="1366" y="5466"/>
                </a:lnTo>
                <a:lnTo>
                  <a:pt x="1369" y="5469"/>
                </a:lnTo>
                <a:lnTo>
                  <a:pt x="1375" y="5470"/>
                </a:lnTo>
                <a:lnTo>
                  <a:pt x="1382" y="5469"/>
                </a:lnTo>
                <a:lnTo>
                  <a:pt x="1388" y="5466"/>
                </a:lnTo>
                <a:lnTo>
                  <a:pt x="1393" y="5461"/>
                </a:lnTo>
                <a:lnTo>
                  <a:pt x="1396" y="5455"/>
                </a:lnTo>
                <a:lnTo>
                  <a:pt x="1397" y="5449"/>
                </a:lnTo>
                <a:lnTo>
                  <a:pt x="1395" y="5444"/>
                </a:lnTo>
                <a:lnTo>
                  <a:pt x="1391" y="5440"/>
                </a:lnTo>
                <a:lnTo>
                  <a:pt x="1386" y="5439"/>
                </a:lnTo>
                <a:lnTo>
                  <a:pt x="1378" y="5440"/>
                </a:lnTo>
                <a:lnTo>
                  <a:pt x="1372" y="5444"/>
                </a:lnTo>
                <a:lnTo>
                  <a:pt x="1368" y="5449"/>
                </a:lnTo>
                <a:lnTo>
                  <a:pt x="1365" y="5455"/>
                </a:lnTo>
                <a:close/>
                <a:moveTo>
                  <a:pt x="1317" y="5603"/>
                </a:moveTo>
                <a:lnTo>
                  <a:pt x="1316" y="5608"/>
                </a:lnTo>
                <a:lnTo>
                  <a:pt x="1318" y="5613"/>
                </a:lnTo>
                <a:lnTo>
                  <a:pt x="1322" y="5617"/>
                </a:lnTo>
                <a:lnTo>
                  <a:pt x="1327" y="5618"/>
                </a:lnTo>
                <a:lnTo>
                  <a:pt x="1335" y="5617"/>
                </a:lnTo>
                <a:lnTo>
                  <a:pt x="1341" y="5613"/>
                </a:lnTo>
                <a:lnTo>
                  <a:pt x="1345" y="5608"/>
                </a:lnTo>
                <a:lnTo>
                  <a:pt x="1349" y="5603"/>
                </a:lnTo>
                <a:lnTo>
                  <a:pt x="1349" y="5597"/>
                </a:lnTo>
                <a:lnTo>
                  <a:pt x="1348" y="5592"/>
                </a:lnTo>
                <a:lnTo>
                  <a:pt x="1344" y="5589"/>
                </a:lnTo>
                <a:lnTo>
                  <a:pt x="1338" y="5587"/>
                </a:lnTo>
                <a:lnTo>
                  <a:pt x="1331" y="5589"/>
                </a:lnTo>
                <a:lnTo>
                  <a:pt x="1325" y="5592"/>
                </a:lnTo>
                <a:lnTo>
                  <a:pt x="1320" y="5597"/>
                </a:lnTo>
                <a:lnTo>
                  <a:pt x="1317" y="5603"/>
                </a:lnTo>
                <a:close/>
                <a:moveTo>
                  <a:pt x="1270" y="5750"/>
                </a:moveTo>
                <a:lnTo>
                  <a:pt x="1269" y="5756"/>
                </a:lnTo>
                <a:lnTo>
                  <a:pt x="1271" y="5761"/>
                </a:lnTo>
                <a:lnTo>
                  <a:pt x="1275" y="5764"/>
                </a:lnTo>
                <a:lnTo>
                  <a:pt x="1280" y="5765"/>
                </a:lnTo>
                <a:lnTo>
                  <a:pt x="1287" y="5764"/>
                </a:lnTo>
                <a:lnTo>
                  <a:pt x="1293" y="5761"/>
                </a:lnTo>
                <a:lnTo>
                  <a:pt x="1298" y="5756"/>
                </a:lnTo>
                <a:lnTo>
                  <a:pt x="1301" y="5750"/>
                </a:lnTo>
                <a:lnTo>
                  <a:pt x="1302" y="5744"/>
                </a:lnTo>
                <a:lnTo>
                  <a:pt x="1300" y="5739"/>
                </a:lnTo>
                <a:lnTo>
                  <a:pt x="1296" y="5736"/>
                </a:lnTo>
                <a:lnTo>
                  <a:pt x="1291" y="5735"/>
                </a:lnTo>
                <a:lnTo>
                  <a:pt x="1284" y="5736"/>
                </a:lnTo>
                <a:lnTo>
                  <a:pt x="1278" y="5739"/>
                </a:lnTo>
                <a:lnTo>
                  <a:pt x="1273" y="5744"/>
                </a:lnTo>
                <a:lnTo>
                  <a:pt x="1270" y="5750"/>
                </a:lnTo>
                <a:close/>
                <a:moveTo>
                  <a:pt x="1223" y="5897"/>
                </a:moveTo>
                <a:lnTo>
                  <a:pt x="1222" y="5903"/>
                </a:lnTo>
                <a:lnTo>
                  <a:pt x="1224" y="5908"/>
                </a:lnTo>
                <a:lnTo>
                  <a:pt x="1227" y="5912"/>
                </a:lnTo>
                <a:lnTo>
                  <a:pt x="1233" y="5913"/>
                </a:lnTo>
                <a:lnTo>
                  <a:pt x="1240" y="5912"/>
                </a:lnTo>
                <a:lnTo>
                  <a:pt x="1246" y="5908"/>
                </a:lnTo>
                <a:lnTo>
                  <a:pt x="1250" y="5903"/>
                </a:lnTo>
                <a:lnTo>
                  <a:pt x="1253" y="5897"/>
                </a:lnTo>
                <a:lnTo>
                  <a:pt x="1254" y="5892"/>
                </a:lnTo>
                <a:lnTo>
                  <a:pt x="1252" y="5887"/>
                </a:lnTo>
                <a:lnTo>
                  <a:pt x="1249" y="5884"/>
                </a:lnTo>
                <a:lnTo>
                  <a:pt x="1243" y="5882"/>
                </a:lnTo>
                <a:lnTo>
                  <a:pt x="1236" y="5884"/>
                </a:lnTo>
                <a:lnTo>
                  <a:pt x="1231" y="5887"/>
                </a:lnTo>
                <a:lnTo>
                  <a:pt x="1226" y="5892"/>
                </a:lnTo>
                <a:lnTo>
                  <a:pt x="1223" y="5897"/>
                </a:lnTo>
                <a:close/>
                <a:moveTo>
                  <a:pt x="1176" y="6045"/>
                </a:moveTo>
                <a:lnTo>
                  <a:pt x="1175" y="6051"/>
                </a:lnTo>
                <a:lnTo>
                  <a:pt x="1177" y="6056"/>
                </a:lnTo>
                <a:lnTo>
                  <a:pt x="1180" y="6059"/>
                </a:lnTo>
                <a:lnTo>
                  <a:pt x="1186" y="6060"/>
                </a:lnTo>
                <a:lnTo>
                  <a:pt x="1193" y="6059"/>
                </a:lnTo>
                <a:lnTo>
                  <a:pt x="1198" y="6056"/>
                </a:lnTo>
                <a:lnTo>
                  <a:pt x="1203" y="6051"/>
                </a:lnTo>
                <a:lnTo>
                  <a:pt x="1206" y="6045"/>
                </a:lnTo>
                <a:lnTo>
                  <a:pt x="1206" y="6039"/>
                </a:lnTo>
                <a:lnTo>
                  <a:pt x="1205" y="6034"/>
                </a:lnTo>
                <a:lnTo>
                  <a:pt x="1201" y="6031"/>
                </a:lnTo>
                <a:lnTo>
                  <a:pt x="1196" y="6030"/>
                </a:lnTo>
                <a:lnTo>
                  <a:pt x="1189" y="6031"/>
                </a:lnTo>
                <a:lnTo>
                  <a:pt x="1183" y="6034"/>
                </a:lnTo>
                <a:lnTo>
                  <a:pt x="1179" y="6039"/>
                </a:lnTo>
                <a:lnTo>
                  <a:pt x="1176" y="6045"/>
                </a:lnTo>
                <a:close/>
                <a:moveTo>
                  <a:pt x="1128" y="6193"/>
                </a:moveTo>
                <a:lnTo>
                  <a:pt x="1128" y="6199"/>
                </a:lnTo>
                <a:lnTo>
                  <a:pt x="1129" y="6203"/>
                </a:lnTo>
                <a:lnTo>
                  <a:pt x="1133" y="6206"/>
                </a:lnTo>
                <a:lnTo>
                  <a:pt x="1138" y="6207"/>
                </a:lnTo>
                <a:lnTo>
                  <a:pt x="1145" y="6206"/>
                </a:lnTo>
                <a:lnTo>
                  <a:pt x="1151" y="6203"/>
                </a:lnTo>
                <a:lnTo>
                  <a:pt x="1155" y="6199"/>
                </a:lnTo>
                <a:lnTo>
                  <a:pt x="1158" y="6193"/>
                </a:lnTo>
                <a:lnTo>
                  <a:pt x="1159" y="6186"/>
                </a:lnTo>
                <a:lnTo>
                  <a:pt x="1157" y="6182"/>
                </a:lnTo>
                <a:lnTo>
                  <a:pt x="1154" y="6179"/>
                </a:lnTo>
                <a:lnTo>
                  <a:pt x="1148" y="6178"/>
                </a:lnTo>
                <a:lnTo>
                  <a:pt x="1142" y="6179"/>
                </a:lnTo>
                <a:lnTo>
                  <a:pt x="1136" y="6182"/>
                </a:lnTo>
                <a:lnTo>
                  <a:pt x="1131" y="6186"/>
                </a:lnTo>
                <a:lnTo>
                  <a:pt x="1128" y="6193"/>
                </a:lnTo>
                <a:close/>
                <a:moveTo>
                  <a:pt x="1081" y="6340"/>
                </a:moveTo>
                <a:lnTo>
                  <a:pt x="1081" y="6346"/>
                </a:lnTo>
                <a:lnTo>
                  <a:pt x="1082" y="6350"/>
                </a:lnTo>
                <a:lnTo>
                  <a:pt x="1086" y="6353"/>
                </a:lnTo>
                <a:lnTo>
                  <a:pt x="1091" y="6354"/>
                </a:lnTo>
                <a:lnTo>
                  <a:pt x="1098" y="6353"/>
                </a:lnTo>
                <a:lnTo>
                  <a:pt x="1103" y="6350"/>
                </a:lnTo>
                <a:lnTo>
                  <a:pt x="1108" y="6346"/>
                </a:lnTo>
                <a:lnTo>
                  <a:pt x="1111" y="6340"/>
                </a:lnTo>
                <a:lnTo>
                  <a:pt x="1111" y="6335"/>
                </a:lnTo>
                <a:lnTo>
                  <a:pt x="1110" y="6330"/>
                </a:lnTo>
                <a:lnTo>
                  <a:pt x="1106" y="6326"/>
                </a:lnTo>
                <a:lnTo>
                  <a:pt x="1101" y="6325"/>
                </a:lnTo>
                <a:lnTo>
                  <a:pt x="1094" y="6326"/>
                </a:lnTo>
                <a:lnTo>
                  <a:pt x="1089" y="6330"/>
                </a:lnTo>
                <a:lnTo>
                  <a:pt x="1084" y="6335"/>
                </a:lnTo>
                <a:lnTo>
                  <a:pt x="1081" y="6340"/>
                </a:lnTo>
                <a:close/>
                <a:moveTo>
                  <a:pt x="1035" y="6488"/>
                </a:moveTo>
                <a:lnTo>
                  <a:pt x="1034" y="6493"/>
                </a:lnTo>
                <a:lnTo>
                  <a:pt x="1035" y="6497"/>
                </a:lnTo>
                <a:lnTo>
                  <a:pt x="1039" y="6500"/>
                </a:lnTo>
                <a:lnTo>
                  <a:pt x="1044" y="6501"/>
                </a:lnTo>
                <a:lnTo>
                  <a:pt x="1050" y="6500"/>
                </a:lnTo>
                <a:lnTo>
                  <a:pt x="1056" y="6497"/>
                </a:lnTo>
                <a:lnTo>
                  <a:pt x="1060" y="6493"/>
                </a:lnTo>
                <a:lnTo>
                  <a:pt x="1063" y="6488"/>
                </a:lnTo>
                <a:lnTo>
                  <a:pt x="1063" y="6482"/>
                </a:lnTo>
                <a:lnTo>
                  <a:pt x="1062" y="6478"/>
                </a:lnTo>
                <a:lnTo>
                  <a:pt x="1058" y="6475"/>
                </a:lnTo>
                <a:lnTo>
                  <a:pt x="1054" y="6474"/>
                </a:lnTo>
                <a:lnTo>
                  <a:pt x="1047" y="6475"/>
                </a:lnTo>
                <a:lnTo>
                  <a:pt x="1042" y="6478"/>
                </a:lnTo>
                <a:lnTo>
                  <a:pt x="1037" y="6482"/>
                </a:lnTo>
                <a:lnTo>
                  <a:pt x="1035" y="6488"/>
                </a:lnTo>
                <a:close/>
                <a:moveTo>
                  <a:pt x="988" y="6635"/>
                </a:moveTo>
                <a:lnTo>
                  <a:pt x="987" y="6640"/>
                </a:lnTo>
                <a:lnTo>
                  <a:pt x="988" y="6644"/>
                </a:lnTo>
                <a:lnTo>
                  <a:pt x="992" y="6647"/>
                </a:lnTo>
                <a:lnTo>
                  <a:pt x="997" y="6648"/>
                </a:lnTo>
                <a:lnTo>
                  <a:pt x="1003" y="6647"/>
                </a:lnTo>
                <a:lnTo>
                  <a:pt x="1008" y="6644"/>
                </a:lnTo>
                <a:lnTo>
                  <a:pt x="1012" y="6640"/>
                </a:lnTo>
                <a:lnTo>
                  <a:pt x="1015" y="6635"/>
                </a:lnTo>
                <a:lnTo>
                  <a:pt x="1016" y="6630"/>
                </a:lnTo>
                <a:lnTo>
                  <a:pt x="1014" y="6626"/>
                </a:lnTo>
                <a:lnTo>
                  <a:pt x="1011" y="6623"/>
                </a:lnTo>
                <a:lnTo>
                  <a:pt x="1006" y="6622"/>
                </a:lnTo>
                <a:lnTo>
                  <a:pt x="1000" y="6623"/>
                </a:lnTo>
                <a:lnTo>
                  <a:pt x="994" y="6626"/>
                </a:lnTo>
                <a:lnTo>
                  <a:pt x="990" y="6630"/>
                </a:lnTo>
                <a:lnTo>
                  <a:pt x="988" y="6635"/>
                </a:lnTo>
                <a:close/>
                <a:moveTo>
                  <a:pt x="941" y="6782"/>
                </a:moveTo>
                <a:lnTo>
                  <a:pt x="940" y="6787"/>
                </a:lnTo>
                <a:lnTo>
                  <a:pt x="941" y="6792"/>
                </a:lnTo>
                <a:lnTo>
                  <a:pt x="945" y="6794"/>
                </a:lnTo>
                <a:lnTo>
                  <a:pt x="949" y="6795"/>
                </a:lnTo>
                <a:lnTo>
                  <a:pt x="956" y="6794"/>
                </a:lnTo>
                <a:lnTo>
                  <a:pt x="961" y="6792"/>
                </a:lnTo>
                <a:lnTo>
                  <a:pt x="965" y="6787"/>
                </a:lnTo>
                <a:lnTo>
                  <a:pt x="967" y="6782"/>
                </a:lnTo>
                <a:lnTo>
                  <a:pt x="968" y="6777"/>
                </a:lnTo>
                <a:lnTo>
                  <a:pt x="966" y="6773"/>
                </a:lnTo>
                <a:lnTo>
                  <a:pt x="963" y="6771"/>
                </a:lnTo>
                <a:lnTo>
                  <a:pt x="959" y="6770"/>
                </a:lnTo>
                <a:lnTo>
                  <a:pt x="952" y="6771"/>
                </a:lnTo>
                <a:lnTo>
                  <a:pt x="947" y="6773"/>
                </a:lnTo>
                <a:lnTo>
                  <a:pt x="943" y="6777"/>
                </a:lnTo>
                <a:lnTo>
                  <a:pt x="941" y="6782"/>
                </a:lnTo>
                <a:close/>
                <a:moveTo>
                  <a:pt x="894" y="6930"/>
                </a:moveTo>
                <a:lnTo>
                  <a:pt x="893" y="6935"/>
                </a:lnTo>
                <a:lnTo>
                  <a:pt x="894" y="6940"/>
                </a:lnTo>
                <a:lnTo>
                  <a:pt x="898" y="6942"/>
                </a:lnTo>
                <a:lnTo>
                  <a:pt x="902" y="6943"/>
                </a:lnTo>
                <a:lnTo>
                  <a:pt x="908" y="6942"/>
                </a:lnTo>
                <a:lnTo>
                  <a:pt x="913" y="6940"/>
                </a:lnTo>
                <a:lnTo>
                  <a:pt x="917" y="6935"/>
                </a:lnTo>
                <a:lnTo>
                  <a:pt x="919" y="6930"/>
                </a:lnTo>
                <a:lnTo>
                  <a:pt x="920" y="6925"/>
                </a:lnTo>
                <a:lnTo>
                  <a:pt x="919" y="6921"/>
                </a:lnTo>
                <a:lnTo>
                  <a:pt x="916" y="6918"/>
                </a:lnTo>
                <a:lnTo>
                  <a:pt x="911" y="6917"/>
                </a:lnTo>
                <a:lnTo>
                  <a:pt x="905" y="6918"/>
                </a:lnTo>
                <a:lnTo>
                  <a:pt x="900" y="6921"/>
                </a:lnTo>
                <a:lnTo>
                  <a:pt x="896" y="6925"/>
                </a:lnTo>
                <a:lnTo>
                  <a:pt x="894" y="6930"/>
                </a:lnTo>
                <a:close/>
                <a:moveTo>
                  <a:pt x="847" y="7078"/>
                </a:moveTo>
                <a:lnTo>
                  <a:pt x="846" y="7083"/>
                </a:lnTo>
                <a:lnTo>
                  <a:pt x="847" y="7087"/>
                </a:lnTo>
                <a:lnTo>
                  <a:pt x="850" y="7089"/>
                </a:lnTo>
                <a:lnTo>
                  <a:pt x="855" y="7090"/>
                </a:lnTo>
                <a:lnTo>
                  <a:pt x="861" y="7089"/>
                </a:lnTo>
                <a:lnTo>
                  <a:pt x="865" y="7087"/>
                </a:lnTo>
                <a:lnTo>
                  <a:pt x="869" y="7083"/>
                </a:lnTo>
                <a:lnTo>
                  <a:pt x="872" y="7078"/>
                </a:lnTo>
                <a:lnTo>
                  <a:pt x="872" y="7073"/>
                </a:lnTo>
                <a:lnTo>
                  <a:pt x="871" y="7069"/>
                </a:lnTo>
                <a:lnTo>
                  <a:pt x="868" y="7066"/>
                </a:lnTo>
                <a:lnTo>
                  <a:pt x="863" y="7065"/>
                </a:lnTo>
                <a:lnTo>
                  <a:pt x="859" y="7066"/>
                </a:lnTo>
                <a:lnTo>
                  <a:pt x="853" y="7069"/>
                </a:lnTo>
                <a:lnTo>
                  <a:pt x="849" y="7073"/>
                </a:lnTo>
                <a:lnTo>
                  <a:pt x="847" y="7078"/>
                </a:lnTo>
                <a:close/>
                <a:moveTo>
                  <a:pt x="800" y="7226"/>
                </a:moveTo>
                <a:lnTo>
                  <a:pt x="799" y="7230"/>
                </a:lnTo>
                <a:lnTo>
                  <a:pt x="800" y="7234"/>
                </a:lnTo>
                <a:lnTo>
                  <a:pt x="803" y="7236"/>
                </a:lnTo>
                <a:lnTo>
                  <a:pt x="808" y="7237"/>
                </a:lnTo>
                <a:lnTo>
                  <a:pt x="813" y="7236"/>
                </a:lnTo>
                <a:lnTo>
                  <a:pt x="818" y="7234"/>
                </a:lnTo>
                <a:lnTo>
                  <a:pt x="822" y="7230"/>
                </a:lnTo>
                <a:lnTo>
                  <a:pt x="824" y="7226"/>
                </a:lnTo>
                <a:lnTo>
                  <a:pt x="824" y="7221"/>
                </a:lnTo>
                <a:lnTo>
                  <a:pt x="823" y="7216"/>
                </a:lnTo>
                <a:lnTo>
                  <a:pt x="820" y="7214"/>
                </a:lnTo>
                <a:lnTo>
                  <a:pt x="816" y="7213"/>
                </a:lnTo>
                <a:lnTo>
                  <a:pt x="810" y="7214"/>
                </a:lnTo>
                <a:lnTo>
                  <a:pt x="806" y="7216"/>
                </a:lnTo>
                <a:lnTo>
                  <a:pt x="802" y="7221"/>
                </a:lnTo>
                <a:lnTo>
                  <a:pt x="800" y="7226"/>
                </a:lnTo>
                <a:close/>
                <a:moveTo>
                  <a:pt x="753" y="7373"/>
                </a:moveTo>
                <a:lnTo>
                  <a:pt x="752" y="7377"/>
                </a:lnTo>
                <a:lnTo>
                  <a:pt x="753" y="7381"/>
                </a:lnTo>
                <a:lnTo>
                  <a:pt x="756" y="7383"/>
                </a:lnTo>
                <a:lnTo>
                  <a:pt x="760" y="7384"/>
                </a:lnTo>
                <a:lnTo>
                  <a:pt x="766" y="7383"/>
                </a:lnTo>
                <a:lnTo>
                  <a:pt x="770" y="7381"/>
                </a:lnTo>
                <a:lnTo>
                  <a:pt x="774" y="7377"/>
                </a:lnTo>
                <a:lnTo>
                  <a:pt x="776" y="7373"/>
                </a:lnTo>
                <a:lnTo>
                  <a:pt x="777" y="7369"/>
                </a:lnTo>
                <a:lnTo>
                  <a:pt x="775" y="7365"/>
                </a:lnTo>
                <a:lnTo>
                  <a:pt x="773" y="7363"/>
                </a:lnTo>
                <a:lnTo>
                  <a:pt x="768" y="7362"/>
                </a:lnTo>
                <a:lnTo>
                  <a:pt x="764" y="7363"/>
                </a:lnTo>
                <a:lnTo>
                  <a:pt x="759" y="7365"/>
                </a:lnTo>
                <a:lnTo>
                  <a:pt x="755" y="7369"/>
                </a:lnTo>
                <a:lnTo>
                  <a:pt x="753" y="7373"/>
                </a:lnTo>
                <a:close/>
                <a:moveTo>
                  <a:pt x="706" y="7520"/>
                </a:moveTo>
                <a:lnTo>
                  <a:pt x="705" y="7525"/>
                </a:lnTo>
                <a:lnTo>
                  <a:pt x="706" y="7528"/>
                </a:lnTo>
                <a:lnTo>
                  <a:pt x="709" y="7530"/>
                </a:lnTo>
                <a:lnTo>
                  <a:pt x="713" y="7531"/>
                </a:lnTo>
                <a:lnTo>
                  <a:pt x="719" y="7530"/>
                </a:lnTo>
                <a:lnTo>
                  <a:pt x="723" y="7528"/>
                </a:lnTo>
                <a:lnTo>
                  <a:pt x="726" y="7525"/>
                </a:lnTo>
                <a:lnTo>
                  <a:pt x="728" y="7520"/>
                </a:lnTo>
                <a:lnTo>
                  <a:pt x="729" y="7516"/>
                </a:lnTo>
                <a:lnTo>
                  <a:pt x="728" y="7513"/>
                </a:lnTo>
                <a:lnTo>
                  <a:pt x="725" y="7510"/>
                </a:lnTo>
                <a:lnTo>
                  <a:pt x="721" y="7509"/>
                </a:lnTo>
                <a:lnTo>
                  <a:pt x="717" y="7510"/>
                </a:lnTo>
                <a:lnTo>
                  <a:pt x="711" y="7513"/>
                </a:lnTo>
                <a:lnTo>
                  <a:pt x="708" y="7516"/>
                </a:lnTo>
                <a:lnTo>
                  <a:pt x="706" y="7520"/>
                </a:lnTo>
                <a:close/>
                <a:moveTo>
                  <a:pt x="659" y="7668"/>
                </a:moveTo>
                <a:lnTo>
                  <a:pt x="659" y="7672"/>
                </a:lnTo>
                <a:lnTo>
                  <a:pt x="660" y="7675"/>
                </a:lnTo>
                <a:lnTo>
                  <a:pt x="662" y="7677"/>
                </a:lnTo>
                <a:lnTo>
                  <a:pt x="666" y="7678"/>
                </a:lnTo>
                <a:lnTo>
                  <a:pt x="671" y="7677"/>
                </a:lnTo>
                <a:lnTo>
                  <a:pt x="675" y="7675"/>
                </a:lnTo>
                <a:lnTo>
                  <a:pt x="678" y="7672"/>
                </a:lnTo>
                <a:lnTo>
                  <a:pt x="680" y="7668"/>
                </a:lnTo>
                <a:lnTo>
                  <a:pt x="681" y="7664"/>
                </a:lnTo>
                <a:lnTo>
                  <a:pt x="680" y="7661"/>
                </a:lnTo>
                <a:lnTo>
                  <a:pt x="677" y="7658"/>
                </a:lnTo>
                <a:lnTo>
                  <a:pt x="673" y="7658"/>
                </a:lnTo>
                <a:lnTo>
                  <a:pt x="669" y="7658"/>
                </a:lnTo>
                <a:lnTo>
                  <a:pt x="664" y="7661"/>
                </a:lnTo>
                <a:lnTo>
                  <a:pt x="661" y="7664"/>
                </a:lnTo>
                <a:lnTo>
                  <a:pt x="659" y="7668"/>
                </a:lnTo>
                <a:close/>
                <a:moveTo>
                  <a:pt x="612" y="7815"/>
                </a:moveTo>
                <a:lnTo>
                  <a:pt x="612" y="7819"/>
                </a:lnTo>
                <a:lnTo>
                  <a:pt x="613" y="7822"/>
                </a:lnTo>
                <a:lnTo>
                  <a:pt x="615" y="7825"/>
                </a:lnTo>
                <a:lnTo>
                  <a:pt x="619" y="7826"/>
                </a:lnTo>
                <a:lnTo>
                  <a:pt x="624" y="7825"/>
                </a:lnTo>
                <a:lnTo>
                  <a:pt x="627" y="7822"/>
                </a:lnTo>
                <a:lnTo>
                  <a:pt x="630" y="7819"/>
                </a:lnTo>
                <a:lnTo>
                  <a:pt x="632" y="7815"/>
                </a:lnTo>
                <a:lnTo>
                  <a:pt x="633" y="7811"/>
                </a:lnTo>
                <a:lnTo>
                  <a:pt x="632" y="7808"/>
                </a:lnTo>
                <a:lnTo>
                  <a:pt x="629" y="7806"/>
                </a:lnTo>
                <a:lnTo>
                  <a:pt x="626" y="7805"/>
                </a:lnTo>
                <a:lnTo>
                  <a:pt x="622" y="7806"/>
                </a:lnTo>
                <a:lnTo>
                  <a:pt x="617" y="7808"/>
                </a:lnTo>
                <a:lnTo>
                  <a:pt x="614" y="7811"/>
                </a:lnTo>
                <a:lnTo>
                  <a:pt x="612" y="7815"/>
                </a:lnTo>
                <a:close/>
                <a:moveTo>
                  <a:pt x="565" y="7962"/>
                </a:moveTo>
                <a:lnTo>
                  <a:pt x="565" y="7967"/>
                </a:lnTo>
                <a:lnTo>
                  <a:pt x="566" y="7970"/>
                </a:lnTo>
                <a:lnTo>
                  <a:pt x="568" y="7972"/>
                </a:lnTo>
                <a:lnTo>
                  <a:pt x="571" y="7973"/>
                </a:lnTo>
                <a:lnTo>
                  <a:pt x="576" y="7972"/>
                </a:lnTo>
                <a:lnTo>
                  <a:pt x="580" y="7970"/>
                </a:lnTo>
                <a:lnTo>
                  <a:pt x="583" y="7967"/>
                </a:lnTo>
                <a:lnTo>
                  <a:pt x="585" y="7962"/>
                </a:lnTo>
                <a:lnTo>
                  <a:pt x="585" y="7959"/>
                </a:lnTo>
                <a:lnTo>
                  <a:pt x="584" y="7956"/>
                </a:lnTo>
                <a:lnTo>
                  <a:pt x="582" y="7954"/>
                </a:lnTo>
                <a:lnTo>
                  <a:pt x="578" y="7953"/>
                </a:lnTo>
                <a:lnTo>
                  <a:pt x="575" y="7954"/>
                </a:lnTo>
                <a:lnTo>
                  <a:pt x="570" y="7956"/>
                </a:lnTo>
                <a:lnTo>
                  <a:pt x="567" y="7959"/>
                </a:lnTo>
                <a:lnTo>
                  <a:pt x="565" y="7962"/>
                </a:lnTo>
                <a:close/>
                <a:moveTo>
                  <a:pt x="519" y="8111"/>
                </a:moveTo>
                <a:lnTo>
                  <a:pt x="518" y="8114"/>
                </a:lnTo>
                <a:lnTo>
                  <a:pt x="519" y="8117"/>
                </a:lnTo>
                <a:lnTo>
                  <a:pt x="521" y="8119"/>
                </a:lnTo>
                <a:lnTo>
                  <a:pt x="524" y="8119"/>
                </a:lnTo>
                <a:lnTo>
                  <a:pt x="529" y="8119"/>
                </a:lnTo>
                <a:lnTo>
                  <a:pt x="532" y="8117"/>
                </a:lnTo>
                <a:lnTo>
                  <a:pt x="535" y="8114"/>
                </a:lnTo>
                <a:lnTo>
                  <a:pt x="536" y="8111"/>
                </a:lnTo>
                <a:lnTo>
                  <a:pt x="537" y="8107"/>
                </a:lnTo>
                <a:lnTo>
                  <a:pt x="536" y="8105"/>
                </a:lnTo>
                <a:lnTo>
                  <a:pt x="534" y="8102"/>
                </a:lnTo>
                <a:lnTo>
                  <a:pt x="531" y="8101"/>
                </a:lnTo>
                <a:lnTo>
                  <a:pt x="527" y="8102"/>
                </a:lnTo>
                <a:lnTo>
                  <a:pt x="523" y="8105"/>
                </a:lnTo>
                <a:lnTo>
                  <a:pt x="520" y="8107"/>
                </a:lnTo>
                <a:lnTo>
                  <a:pt x="519" y="8111"/>
                </a:lnTo>
                <a:close/>
                <a:moveTo>
                  <a:pt x="472" y="8258"/>
                </a:moveTo>
                <a:lnTo>
                  <a:pt x="471" y="8261"/>
                </a:lnTo>
                <a:lnTo>
                  <a:pt x="472" y="8264"/>
                </a:lnTo>
                <a:lnTo>
                  <a:pt x="474" y="8266"/>
                </a:lnTo>
                <a:lnTo>
                  <a:pt x="477" y="8266"/>
                </a:lnTo>
                <a:lnTo>
                  <a:pt x="481" y="8266"/>
                </a:lnTo>
                <a:lnTo>
                  <a:pt x="485" y="8264"/>
                </a:lnTo>
                <a:lnTo>
                  <a:pt x="487" y="8261"/>
                </a:lnTo>
                <a:lnTo>
                  <a:pt x="489" y="8258"/>
                </a:lnTo>
                <a:lnTo>
                  <a:pt x="489" y="8255"/>
                </a:lnTo>
                <a:lnTo>
                  <a:pt x="488" y="8252"/>
                </a:lnTo>
                <a:lnTo>
                  <a:pt x="486" y="8251"/>
                </a:lnTo>
                <a:lnTo>
                  <a:pt x="483" y="8250"/>
                </a:lnTo>
                <a:lnTo>
                  <a:pt x="480" y="8251"/>
                </a:lnTo>
                <a:lnTo>
                  <a:pt x="476" y="8252"/>
                </a:lnTo>
                <a:lnTo>
                  <a:pt x="473" y="8255"/>
                </a:lnTo>
                <a:lnTo>
                  <a:pt x="472" y="8258"/>
                </a:lnTo>
                <a:close/>
                <a:moveTo>
                  <a:pt x="425" y="8405"/>
                </a:moveTo>
                <a:lnTo>
                  <a:pt x="425" y="8408"/>
                </a:lnTo>
                <a:lnTo>
                  <a:pt x="426" y="8411"/>
                </a:lnTo>
                <a:lnTo>
                  <a:pt x="427" y="8412"/>
                </a:lnTo>
                <a:lnTo>
                  <a:pt x="430" y="8413"/>
                </a:lnTo>
                <a:lnTo>
                  <a:pt x="434" y="8412"/>
                </a:lnTo>
                <a:lnTo>
                  <a:pt x="437" y="8411"/>
                </a:lnTo>
                <a:lnTo>
                  <a:pt x="439" y="8408"/>
                </a:lnTo>
                <a:lnTo>
                  <a:pt x="441" y="8405"/>
                </a:lnTo>
                <a:lnTo>
                  <a:pt x="441" y="8403"/>
                </a:lnTo>
                <a:lnTo>
                  <a:pt x="440" y="8400"/>
                </a:lnTo>
                <a:lnTo>
                  <a:pt x="438" y="8399"/>
                </a:lnTo>
                <a:lnTo>
                  <a:pt x="436" y="8398"/>
                </a:lnTo>
                <a:lnTo>
                  <a:pt x="433" y="8399"/>
                </a:lnTo>
                <a:lnTo>
                  <a:pt x="429" y="8400"/>
                </a:lnTo>
                <a:lnTo>
                  <a:pt x="427" y="8403"/>
                </a:lnTo>
                <a:lnTo>
                  <a:pt x="425" y="8405"/>
                </a:lnTo>
                <a:close/>
                <a:moveTo>
                  <a:pt x="379" y="8553"/>
                </a:moveTo>
                <a:lnTo>
                  <a:pt x="378" y="8555"/>
                </a:lnTo>
                <a:lnTo>
                  <a:pt x="379" y="8557"/>
                </a:lnTo>
                <a:lnTo>
                  <a:pt x="381" y="8559"/>
                </a:lnTo>
                <a:lnTo>
                  <a:pt x="384" y="8559"/>
                </a:lnTo>
                <a:lnTo>
                  <a:pt x="387" y="8559"/>
                </a:lnTo>
                <a:lnTo>
                  <a:pt x="389" y="8557"/>
                </a:lnTo>
                <a:lnTo>
                  <a:pt x="391" y="8555"/>
                </a:lnTo>
                <a:lnTo>
                  <a:pt x="392" y="8553"/>
                </a:lnTo>
                <a:lnTo>
                  <a:pt x="393" y="8550"/>
                </a:lnTo>
                <a:lnTo>
                  <a:pt x="392" y="8548"/>
                </a:lnTo>
                <a:lnTo>
                  <a:pt x="390" y="8547"/>
                </a:lnTo>
                <a:lnTo>
                  <a:pt x="388" y="8546"/>
                </a:lnTo>
                <a:lnTo>
                  <a:pt x="385" y="8547"/>
                </a:lnTo>
                <a:lnTo>
                  <a:pt x="382" y="8548"/>
                </a:lnTo>
                <a:lnTo>
                  <a:pt x="380" y="8550"/>
                </a:lnTo>
                <a:lnTo>
                  <a:pt x="379" y="8553"/>
                </a:lnTo>
                <a:close/>
                <a:moveTo>
                  <a:pt x="332" y="8700"/>
                </a:moveTo>
                <a:lnTo>
                  <a:pt x="331" y="8703"/>
                </a:lnTo>
                <a:lnTo>
                  <a:pt x="332" y="8704"/>
                </a:lnTo>
                <a:lnTo>
                  <a:pt x="333" y="8706"/>
                </a:lnTo>
                <a:lnTo>
                  <a:pt x="337" y="8706"/>
                </a:lnTo>
                <a:lnTo>
                  <a:pt x="339" y="8706"/>
                </a:lnTo>
                <a:lnTo>
                  <a:pt x="341" y="8704"/>
                </a:lnTo>
                <a:lnTo>
                  <a:pt x="343" y="8703"/>
                </a:lnTo>
                <a:lnTo>
                  <a:pt x="345" y="8700"/>
                </a:lnTo>
                <a:lnTo>
                  <a:pt x="345" y="8698"/>
                </a:lnTo>
                <a:lnTo>
                  <a:pt x="344" y="8696"/>
                </a:lnTo>
                <a:lnTo>
                  <a:pt x="343" y="8695"/>
                </a:lnTo>
                <a:lnTo>
                  <a:pt x="340" y="8694"/>
                </a:lnTo>
                <a:lnTo>
                  <a:pt x="338" y="8695"/>
                </a:lnTo>
                <a:lnTo>
                  <a:pt x="335" y="8696"/>
                </a:lnTo>
                <a:lnTo>
                  <a:pt x="333" y="8698"/>
                </a:lnTo>
                <a:lnTo>
                  <a:pt x="332" y="8700"/>
                </a:lnTo>
                <a:close/>
                <a:moveTo>
                  <a:pt x="296" y="8848"/>
                </a:moveTo>
                <a:lnTo>
                  <a:pt x="297" y="8846"/>
                </a:lnTo>
                <a:lnTo>
                  <a:pt x="296" y="8844"/>
                </a:lnTo>
                <a:lnTo>
                  <a:pt x="295" y="8843"/>
                </a:lnTo>
                <a:lnTo>
                  <a:pt x="293" y="8842"/>
                </a:lnTo>
                <a:lnTo>
                  <a:pt x="291" y="8843"/>
                </a:lnTo>
                <a:lnTo>
                  <a:pt x="289" y="8844"/>
                </a:lnTo>
                <a:lnTo>
                  <a:pt x="286" y="8846"/>
                </a:lnTo>
                <a:lnTo>
                  <a:pt x="285" y="8848"/>
                </a:lnTo>
                <a:lnTo>
                  <a:pt x="285" y="8850"/>
                </a:lnTo>
                <a:lnTo>
                  <a:pt x="285" y="8851"/>
                </a:lnTo>
                <a:lnTo>
                  <a:pt x="287" y="8853"/>
                </a:lnTo>
                <a:lnTo>
                  <a:pt x="290" y="8854"/>
                </a:lnTo>
                <a:lnTo>
                  <a:pt x="292" y="8853"/>
                </a:lnTo>
                <a:lnTo>
                  <a:pt x="294" y="8851"/>
                </a:lnTo>
                <a:lnTo>
                  <a:pt x="295" y="8850"/>
                </a:lnTo>
                <a:lnTo>
                  <a:pt x="296" y="8848"/>
                </a:lnTo>
                <a:close/>
                <a:moveTo>
                  <a:pt x="248" y="8996"/>
                </a:moveTo>
                <a:lnTo>
                  <a:pt x="248" y="8994"/>
                </a:lnTo>
                <a:lnTo>
                  <a:pt x="248" y="8993"/>
                </a:lnTo>
                <a:lnTo>
                  <a:pt x="247" y="8991"/>
                </a:lnTo>
                <a:lnTo>
                  <a:pt x="245" y="8991"/>
                </a:lnTo>
                <a:lnTo>
                  <a:pt x="243" y="8991"/>
                </a:lnTo>
                <a:lnTo>
                  <a:pt x="242" y="8993"/>
                </a:lnTo>
                <a:lnTo>
                  <a:pt x="239" y="8994"/>
                </a:lnTo>
                <a:lnTo>
                  <a:pt x="238" y="8996"/>
                </a:lnTo>
                <a:lnTo>
                  <a:pt x="238" y="8998"/>
                </a:lnTo>
                <a:lnTo>
                  <a:pt x="239" y="8999"/>
                </a:lnTo>
                <a:lnTo>
                  <a:pt x="240" y="9000"/>
                </a:lnTo>
                <a:lnTo>
                  <a:pt x="242" y="9000"/>
                </a:lnTo>
                <a:lnTo>
                  <a:pt x="244" y="9000"/>
                </a:lnTo>
                <a:lnTo>
                  <a:pt x="246" y="8999"/>
                </a:lnTo>
                <a:lnTo>
                  <a:pt x="247" y="8998"/>
                </a:lnTo>
                <a:lnTo>
                  <a:pt x="248" y="8996"/>
                </a:lnTo>
                <a:close/>
                <a:moveTo>
                  <a:pt x="200" y="9143"/>
                </a:moveTo>
                <a:lnTo>
                  <a:pt x="201" y="9142"/>
                </a:lnTo>
                <a:lnTo>
                  <a:pt x="200" y="9140"/>
                </a:lnTo>
                <a:lnTo>
                  <a:pt x="199" y="9140"/>
                </a:lnTo>
                <a:lnTo>
                  <a:pt x="198" y="9139"/>
                </a:lnTo>
                <a:lnTo>
                  <a:pt x="195" y="9140"/>
                </a:lnTo>
                <a:lnTo>
                  <a:pt x="191" y="9143"/>
                </a:lnTo>
                <a:lnTo>
                  <a:pt x="191" y="9145"/>
                </a:lnTo>
                <a:lnTo>
                  <a:pt x="192" y="9146"/>
                </a:lnTo>
                <a:lnTo>
                  <a:pt x="194" y="9147"/>
                </a:lnTo>
                <a:lnTo>
                  <a:pt x="195" y="9147"/>
                </a:lnTo>
                <a:lnTo>
                  <a:pt x="198" y="9146"/>
                </a:lnTo>
                <a:lnTo>
                  <a:pt x="200" y="9143"/>
                </a:lnTo>
                <a:close/>
                <a:moveTo>
                  <a:pt x="152" y="9291"/>
                </a:moveTo>
                <a:lnTo>
                  <a:pt x="152" y="9289"/>
                </a:lnTo>
                <a:lnTo>
                  <a:pt x="152" y="9288"/>
                </a:lnTo>
                <a:lnTo>
                  <a:pt x="151" y="9288"/>
                </a:lnTo>
                <a:lnTo>
                  <a:pt x="150" y="9287"/>
                </a:lnTo>
                <a:lnTo>
                  <a:pt x="148" y="9288"/>
                </a:lnTo>
                <a:lnTo>
                  <a:pt x="145" y="9291"/>
                </a:lnTo>
                <a:lnTo>
                  <a:pt x="145" y="9292"/>
                </a:lnTo>
                <a:lnTo>
                  <a:pt x="145" y="9293"/>
                </a:lnTo>
                <a:lnTo>
                  <a:pt x="147" y="9294"/>
                </a:lnTo>
                <a:lnTo>
                  <a:pt x="148" y="9294"/>
                </a:lnTo>
                <a:lnTo>
                  <a:pt x="151" y="9293"/>
                </a:lnTo>
                <a:lnTo>
                  <a:pt x="152" y="9291"/>
                </a:lnTo>
                <a:close/>
                <a:moveTo>
                  <a:pt x="102" y="9436"/>
                </a:moveTo>
                <a:lnTo>
                  <a:pt x="101" y="9436"/>
                </a:lnTo>
                <a:lnTo>
                  <a:pt x="99" y="9438"/>
                </a:lnTo>
                <a:lnTo>
                  <a:pt x="99" y="9440"/>
                </a:lnTo>
                <a:lnTo>
                  <a:pt x="101" y="9440"/>
                </a:lnTo>
                <a:lnTo>
                  <a:pt x="103" y="9440"/>
                </a:lnTo>
                <a:lnTo>
                  <a:pt x="104" y="9438"/>
                </a:lnTo>
                <a:lnTo>
                  <a:pt x="104" y="9436"/>
                </a:lnTo>
                <a:lnTo>
                  <a:pt x="102" y="9436"/>
                </a:lnTo>
                <a:close/>
                <a:moveTo>
                  <a:pt x="53" y="9585"/>
                </a:moveTo>
                <a:lnTo>
                  <a:pt x="53" y="9587"/>
                </a:lnTo>
                <a:lnTo>
                  <a:pt x="54" y="9587"/>
                </a:lnTo>
                <a:lnTo>
                  <a:pt x="55" y="9587"/>
                </a:lnTo>
                <a:lnTo>
                  <a:pt x="56" y="9585"/>
                </a:lnTo>
                <a:lnTo>
                  <a:pt x="56" y="9584"/>
                </a:lnTo>
                <a:lnTo>
                  <a:pt x="55" y="9584"/>
                </a:lnTo>
                <a:lnTo>
                  <a:pt x="54" y="9584"/>
                </a:lnTo>
                <a:lnTo>
                  <a:pt x="53" y="9585"/>
                </a:lnTo>
                <a:close/>
                <a:moveTo>
                  <a:pt x="6" y="9733"/>
                </a:moveTo>
                <a:lnTo>
                  <a:pt x="6" y="9734"/>
                </a:lnTo>
                <a:lnTo>
                  <a:pt x="7" y="9734"/>
                </a:lnTo>
                <a:lnTo>
                  <a:pt x="8" y="9734"/>
                </a:lnTo>
                <a:lnTo>
                  <a:pt x="8" y="9733"/>
                </a:lnTo>
                <a:lnTo>
                  <a:pt x="8" y="9732"/>
                </a:lnTo>
                <a:lnTo>
                  <a:pt x="7" y="9732"/>
                </a:lnTo>
                <a:lnTo>
                  <a:pt x="6" y="9732"/>
                </a:lnTo>
                <a:lnTo>
                  <a:pt x="6" y="9733"/>
                </a:lnTo>
                <a:close/>
                <a:moveTo>
                  <a:pt x="2938" y="144"/>
                </a:moveTo>
                <a:lnTo>
                  <a:pt x="2938" y="144"/>
                </a:lnTo>
                <a:lnTo>
                  <a:pt x="2938" y="144"/>
                </a:lnTo>
                <a:lnTo>
                  <a:pt x="2938" y="144"/>
                </a:lnTo>
                <a:lnTo>
                  <a:pt x="2937" y="144"/>
                </a:lnTo>
                <a:lnTo>
                  <a:pt x="2937" y="144"/>
                </a:lnTo>
                <a:lnTo>
                  <a:pt x="2938" y="144"/>
                </a:lnTo>
                <a:lnTo>
                  <a:pt x="2938" y="144"/>
                </a:lnTo>
                <a:lnTo>
                  <a:pt x="2938" y="144"/>
                </a:lnTo>
                <a:close/>
                <a:moveTo>
                  <a:pt x="2891" y="291"/>
                </a:moveTo>
                <a:lnTo>
                  <a:pt x="2891" y="291"/>
                </a:lnTo>
                <a:lnTo>
                  <a:pt x="2890" y="291"/>
                </a:lnTo>
                <a:lnTo>
                  <a:pt x="2890" y="291"/>
                </a:lnTo>
                <a:lnTo>
                  <a:pt x="2890" y="291"/>
                </a:lnTo>
                <a:lnTo>
                  <a:pt x="2890" y="292"/>
                </a:lnTo>
                <a:lnTo>
                  <a:pt x="2890" y="292"/>
                </a:lnTo>
                <a:lnTo>
                  <a:pt x="2891" y="292"/>
                </a:lnTo>
                <a:lnTo>
                  <a:pt x="2891" y="291"/>
                </a:lnTo>
                <a:close/>
                <a:moveTo>
                  <a:pt x="2844" y="439"/>
                </a:moveTo>
                <a:lnTo>
                  <a:pt x="2844" y="438"/>
                </a:lnTo>
                <a:lnTo>
                  <a:pt x="2843" y="438"/>
                </a:lnTo>
                <a:lnTo>
                  <a:pt x="2843" y="438"/>
                </a:lnTo>
                <a:lnTo>
                  <a:pt x="2842" y="439"/>
                </a:lnTo>
                <a:lnTo>
                  <a:pt x="2842" y="439"/>
                </a:lnTo>
                <a:lnTo>
                  <a:pt x="2843" y="440"/>
                </a:lnTo>
                <a:lnTo>
                  <a:pt x="2843" y="439"/>
                </a:lnTo>
                <a:lnTo>
                  <a:pt x="2844" y="439"/>
                </a:lnTo>
                <a:close/>
                <a:moveTo>
                  <a:pt x="2797" y="587"/>
                </a:moveTo>
                <a:lnTo>
                  <a:pt x="2797" y="586"/>
                </a:lnTo>
                <a:lnTo>
                  <a:pt x="2796" y="586"/>
                </a:lnTo>
                <a:lnTo>
                  <a:pt x="2795" y="586"/>
                </a:lnTo>
                <a:lnTo>
                  <a:pt x="2794" y="587"/>
                </a:lnTo>
                <a:lnTo>
                  <a:pt x="2794" y="588"/>
                </a:lnTo>
                <a:lnTo>
                  <a:pt x="2795" y="589"/>
                </a:lnTo>
                <a:lnTo>
                  <a:pt x="2796" y="588"/>
                </a:lnTo>
                <a:lnTo>
                  <a:pt x="2797" y="587"/>
                </a:lnTo>
                <a:close/>
                <a:moveTo>
                  <a:pt x="2750" y="735"/>
                </a:moveTo>
                <a:lnTo>
                  <a:pt x="2750" y="733"/>
                </a:lnTo>
                <a:lnTo>
                  <a:pt x="2749" y="732"/>
                </a:lnTo>
                <a:lnTo>
                  <a:pt x="2747" y="733"/>
                </a:lnTo>
                <a:lnTo>
                  <a:pt x="2746" y="735"/>
                </a:lnTo>
                <a:lnTo>
                  <a:pt x="2746" y="736"/>
                </a:lnTo>
                <a:lnTo>
                  <a:pt x="2748" y="737"/>
                </a:lnTo>
                <a:lnTo>
                  <a:pt x="2749" y="736"/>
                </a:lnTo>
                <a:lnTo>
                  <a:pt x="2750" y="735"/>
                </a:lnTo>
                <a:close/>
                <a:moveTo>
                  <a:pt x="2703" y="882"/>
                </a:moveTo>
                <a:lnTo>
                  <a:pt x="2703" y="880"/>
                </a:lnTo>
                <a:lnTo>
                  <a:pt x="2702" y="879"/>
                </a:lnTo>
                <a:lnTo>
                  <a:pt x="2700" y="880"/>
                </a:lnTo>
                <a:lnTo>
                  <a:pt x="2698" y="882"/>
                </a:lnTo>
                <a:lnTo>
                  <a:pt x="2699" y="884"/>
                </a:lnTo>
                <a:lnTo>
                  <a:pt x="2700" y="884"/>
                </a:lnTo>
                <a:lnTo>
                  <a:pt x="2702" y="884"/>
                </a:lnTo>
                <a:lnTo>
                  <a:pt x="2703" y="882"/>
                </a:lnTo>
                <a:close/>
                <a:moveTo>
                  <a:pt x="2652" y="1032"/>
                </a:moveTo>
                <a:lnTo>
                  <a:pt x="2655" y="1031"/>
                </a:lnTo>
                <a:lnTo>
                  <a:pt x="2657" y="1029"/>
                </a:lnTo>
                <a:lnTo>
                  <a:pt x="2657" y="1028"/>
                </a:lnTo>
                <a:lnTo>
                  <a:pt x="2656" y="1027"/>
                </a:lnTo>
                <a:lnTo>
                  <a:pt x="2656" y="1026"/>
                </a:lnTo>
                <a:lnTo>
                  <a:pt x="2655" y="1026"/>
                </a:lnTo>
                <a:lnTo>
                  <a:pt x="2652" y="1027"/>
                </a:lnTo>
                <a:lnTo>
                  <a:pt x="2650" y="1029"/>
                </a:lnTo>
                <a:lnTo>
                  <a:pt x="2650" y="1030"/>
                </a:lnTo>
                <a:lnTo>
                  <a:pt x="2651" y="1032"/>
                </a:lnTo>
                <a:lnTo>
                  <a:pt x="2651" y="1032"/>
                </a:lnTo>
                <a:lnTo>
                  <a:pt x="2652" y="1032"/>
                </a:lnTo>
                <a:close/>
                <a:moveTo>
                  <a:pt x="2605" y="1180"/>
                </a:moveTo>
                <a:lnTo>
                  <a:pt x="2608" y="1179"/>
                </a:lnTo>
                <a:lnTo>
                  <a:pt x="2610" y="1177"/>
                </a:lnTo>
                <a:lnTo>
                  <a:pt x="2610" y="1175"/>
                </a:lnTo>
                <a:lnTo>
                  <a:pt x="2609" y="1174"/>
                </a:lnTo>
                <a:lnTo>
                  <a:pt x="2609" y="1173"/>
                </a:lnTo>
                <a:lnTo>
                  <a:pt x="2607" y="1173"/>
                </a:lnTo>
                <a:lnTo>
                  <a:pt x="2604" y="1174"/>
                </a:lnTo>
                <a:lnTo>
                  <a:pt x="2603" y="1177"/>
                </a:lnTo>
                <a:lnTo>
                  <a:pt x="2602" y="1178"/>
                </a:lnTo>
                <a:lnTo>
                  <a:pt x="2603" y="1179"/>
                </a:lnTo>
                <a:lnTo>
                  <a:pt x="2604" y="1180"/>
                </a:lnTo>
                <a:lnTo>
                  <a:pt x="2605" y="1180"/>
                </a:lnTo>
                <a:close/>
                <a:moveTo>
                  <a:pt x="2557" y="1328"/>
                </a:moveTo>
                <a:lnTo>
                  <a:pt x="2559" y="1328"/>
                </a:lnTo>
                <a:lnTo>
                  <a:pt x="2561" y="1327"/>
                </a:lnTo>
                <a:lnTo>
                  <a:pt x="2562" y="1326"/>
                </a:lnTo>
                <a:lnTo>
                  <a:pt x="2563" y="1324"/>
                </a:lnTo>
                <a:lnTo>
                  <a:pt x="2563" y="1322"/>
                </a:lnTo>
                <a:lnTo>
                  <a:pt x="2563" y="1321"/>
                </a:lnTo>
                <a:lnTo>
                  <a:pt x="2562" y="1320"/>
                </a:lnTo>
                <a:lnTo>
                  <a:pt x="2560" y="1320"/>
                </a:lnTo>
                <a:lnTo>
                  <a:pt x="2558" y="1320"/>
                </a:lnTo>
                <a:lnTo>
                  <a:pt x="2557" y="1321"/>
                </a:lnTo>
                <a:lnTo>
                  <a:pt x="2555" y="1322"/>
                </a:lnTo>
                <a:lnTo>
                  <a:pt x="2554" y="1324"/>
                </a:lnTo>
                <a:lnTo>
                  <a:pt x="2554" y="1326"/>
                </a:lnTo>
                <a:lnTo>
                  <a:pt x="2555" y="1327"/>
                </a:lnTo>
                <a:lnTo>
                  <a:pt x="2556" y="1328"/>
                </a:lnTo>
                <a:lnTo>
                  <a:pt x="2557" y="1328"/>
                </a:lnTo>
                <a:close/>
                <a:moveTo>
                  <a:pt x="2510" y="1477"/>
                </a:moveTo>
                <a:lnTo>
                  <a:pt x="2512" y="1477"/>
                </a:lnTo>
                <a:lnTo>
                  <a:pt x="2514" y="1476"/>
                </a:lnTo>
                <a:lnTo>
                  <a:pt x="2515" y="1474"/>
                </a:lnTo>
                <a:lnTo>
                  <a:pt x="2516" y="1472"/>
                </a:lnTo>
                <a:lnTo>
                  <a:pt x="2516" y="1469"/>
                </a:lnTo>
                <a:lnTo>
                  <a:pt x="2516" y="1468"/>
                </a:lnTo>
                <a:lnTo>
                  <a:pt x="2515" y="1467"/>
                </a:lnTo>
                <a:lnTo>
                  <a:pt x="2513" y="1467"/>
                </a:lnTo>
                <a:lnTo>
                  <a:pt x="2511" y="1467"/>
                </a:lnTo>
                <a:lnTo>
                  <a:pt x="2509" y="1468"/>
                </a:lnTo>
                <a:lnTo>
                  <a:pt x="2508" y="1469"/>
                </a:lnTo>
                <a:lnTo>
                  <a:pt x="2507" y="1472"/>
                </a:lnTo>
                <a:lnTo>
                  <a:pt x="2506" y="1474"/>
                </a:lnTo>
                <a:lnTo>
                  <a:pt x="2507" y="1476"/>
                </a:lnTo>
                <a:lnTo>
                  <a:pt x="2508" y="1477"/>
                </a:lnTo>
                <a:lnTo>
                  <a:pt x="2510" y="1477"/>
                </a:lnTo>
                <a:close/>
                <a:moveTo>
                  <a:pt x="2462" y="1625"/>
                </a:moveTo>
                <a:lnTo>
                  <a:pt x="2465" y="1625"/>
                </a:lnTo>
                <a:lnTo>
                  <a:pt x="2467" y="1624"/>
                </a:lnTo>
                <a:lnTo>
                  <a:pt x="2468" y="1622"/>
                </a:lnTo>
                <a:lnTo>
                  <a:pt x="2470" y="1620"/>
                </a:lnTo>
                <a:lnTo>
                  <a:pt x="2470" y="1618"/>
                </a:lnTo>
                <a:lnTo>
                  <a:pt x="2469" y="1616"/>
                </a:lnTo>
                <a:lnTo>
                  <a:pt x="2468" y="1615"/>
                </a:lnTo>
                <a:lnTo>
                  <a:pt x="2466" y="1614"/>
                </a:lnTo>
                <a:lnTo>
                  <a:pt x="2463" y="1615"/>
                </a:lnTo>
                <a:lnTo>
                  <a:pt x="2461" y="1616"/>
                </a:lnTo>
                <a:lnTo>
                  <a:pt x="2460" y="1618"/>
                </a:lnTo>
                <a:lnTo>
                  <a:pt x="2458" y="1620"/>
                </a:lnTo>
                <a:lnTo>
                  <a:pt x="2458" y="1622"/>
                </a:lnTo>
                <a:lnTo>
                  <a:pt x="2459" y="1624"/>
                </a:lnTo>
                <a:lnTo>
                  <a:pt x="2460" y="1625"/>
                </a:lnTo>
                <a:lnTo>
                  <a:pt x="2462" y="1625"/>
                </a:lnTo>
                <a:close/>
                <a:moveTo>
                  <a:pt x="2415" y="1773"/>
                </a:moveTo>
                <a:lnTo>
                  <a:pt x="2417" y="1773"/>
                </a:lnTo>
                <a:lnTo>
                  <a:pt x="2420" y="1771"/>
                </a:lnTo>
                <a:lnTo>
                  <a:pt x="2421" y="1769"/>
                </a:lnTo>
                <a:lnTo>
                  <a:pt x="2423" y="1767"/>
                </a:lnTo>
                <a:lnTo>
                  <a:pt x="2423" y="1765"/>
                </a:lnTo>
                <a:lnTo>
                  <a:pt x="2422" y="1763"/>
                </a:lnTo>
                <a:lnTo>
                  <a:pt x="2421" y="1762"/>
                </a:lnTo>
                <a:lnTo>
                  <a:pt x="2419" y="1761"/>
                </a:lnTo>
                <a:lnTo>
                  <a:pt x="2416" y="1762"/>
                </a:lnTo>
                <a:lnTo>
                  <a:pt x="2414" y="1763"/>
                </a:lnTo>
                <a:lnTo>
                  <a:pt x="2412" y="1765"/>
                </a:lnTo>
                <a:lnTo>
                  <a:pt x="2411" y="1767"/>
                </a:lnTo>
                <a:lnTo>
                  <a:pt x="2410" y="1769"/>
                </a:lnTo>
                <a:lnTo>
                  <a:pt x="2411" y="1771"/>
                </a:lnTo>
                <a:lnTo>
                  <a:pt x="2413" y="1773"/>
                </a:lnTo>
                <a:lnTo>
                  <a:pt x="2415" y="1773"/>
                </a:lnTo>
                <a:close/>
                <a:moveTo>
                  <a:pt x="2367" y="1921"/>
                </a:moveTo>
                <a:lnTo>
                  <a:pt x="2370" y="1920"/>
                </a:lnTo>
                <a:lnTo>
                  <a:pt x="2372" y="1919"/>
                </a:lnTo>
                <a:lnTo>
                  <a:pt x="2374" y="1917"/>
                </a:lnTo>
                <a:lnTo>
                  <a:pt x="2376" y="1914"/>
                </a:lnTo>
                <a:lnTo>
                  <a:pt x="2376" y="1912"/>
                </a:lnTo>
                <a:lnTo>
                  <a:pt x="2375" y="1910"/>
                </a:lnTo>
                <a:lnTo>
                  <a:pt x="2374" y="1909"/>
                </a:lnTo>
                <a:lnTo>
                  <a:pt x="2371" y="1908"/>
                </a:lnTo>
                <a:lnTo>
                  <a:pt x="2369" y="1909"/>
                </a:lnTo>
                <a:lnTo>
                  <a:pt x="2366" y="1910"/>
                </a:lnTo>
                <a:lnTo>
                  <a:pt x="2364" y="1912"/>
                </a:lnTo>
                <a:lnTo>
                  <a:pt x="2363" y="1914"/>
                </a:lnTo>
                <a:lnTo>
                  <a:pt x="2363" y="1917"/>
                </a:lnTo>
                <a:lnTo>
                  <a:pt x="2363" y="1919"/>
                </a:lnTo>
                <a:lnTo>
                  <a:pt x="2365" y="1920"/>
                </a:lnTo>
                <a:lnTo>
                  <a:pt x="2367" y="1921"/>
                </a:lnTo>
                <a:close/>
                <a:moveTo>
                  <a:pt x="2320" y="2069"/>
                </a:moveTo>
                <a:lnTo>
                  <a:pt x="2323" y="2068"/>
                </a:lnTo>
                <a:lnTo>
                  <a:pt x="2325" y="2067"/>
                </a:lnTo>
                <a:lnTo>
                  <a:pt x="2327" y="2064"/>
                </a:lnTo>
                <a:lnTo>
                  <a:pt x="2329" y="2062"/>
                </a:lnTo>
                <a:lnTo>
                  <a:pt x="2329" y="2059"/>
                </a:lnTo>
                <a:lnTo>
                  <a:pt x="2328" y="2057"/>
                </a:lnTo>
                <a:lnTo>
                  <a:pt x="2327" y="2056"/>
                </a:lnTo>
                <a:lnTo>
                  <a:pt x="2324" y="2055"/>
                </a:lnTo>
                <a:lnTo>
                  <a:pt x="2321" y="2056"/>
                </a:lnTo>
                <a:lnTo>
                  <a:pt x="2319" y="2057"/>
                </a:lnTo>
                <a:lnTo>
                  <a:pt x="2316" y="2059"/>
                </a:lnTo>
                <a:lnTo>
                  <a:pt x="2315" y="2062"/>
                </a:lnTo>
                <a:lnTo>
                  <a:pt x="2315" y="2064"/>
                </a:lnTo>
                <a:lnTo>
                  <a:pt x="2316" y="2067"/>
                </a:lnTo>
                <a:lnTo>
                  <a:pt x="2317" y="2068"/>
                </a:lnTo>
                <a:lnTo>
                  <a:pt x="2320" y="2069"/>
                </a:lnTo>
                <a:close/>
                <a:moveTo>
                  <a:pt x="2272" y="2216"/>
                </a:moveTo>
                <a:lnTo>
                  <a:pt x="2275" y="2216"/>
                </a:lnTo>
                <a:lnTo>
                  <a:pt x="2278" y="2214"/>
                </a:lnTo>
                <a:lnTo>
                  <a:pt x="2280" y="2212"/>
                </a:lnTo>
                <a:lnTo>
                  <a:pt x="2282" y="2209"/>
                </a:lnTo>
                <a:lnTo>
                  <a:pt x="2282" y="2206"/>
                </a:lnTo>
                <a:lnTo>
                  <a:pt x="2281" y="2204"/>
                </a:lnTo>
                <a:lnTo>
                  <a:pt x="2279" y="2203"/>
                </a:lnTo>
                <a:lnTo>
                  <a:pt x="2277" y="2202"/>
                </a:lnTo>
                <a:lnTo>
                  <a:pt x="2274" y="2203"/>
                </a:lnTo>
                <a:lnTo>
                  <a:pt x="2271" y="2204"/>
                </a:lnTo>
                <a:lnTo>
                  <a:pt x="2269" y="2206"/>
                </a:lnTo>
                <a:lnTo>
                  <a:pt x="2267" y="2209"/>
                </a:lnTo>
                <a:lnTo>
                  <a:pt x="2267" y="2212"/>
                </a:lnTo>
                <a:lnTo>
                  <a:pt x="2268" y="2214"/>
                </a:lnTo>
                <a:lnTo>
                  <a:pt x="2270" y="2216"/>
                </a:lnTo>
                <a:lnTo>
                  <a:pt x="2272" y="2216"/>
                </a:lnTo>
                <a:close/>
                <a:moveTo>
                  <a:pt x="2225" y="2365"/>
                </a:moveTo>
                <a:lnTo>
                  <a:pt x="2228" y="2365"/>
                </a:lnTo>
                <a:lnTo>
                  <a:pt x="2231" y="2363"/>
                </a:lnTo>
                <a:lnTo>
                  <a:pt x="2233" y="2361"/>
                </a:lnTo>
                <a:lnTo>
                  <a:pt x="2235" y="2357"/>
                </a:lnTo>
                <a:lnTo>
                  <a:pt x="2235" y="2354"/>
                </a:lnTo>
                <a:lnTo>
                  <a:pt x="2234" y="2351"/>
                </a:lnTo>
                <a:lnTo>
                  <a:pt x="2232" y="2349"/>
                </a:lnTo>
                <a:lnTo>
                  <a:pt x="2230" y="2349"/>
                </a:lnTo>
                <a:lnTo>
                  <a:pt x="2226" y="2349"/>
                </a:lnTo>
                <a:lnTo>
                  <a:pt x="2224" y="2351"/>
                </a:lnTo>
                <a:lnTo>
                  <a:pt x="2221" y="2354"/>
                </a:lnTo>
                <a:lnTo>
                  <a:pt x="2220" y="2357"/>
                </a:lnTo>
                <a:lnTo>
                  <a:pt x="2219" y="2361"/>
                </a:lnTo>
                <a:lnTo>
                  <a:pt x="2220" y="2363"/>
                </a:lnTo>
                <a:lnTo>
                  <a:pt x="2222" y="2365"/>
                </a:lnTo>
                <a:lnTo>
                  <a:pt x="2225" y="2365"/>
                </a:lnTo>
                <a:close/>
                <a:moveTo>
                  <a:pt x="2177" y="2513"/>
                </a:moveTo>
                <a:lnTo>
                  <a:pt x="2181" y="2512"/>
                </a:lnTo>
                <a:lnTo>
                  <a:pt x="2184" y="2511"/>
                </a:lnTo>
                <a:lnTo>
                  <a:pt x="2186" y="2508"/>
                </a:lnTo>
                <a:lnTo>
                  <a:pt x="2188" y="2505"/>
                </a:lnTo>
                <a:lnTo>
                  <a:pt x="2188" y="2502"/>
                </a:lnTo>
                <a:lnTo>
                  <a:pt x="2187" y="2498"/>
                </a:lnTo>
                <a:lnTo>
                  <a:pt x="2185" y="2497"/>
                </a:lnTo>
                <a:lnTo>
                  <a:pt x="2182" y="2496"/>
                </a:lnTo>
                <a:lnTo>
                  <a:pt x="2179" y="2497"/>
                </a:lnTo>
                <a:lnTo>
                  <a:pt x="2176" y="2498"/>
                </a:lnTo>
                <a:lnTo>
                  <a:pt x="2173" y="2502"/>
                </a:lnTo>
                <a:lnTo>
                  <a:pt x="2172" y="2505"/>
                </a:lnTo>
                <a:lnTo>
                  <a:pt x="2171" y="2508"/>
                </a:lnTo>
                <a:lnTo>
                  <a:pt x="2172" y="2511"/>
                </a:lnTo>
                <a:lnTo>
                  <a:pt x="2174" y="2512"/>
                </a:lnTo>
                <a:lnTo>
                  <a:pt x="2177" y="2513"/>
                </a:lnTo>
                <a:close/>
                <a:moveTo>
                  <a:pt x="2130" y="2661"/>
                </a:moveTo>
                <a:lnTo>
                  <a:pt x="2133" y="2660"/>
                </a:lnTo>
                <a:lnTo>
                  <a:pt x="2136" y="2658"/>
                </a:lnTo>
                <a:lnTo>
                  <a:pt x="2139" y="2656"/>
                </a:lnTo>
                <a:lnTo>
                  <a:pt x="2142" y="2652"/>
                </a:lnTo>
                <a:lnTo>
                  <a:pt x="2142" y="2649"/>
                </a:lnTo>
                <a:lnTo>
                  <a:pt x="2140" y="2646"/>
                </a:lnTo>
                <a:lnTo>
                  <a:pt x="2138" y="2645"/>
                </a:lnTo>
                <a:lnTo>
                  <a:pt x="2135" y="2644"/>
                </a:lnTo>
                <a:lnTo>
                  <a:pt x="2132" y="2645"/>
                </a:lnTo>
                <a:lnTo>
                  <a:pt x="2128" y="2646"/>
                </a:lnTo>
                <a:lnTo>
                  <a:pt x="2126" y="2649"/>
                </a:lnTo>
                <a:lnTo>
                  <a:pt x="2124" y="2652"/>
                </a:lnTo>
                <a:lnTo>
                  <a:pt x="2124" y="2656"/>
                </a:lnTo>
                <a:lnTo>
                  <a:pt x="2125" y="2658"/>
                </a:lnTo>
                <a:lnTo>
                  <a:pt x="2127" y="2660"/>
                </a:lnTo>
                <a:lnTo>
                  <a:pt x="2130" y="2661"/>
                </a:lnTo>
                <a:close/>
                <a:moveTo>
                  <a:pt x="2082" y="2808"/>
                </a:moveTo>
                <a:lnTo>
                  <a:pt x="2086" y="2808"/>
                </a:lnTo>
                <a:lnTo>
                  <a:pt x="2089" y="2806"/>
                </a:lnTo>
                <a:lnTo>
                  <a:pt x="2092" y="2803"/>
                </a:lnTo>
                <a:lnTo>
                  <a:pt x="2095" y="2800"/>
                </a:lnTo>
                <a:lnTo>
                  <a:pt x="2095" y="2796"/>
                </a:lnTo>
                <a:lnTo>
                  <a:pt x="2093" y="2793"/>
                </a:lnTo>
                <a:lnTo>
                  <a:pt x="2091" y="2791"/>
                </a:lnTo>
                <a:lnTo>
                  <a:pt x="2088" y="2791"/>
                </a:lnTo>
                <a:lnTo>
                  <a:pt x="2084" y="2791"/>
                </a:lnTo>
                <a:lnTo>
                  <a:pt x="2081" y="2793"/>
                </a:lnTo>
                <a:lnTo>
                  <a:pt x="2078" y="2796"/>
                </a:lnTo>
                <a:lnTo>
                  <a:pt x="2076" y="2800"/>
                </a:lnTo>
                <a:lnTo>
                  <a:pt x="2076" y="2803"/>
                </a:lnTo>
                <a:lnTo>
                  <a:pt x="2077" y="2806"/>
                </a:lnTo>
                <a:lnTo>
                  <a:pt x="2079" y="2808"/>
                </a:lnTo>
                <a:lnTo>
                  <a:pt x="2082" y="2808"/>
                </a:lnTo>
                <a:close/>
                <a:moveTo>
                  <a:pt x="2035" y="2956"/>
                </a:moveTo>
                <a:lnTo>
                  <a:pt x="2039" y="2955"/>
                </a:lnTo>
                <a:lnTo>
                  <a:pt x="2042" y="2953"/>
                </a:lnTo>
                <a:lnTo>
                  <a:pt x="2045" y="2951"/>
                </a:lnTo>
                <a:lnTo>
                  <a:pt x="2048" y="2947"/>
                </a:lnTo>
                <a:lnTo>
                  <a:pt x="2048" y="2943"/>
                </a:lnTo>
                <a:lnTo>
                  <a:pt x="2047" y="2940"/>
                </a:lnTo>
                <a:lnTo>
                  <a:pt x="2044" y="2939"/>
                </a:lnTo>
                <a:lnTo>
                  <a:pt x="2041" y="2938"/>
                </a:lnTo>
                <a:lnTo>
                  <a:pt x="2037" y="2939"/>
                </a:lnTo>
                <a:lnTo>
                  <a:pt x="2033" y="2940"/>
                </a:lnTo>
                <a:lnTo>
                  <a:pt x="2030" y="2943"/>
                </a:lnTo>
                <a:lnTo>
                  <a:pt x="2028" y="2947"/>
                </a:lnTo>
                <a:lnTo>
                  <a:pt x="2028" y="2951"/>
                </a:lnTo>
                <a:lnTo>
                  <a:pt x="2029" y="2953"/>
                </a:lnTo>
                <a:lnTo>
                  <a:pt x="2031" y="2955"/>
                </a:lnTo>
                <a:lnTo>
                  <a:pt x="2035" y="2956"/>
                </a:lnTo>
                <a:close/>
                <a:moveTo>
                  <a:pt x="1987" y="3104"/>
                </a:moveTo>
                <a:lnTo>
                  <a:pt x="1991" y="3103"/>
                </a:lnTo>
                <a:lnTo>
                  <a:pt x="1995" y="3101"/>
                </a:lnTo>
                <a:lnTo>
                  <a:pt x="1998" y="3098"/>
                </a:lnTo>
                <a:lnTo>
                  <a:pt x="2001" y="3094"/>
                </a:lnTo>
                <a:lnTo>
                  <a:pt x="2001" y="3091"/>
                </a:lnTo>
                <a:lnTo>
                  <a:pt x="2000" y="3088"/>
                </a:lnTo>
                <a:lnTo>
                  <a:pt x="1997" y="3086"/>
                </a:lnTo>
                <a:lnTo>
                  <a:pt x="1993" y="3085"/>
                </a:lnTo>
                <a:lnTo>
                  <a:pt x="1989" y="3086"/>
                </a:lnTo>
                <a:lnTo>
                  <a:pt x="1986" y="3088"/>
                </a:lnTo>
                <a:lnTo>
                  <a:pt x="1983" y="3091"/>
                </a:lnTo>
                <a:lnTo>
                  <a:pt x="1981" y="3094"/>
                </a:lnTo>
                <a:lnTo>
                  <a:pt x="1980" y="3098"/>
                </a:lnTo>
                <a:lnTo>
                  <a:pt x="1981" y="3101"/>
                </a:lnTo>
                <a:lnTo>
                  <a:pt x="1984" y="3103"/>
                </a:lnTo>
                <a:lnTo>
                  <a:pt x="1987" y="3104"/>
                </a:lnTo>
                <a:close/>
                <a:moveTo>
                  <a:pt x="1933" y="3242"/>
                </a:moveTo>
                <a:lnTo>
                  <a:pt x="1933" y="3245"/>
                </a:lnTo>
                <a:lnTo>
                  <a:pt x="1934" y="3250"/>
                </a:lnTo>
                <a:lnTo>
                  <a:pt x="1936" y="3252"/>
                </a:lnTo>
                <a:lnTo>
                  <a:pt x="1940" y="3252"/>
                </a:lnTo>
                <a:lnTo>
                  <a:pt x="1944" y="3252"/>
                </a:lnTo>
                <a:lnTo>
                  <a:pt x="1948" y="3250"/>
                </a:lnTo>
                <a:lnTo>
                  <a:pt x="1952" y="3245"/>
                </a:lnTo>
                <a:lnTo>
                  <a:pt x="1954" y="3242"/>
                </a:lnTo>
                <a:lnTo>
                  <a:pt x="1954" y="3238"/>
                </a:lnTo>
                <a:lnTo>
                  <a:pt x="1953" y="3235"/>
                </a:lnTo>
                <a:lnTo>
                  <a:pt x="1950" y="3233"/>
                </a:lnTo>
                <a:lnTo>
                  <a:pt x="1946" y="3232"/>
                </a:lnTo>
                <a:lnTo>
                  <a:pt x="1942" y="3233"/>
                </a:lnTo>
                <a:lnTo>
                  <a:pt x="1938" y="3235"/>
                </a:lnTo>
                <a:lnTo>
                  <a:pt x="1935" y="3238"/>
                </a:lnTo>
                <a:lnTo>
                  <a:pt x="1933" y="3242"/>
                </a:lnTo>
                <a:close/>
                <a:moveTo>
                  <a:pt x="1892" y="3400"/>
                </a:moveTo>
                <a:lnTo>
                  <a:pt x="1896" y="3399"/>
                </a:lnTo>
                <a:lnTo>
                  <a:pt x="1900" y="3397"/>
                </a:lnTo>
                <a:lnTo>
                  <a:pt x="1905" y="3394"/>
                </a:lnTo>
                <a:lnTo>
                  <a:pt x="1907" y="3390"/>
                </a:lnTo>
                <a:lnTo>
                  <a:pt x="1907" y="3385"/>
                </a:lnTo>
                <a:lnTo>
                  <a:pt x="1906" y="3382"/>
                </a:lnTo>
                <a:lnTo>
                  <a:pt x="1902" y="3380"/>
                </a:lnTo>
                <a:lnTo>
                  <a:pt x="1899" y="3379"/>
                </a:lnTo>
                <a:lnTo>
                  <a:pt x="1895" y="3380"/>
                </a:lnTo>
                <a:lnTo>
                  <a:pt x="1891" y="3382"/>
                </a:lnTo>
                <a:lnTo>
                  <a:pt x="1888" y="3385"/>
                </a:lnTo>
                <a:lnTo>
                  <a:pt x="1886" y="3390"/>
                </a:lnTo>
                <a:lnTo>
                  <a:pt x="1885" y="3394"/>
                </a:lnTo>
                <a:lnTo>
                  <a:pt x="1886" y="3397"/>
                </a:lnTo>
                <a:lnTo>
                  <a:pt x="1889" y="3399"/>
                </a:lnTo>
                <a:lnTo>
                  <a:pt x="1892" y="3400"/>
                </a:lnTo>
                <a:close/>
                <a:moveTo>
                  <a:pt x="1838" y="3537"/>
                </a:moveTo>
                <a:lnTo>
                  <a:pt x="1838" y="3541"/>
                </a:lnTo>
                <a:lnTo>
                  <a:pt x="1839" y="3545"/>
                </a:lnTo>
                <a:lnTo>
                  <a:pt x="1841" y="3547"/>
                </a:lnTo>
                <a:lnTo>
                  <a:pt x="1845" y="3547"/>
                </a:lnTo>
                <a:lnTo>
                  <a:pt x="1849" y="3547"/>
                </a:lnTo>
                <a:lnTo>
                  <a:pt x="1853" y="3545"/>
                </a:lnTo>
                <a:lnTo>
                  <a:pt x="1857" y="3541"/>
                </a:lnTo>
                <a:lnTo>
                  <a:pt x="1859" y="3537"/>
                </a:lnTo>
                <a:lnTo>
                  <a:pt x="1860" y="3534"/>
                </a:lnTo>
                <a:lnTo>
                  <a:pt x="1859" y="3530"/>
                </a:lnTo>
                <a:lnTo>
                  <a:pt x="1855" y="3528"/>
                </a:lnTo>
                <a:lnTo>
                  <a:pt x="1851" y="3526"/>
                </a:lnTo>
                <a:lnTo>
                  <a:pt x="1847" y="3528"/>
                </a:lnTo>
                <a:lnTo>
                  <a:pt x="1843" y="3530"/>
                </a:lnTo>
                <a:lnTo>
                  <a:pt x="1840" y="3534"/>
                </a:lnTo>
                <a:lnTo>
                  <a:pt x="1838" y="3537"/>
                </a:lnTo>
                <a:close/>
                <a:moveTo>
                  <a:pt x="1790" y="3685"/>
                </a:moveTo>
                <a:lnTo>
                  <a:pt x="1790" y="3689"/>
                </a:lnTo>
                <a:lnTo>
                  <a:pt x="1791" y="3692"/>
                </a:lnTo>
                <a:lnTo>
                  <a:pt x="1794" y="3694"/>
                </a:lnTo>
                <a:lnTo>
                  <a:pt x="1797" y="3695"/>
                </a:lnTo>
                <a:lnTo>
                  <a:pt x="1802" y="3694"/>
                </a:lnTo>
                <a:lnTo>
                  <a:pt x="1806" y="3692"/>
                </a:lnTo>
                <a:lnTo>
                  <a:pt x="1810" y="3689"/>
                </a:lnTo>
                <a:lnTo>
                  <a:pt x="1812" y="3685"/>
                </a:lnTo>
                <a:lnTo>
                  <a:pt x="1813" y="3681"/>
                </a:lnTo>
                <a:lnTo>
                  <a:pt x="1812" y="3677"/>
                </a:lnTo>
                <a:lnTo>
                  <a:pt x="1809" y="3675"/>
                </a:lnTo>
                <a:lnTo>
                  <a:pt x="1804" y="3674"/>
                </a:lnTo>
                <a:lnTo>
                  <a:pt x="1800" y="3675"/>
                </a:lnTo>
                <a:lnTo>
                  <a:pt x="1796" y="3677"/>
                </a:lnTo>
                <a:lnTo>
                  <a:pt x="1793" y="3681"/>
                </a:lnTo>
                <a:lnTo>
                  <a:pt x="1790" y="3685"/>
                </a:lnTo>
                <a:close/>
                <a:moveTo>
                  <a:pt x="1743" y="3832"/>
                </a:moveTo>
                <a:lnTo>
                  <a:pt x="1743" y="3836"/>
                </a:lnTo>
                <a:lnTo>
                  <a:pt x="1744" y="3840"/>
                </a:lnTo>
                <a:lnTo>
                  <a:pt x="1746" y="3842"/>
                </a:lnTo>
                <a:lnTo>
                  <a:pt x="1750" y="3843"/>
                </a:lnTo>
                <a:lnTo>
                  <a:pt x="1754" y="3842"/>
                </a:lnTo>
                <a:lnTo>
                  <a:pt x="1758" y="3840"/>
                </a:lnTo>
                <a:lnTo>
                  <a:pt x="1763" y="3836"/>
                </a:lnTo>
                <a:lnTo>
                  <a:pt x="1765" y="3832"/>
                </a:lnTo>
                <a:lnTo>
                  <a:pt x="1765" y="3828"/>
                </a:lnTo>
                <a:lnTo>
                  <a:pt x="1764" y="3825"/>
                </a:lnTo>
                <a:lnTo>
                  <a:pt x="1762" y="3823"/>
                </a:lnTo>
                <a:lnTo>
                  <a:pt x="1757" y="3822"/>
                </a:lnTo>
                <a:lnTo>
                  <a:pt x="1752" y="3823"/>
                </a:lnTo>
                <a:lnTo>
                  <a:pt x="1748" y="3825"/>
                </a:lnTo>
                <a:lnTo>
                  <a:pt x="1745" y="3828"/>
                </a:lnTo>
                <a:lnTo>
                  <a:pt x="1743" y="3832"/>
                </a:lnTo>
                <a:close/>
                <a:moveTo>
                  <a:pt x="1703" y="3990"/>
                </a:moveTo>
                <a:lnTo>
                  <a:pt x="1707" y="3990"/>
                </a:lnTo>
                <a:lnTo>
                  <a:pt x="1711" y="3987"/>
                </a:lnTo>
                <a:lnTo>
                  <a:pt x="1716" y="3984"/>
                </a:lnTo>
                <a:lnTo>
                  <a:pt x="1718" y="3980"/>
                </a:lnTo>
                <a:lnTo>
                  <a:pt x="1718" y="3975"/>
                </a:lnTo>
                <a:lnTo>
                  <a:pt x="1717" y="3972"/>
                </a:lnTo>
                <a:lnTo>
                  <a:pt x="1714" y="3970"/>
                </a:lnTo>
                <a:lnTo>
                  <a:pt x="1710" y="3969"/>
                </a:lnTo>
                <a:lnTo>
                  <a:pt x="1705" y="3970"/>
                </a:lnTo>
                <a:lnTo>
                  <a:pt x="1701" y="3972"/>
                </a:lnTo>
                <a:lnTo>
                  <a:pt x="1697" y="3975"/>
                </a:lnTo>
                <a:lnTo>
                  <a:pt x="1695" y="3980"/>
                </a:lnTo>
                <a:lnTo>
                  <a:pt x="1695" y="3984"/>
                </a:lnTo>
                <a:lnTo>
                  <a:pt x="1696" y="3987"/>
                </a:lnTo>
                <a:lnTo>
                  <a:pt x="1699" y="3990"/>
                </a:lnTo>
                <a:lnTo>
                  <a:pt x="1703" y="3990"/>
                </a:lnTo>
                <a:close/>
                <a:moveTo>
                  <a:pt x="1655" y="4139"/>
                </a:moveTo>
                <a:lnTo>
                  <a:pt x="1660" y="4138"/>
                </a:lnTo>
                <a:lnTo>
                  <a:pt x="1664" y="4136"/>
                </a:lnTo>
                <a:lnTo>
                  <a:pt x="1668" y="4131"/>
                </a:lnTo>
                <a:lnTo>
                  <a:pt x="1671" y="4127"/>
                </a:lnTo>
                <a:lnTo>
                  <a:pt x="1671" y="4123"/>
                </a:lnTo>
                <a:lnTo>
                  <a:pt x="1670" y="4119"/>
                </a:lnTo>
                <a:lnTo>
                  <a:pt x="1667" y="4117"/>
                </a:lnTo>
                <a:lnTo>
                  <a:pt x="1662" y="4116"/>
                </a:lnTo>
                <a:lnTo>
                  <a:pt x="1658" y="4117"/>
                </a:lnTo>
                <a:lnTo>
                  <a:pt x="1654" y="4119"/>
                </a:lnTo>
                <a:lnTo>
                  <a:pt x="1650" y="4123"/>
                </a:lnTo>
                <a:lnTo>
                  <a:pt x="1648" y="4127"/>
                </a:lnTo>
                <a:lnTo>
                  <a:pt x="1647" y="4131"/>
                </a:lnTo>
                <a:lnTo>
                  <a:pt x="1649" y="4136"/>
                </a:lnTo>
                <a:lnTo>
                  <a:pt x="1651" y="4138"/>
                </a:lnTo>
                <a:lnTo>
                  <a:pt x="1655" y="4139"/>
                </a:lnTo>
                <a:close/>
                <a:moveTo>
                  <a:pt x="1601" y="4275"/>
                </a:moveTo>
                <a:lnTo>
                  <a:pt x="1600" y="4279"/>
                </a:lnTo>
                <a:lnTo>
                  <a:pt x="1601" y="4283"/>
                </a:lnTo>
                <a:lnTo>
                  <a:pt x="1604" y="4285"/>
                </a:lnTo>
                <a:lnTo>
                  <a:pt x="1608" y="4286"/>
                </a:lnTo>
                <a:lnTo>
                  <a:pt x="1612" y="4285"/>
                </a:lnTo>
                <a:lnTo>
                  <a:pt x="1617" y="4283"/>
                </a:lnTo>
                <a:lnTo>
                  <a:pt x="1621" y="4279"/>
                </a:lnTo>
                <a:lnTo>
                  <a:pt x="1623" y="4275"/>
                </a:lnTo>
                <a:lnTo>
                  <a:pt x="1624" y="4270"/>
                </a:lnTo>
                <a:lnTo>
                  <a:pt x="1622" y="4267"/>
                </a:lnTo>
                <a:lnTo>
                  <a:pt x="1620" y="4264"/>
                </a:lnTo>
                <a:lnTo>
                  <a:pt x="1615" y="4263"/>
                </a:lnTo>
                <a:lnTo>
                  <a:pt x="1610" y="4264"/>
                </a:lnTo>
                <a:lnTo>
                  <a:pt x="1606" y="4267"/>
                </a:lnTo>
                <a:lnTo>
                  <a:pt x="1603" y="4270"/>
                </a:lnTo>
                <a:lnTo>
                  <a:pt x="1601" y="4275"/>
                </a:lnTo>
                <a:close/>
                <a:moveTo>
                  <a:pt x="1553" y="4423"/>
                </a:moveTo>
                <a:lnTo>
                  <a:pt x="1553" y="4427"/>
                </a:lnTo>
                <a:lnTo>
                  <a:pt x="1554" y="4430"/>
                </a:lnTo>
                <a:lnTo>
                  <a:pt x="1557" y="4433"/>
                </a:lnTo>
                <a:lnTo>
                  <a:pt x="1560" y="4433"/>
                </a:lnTo>
                <a:lnTo>
                  <a:pt x="1565" y="4433"/>
                </a:lnTo>
                <a:lnTo>
                  <a:pt x="1569" y="4430"/>
                </a:lnTo>
                <a:lnTo>
                  <a:pt x="1574" y="4427"/>
                </a:lnTo>
                <a:lnTo>
                  <a:pt x="1576" y="4423"/>
                </a:lnTo>
                <a:lnTo>
                  <a:pt x="1576" y="4418"/>
                </a:lnTo>
                <a:lnTo>
                  <a:pt x="1575" y="4415"/>
                </a:lnTo>
                <a:lnTo>
                  <a:pt x="1572" y="4412"/>
                </a:lnTo>
                <a:lnTo>
                  <a:pt x="1567" y="4411"/>
                </a:lnTo>
                <a:lnTo>
                  <a:pt x="1563" y="4412"/>
                </a:lnTo>
                <a:lnTo>
                  <a:pt x="1559" y="4415"/>
                </a:lnTo>
                <a:lnTo>
                  <a:pt x="1555" y="4418"/>
                </a:lnTo>
                <a:lnTo>
                  <a:pt x="1553" y="4423"/>
                </a:lnTo>
                <a:close/>
                <a:moveTo>
                  <a:pt x="1513" y="4581"/>
                </a:moveTo>
                <a:lnTo>
                  <a:pt x="1518" y="4580"/>
                </a:lnTo>
                <a:lnTo>
                  <a:pt x="1522" y="4578"/>
                </a:lnTo>
                <a:lnTo>
                  <a:pt x="1527" y="4574"/>
                </a:lnTo>
                <a:lnTo>
                  <a:pt x="1529" y="4570"/>
                </a:lnTo>
                <a:lnTo>
                  <a:pt x="1529" y="4566"/>
                </a:lnTo>
                <a:lnTo>
                  <a:pt x="1528" y="4562"/>
                </a:lnTo>
                <a:lnTo>
                  <a:pt x="1525" y="4560"/>
                </a:lnTo>
                <a:lnTo>
                  <a:pt x="1520" y="4559"/>
                </a:lnTo>
                <a:lnTo>
                  <a:pt x="1516" y="4560"/>
                </a:lnTo>
                <a:lnTo>
                  <a:pt x="1511" y="4562"/>
                </a:lnTo>
                <a:lnTo>
                  <a:pt x="1508" y="4566"/>
                </a:lnTo>
                <a:lnTo>
                  <a:pt x="1505" y="4570"/>
                </a:lnTo>
                <a:lnTo>
                  <a:pt x="1505" y="4574"/>
                </a:lnTo>
                <a:lnTo>
                  <a:pt x="1506" y="4578"/>
                </a:lnTo>
                <a:lnTo>
                  <a:pt x="1509" y="4580"/>
                </a:lnTo>
                <a:lnTo>
                  <a:pt x="1513" y="4581"/>
                </a:lnTo>
                <a:close/>
                <a:moveTo>
                  <a:pt x="1466" y="4729"/>
                </a:moveTo>
                <a:lnTo>
                  <a:pt x="1470" y="4728"/>
                </a:lnTo>
                <a:lnTo>
                  <a:pt x="1475" y="4725"/>
                </a:lnTo>
                <a:lnTo>
                  <a:pt x="1479" y="4722"/>
                </a:lnTo>
                <a:lnTo>
                  <a:pt x="1481" y="4717"/>
                </a:lnTo>
                <a:lnTo>
                  <a:pt x="1482" y="4713"/>
                </a:lnTo>
                <a:lnTo>
                  <a:pt x="1481" y="4709"/>
                </a:lnTo>
                <a:lnTo>
                  <a:pt x="1478" y="4707"/>
                </a:lnTo>
                <a:lnTo>
                  <a:pt x="1473" y="4706"/>
                </a:lnTo>
                <a:lnTo>
                  <a:pt x="1468" y="4707"/>
                </a:lnTo>
                <a:lnTo>
                  <a:pt x="1464" y="4709"/>
                </a:lnTo>
                <a:lnTo>
                  <a:pt x="1460" y="4713"/>
                </a:lnTo>
                <a:lnTo>
                  <a:pt x="1458" y="4717"/>
                </a:lnTo>
                <a:lnTo>
                  <a:pt x="1457" y="4722"/>
                </a:lnTo>
                <a:lnTo>
                  <a:pt x="1459" y="4725"/>
                </a:lnTo>
                <a:lnTo>
                  <a:pt x="1462" y="4728"/>
                </a:lnTo>
                <a:lnTo>
                  <a:pt x="1466" y="4729"/>
                </a:lnTo>
                <a:close/>
                <a:moveTo>
                  <a:pt x="1411" y="4865"/>
                </a:moveTo>
                <a:lnTo>
                  <a:pt x="1411" y="4869"/>
                </a:lnTo>
                <a:lnTo>
                  <a:pt x="1412" y="4872"/>
                </a:lnTo>
                <a:lnTo>
                  <a:pt x="1414" y="4875"/>
                </a:lnTo>
                <a:lnTo>
                  <a:pt x="1418" y="4876"/>
                </a:lnTo>
                <a:lnTo>
                  <a:pt x="1423" y="4875"/>
                </a:lnTo>
                <a:lnTo>
                  <a:pt x="1427" y="4872"/>
                </a:lnTo>
                <a:lnTo>
                  <a:pt x="1431" y="4869"/>
                </a:lnTo>
                <a:lnTo>
                  <a:pt x="1434" y="4865"/>
                </a:lnTo>
                <a:lnTo>
                  <a:pt x="1434" y="4861"/>
                </a:lnTo>
                <a:lnTo>
                  <a:pt x="1433" y="4857"/>
                </a:lnTo>
                <a:lnTo>
                  <a:pt x="1430" y="4855"/>
                </a:lnTo>
                <a:lnTo>
                  <a:pt x="1425" y="4854"/>
                </a:lnTo>
                <a:lnTo>
                  <a:pt x="1421" y="4855"/>
                </a:lnTo>
                <a:lnTo>
                  <a:pt x="1417" y="4857"/>
                </a:lnTo>
                <a:lnTo>
                  <a:pt x="1413" y="4861"/>
                </a:lnTo>
                <a:lnTo>
                  <a:pt x="1411" y="4865"/>
                </a:lnTo>
                <a:close/>
                <a:moveTo>
                  <a:pt x="1364" y="5012"/>
                </a:moveTo>
                <a:lnTo>
                  <a:pt x="1363" y="5016"/>
                </a:lnTo>
                <a:lnTo>
                  <a:pt x="1364" y="5020"/>
                </a:lnTo>
                <a:lnTo>
                  <a:pt x="1367" y="5023"/>
                </a:lnTo>
                <a:lnTo>
                  <a:pt x="1371" y="5024"/>
                </a:lnTo>
                <a:lnTo>
                  <a:pt x="1375" y="5023"/>
                </a:lnTo>
                <a:lnTo>
                  <a:pt x="1380" y="5020"/>
                </a:lnTo>
                <a:lnTo>
                  <a:pt x="1384" y="5016"/>
                </a:lnTo>
                <a:lnTo>
                  <a:pt x="1386" y="5012"/>
                </a:lnTo>
                <a:lnTo>
                  <a:pt x="1387" y="5008"/>
                </a:lnTo>
                <a:lnTo>
                  <a:pt x="1386" y="5004"/>
                </a:lnTo>
                <a:lnTo>
                  <a:pt x="1383" y="5002"/>
                </a:lnTo>
                <a:lnTo>
                  <a:pt x="1378" y="5001"/>
                </a:lnTo>
                <a:lnTo>
                  <a:pt x="1373" y="5002"/>
                </a:lnTo>
                <a:lnTo>
                  <a:pt x="1369" y="5004"/>
                </a:lnTo>
                <a:lnTo>
                  <a:pt x="1366" y="5008"/>
                </a:lnTo>
                <a:lnTo>
                  <a:pt x="1364" y="5012"/>
                </a:lnTo>
                <a:close/>
                <a:moveTo>
                  <a:pt x="1316" y="5159"/>
                </a:moveTo>
                <a:lnTo>
                  <a:pt x="1316" y="5165"/>
                </a:lnTo>
                <a:lnTo>
                  <a:pt x="1317" y="5168"/>
                </a:lnTo>
                <a:lnTo>
                  <a:pt x="1320" y="5170"/>
                </a:lnTo>
                <a:lnTo>
                  <a:pt x="1324" y="5171"/>
                </a:lnTo>
                <a:lnTo>
                  <a:pt x="1328" y="5170"/>
                </a:lnTo>
                <a:lnTo>
                  <a:pt x="1332" y="5168"/>
                </a:lnTo>
                <a:lnTo>
                  <a:pt x="1337" y="5165"/>
                </a:lnTo>
                <a:lnTo>
                  <a:pt x="1339" y="5159"/>
                </a:lnTo>
                <a:lnTo>
                  <a:pt x="1339" y="5155"/>
                </a:lnTo>
                <a:lnTo>
                  <a:pt x="1338" y="5152"/>
                </a:lnTo>
                <a:lnTo>
                  <a:pt x="1336" y="5150"/>
                </a:lnTo>
                <a:lnTo>
                  <a:pt x="1331" y="5149"/>
                </a:lnTo>
                <a:lnTo>
                  <a:pt x="1326" y="5150"/>
                </a:lnTo>
                <a:lnTo>
                  <a:pt x="1322" y="5152"/>
                </a:lnTo>
                <a:lnTo>
                  <a:pt x="1318" y="5155"/>
                </a:lnTo>
                <a:lnTo>
                  <a:pt x="1316" y="5159"/>
                </a:lnTo>
                <a:close/>
                <a:moveTo>
                  <a:pt x="1269" y="5308"/>
                </a:moveTo>
                <a:lnTo>
                  <a:pt x="1268" y="5312"/>
                </a:lnTo>
                <a:lnTo>
                  <a:pt x="1270" y="5315"/>
                </a:lnTo>
                <a:lnTo>
                  <a:pt x="1272" y="5318"/>
                </a:lnTo>
                <a:lnTo>
                  <a:pt x="1276" y="5319"/>
                </a:lnTo>
                <a:lnTo>
                  <a:pt x="1281" y="5318"/>
                </a:lnTo>
                <a:lnTo>
                  <a:pt x="1285" y="5315"/>
                </a:lnTo>
                <a:lnTo>
                  <a:pt x="1289" y="5312"/>
                </a:lnTo>
                <a:lnTo>
                  <a:pt x="1292" y="5308"/>
                </a:lnTo>
                <a:lnTo>
                  <a:pt x="1292" y="5304"/>
                </a:lnTo>
                <a:lnTo>
                  <a:pt x="1291" y="5299"/>
                </a:lnTo>
                <a:lnTo>
                  <a:pt x="1288" y="5297"/>
                </a:lnTo>
                <a:lnTo>
                  <a:pt x="1283" y="5296"/>
                </a:lnTo>
                <a:lnTo>
                  <a:pt x="1279" y="5297"/>
                </a:lnTo>
                <a:lnTo>
                  <a:pt x="1275" y="5299"/>
                </a:lnTo>
                <a:lnTo>
                  <a:pt x="1271" y="5304"/>
                </a:lnTo>
                <a:lnTo>
                  <a:pt x="1269" y="5308"/>
                </a:lnTo>
                <a:close/>
                <a:moveTo>
                  <a:pt x="1222" y="5455"/>
                </a:moveTo>
                <a:lnTo>
                  <a:pt x="1221" y="5459"/>
                </a:lnTo>
                <a:lnTo>
                  <a:pt x="1222" y="5463"/>
                </a:lnTo>
                <a:lnTo>
                  <a:pt x="1225" y="5465"/>
                </a:lnTo>
                <a:lnTo>
                  <a:pt x="1229" y="5466"/>
                </a:lnTo>
                <a:lnTo>
                  <a:pt x="1233" y="5465"/>
                </a:lnTo>
                <a:lnTo>
                  <a:pt x="1239" y="5463"/>
                </a:lnTo>
                <a:lnTo>
                  <a:pt x="1242" y="5459"/>
                </a:lnTo>
                <a:lnTo>
                  <a:pt x="1244" y="5455"/>
                </a:lnTo>
                <a:lnTo>
                  <a:pt x="1245" y="5451"/>
                </a:lnTo>
                <a:lnTo>
                  <a:pt x="1243" y="5448"/>
                </a:lnTo>
                <a:lnTo>
                  <a:pt x="1241" y="5445"/>
                </a:lnTo>
                <a:lnTo>
                  <a:pt x="1236" y="5444"/>
                </a:lnTo>
                <a:lnTo>
                  <a:pt x="1231" y="5445"/>
                </a:lnTo>
                <a:lnTo>
                  <a:pt x="1227" y="5448"/>
                </a:lnTo>
                <a:lnTo>
                  <a:pt x="1224" y="5451"/>
                </a:lnTo>
                <a:lnTo>
                  <a:pt x="1222" y="5455"/>
                </a:lnTo>
                <a:close/>
                <a:moveTo>
                  <a:pt x="1175" y="5603"/>
                </a:moveTo>
                <a:lnTo>
                  <a:pt x="1174" y="5607"/>
                </a:lnTo>
                <a:lnTo>
                  <a:pt x="1175" y="5610"/>
                </a:lnTo>
                <a:lnTo>
                  <a:pt x="1178" y="5612"/>
                </a:lnTo>
                <a:lnTo>
                  <a:pt x="1182" y="5613"/>
                </a:lnTo>
                <a:lnTo>
                  <a:pt x="1186" y="5612"/>
                </a:lnTo>
                <a:lnTo>
                  <a:pt x="1190" y="5610"/>
                </a:lnTo>
                <a:lnTo>
                  <a:pt x="1194" y="5607"/>
                </a:lnTo>
                <a:lnTo>
                  <a:pt x="1196" y="5603"/>
                </a:lnTo>
                <a:lnTo>
                  <a:pt x="1197" y="5599"/>
                </a:lnTo>
                <a:lnTo>
                  <a:pt x="1196" y="5595"/>
                </a:lnTo>
                <a:lnTo>
                  <a:pt x="1193" y="5593"/>
                </a:lnTo>
                <a:lnTo>
                  <a:pt x="1188" y="5592"/>
                </a:lnTo>
                <a:lnTo>
                  <a:pt x="1184" y="5593"/>
                </a:lnTo>
                <a:lnTo>
                  <a:pt x="1180" y="5595"/>
                </a:lnTo>
                <a:lnTo>
                  <a:pt x="1177" y="5599"/>
                </a:lnTo>
                <a:lnTo>
                  <a:pt x="1175" y="5603"/>
                </a:lnTo>
                <a:close/>
                <a:moveTo>
                  <a:pt x="1127" y="5750"/>
                </a:moveTo>
                <a:lnTo>
                  <a:pt x="1127" y="5754"/>
                </a:lnTo>
                <a:lnTo>
                  <a:pt x="1128" y="5757"/>
                </a:lnTo>
                <a:lnTo>
                  <a:pt x="1130" y="5760"/>
                </a:lnTo>
                <a:lnTo>
                  <a:pt x="1134" y="5760"/>
                </a:lnTo>
                <a:lnTo>
                  <a:pt x="1139" y="5760"/>
                </a:lnTo>
                <a:lnTo>
                  <a:pt x="1144" y="5757"/>
                </a:lnTo>
                <a:lnTo>
                  <a:pt x="1147" y="5754"/>
                </a:lnTo>
                <a:lnTo>
                  <a:pt x="1149" y="5750"/>
                </a:lnTo>
                <a:lnTo>
                  <a:pt x="1150" y="5746"/>
                </a:lnTo>
                <a:lnTo>
                  <a:pt x="1148" y="5743"/>
                </a:lnTo>
                <a:lnTo>
                  <a:pt x="1146" y="5740"/>
                </a:lnTo>
                <a:lnTo>
                  <a:pt x="1141" y="5740"/>
                </a:lnTo>
                <a:lnTo>
                  <a:pt x="1137" y="5740"/>
                </a:lnTo>
                <a:lnTo>
                  <a:pt x="1133" y="5743"/>
                </a:lnTo>
                <a:lnTo>
                  <a:pt x="1129" y="5746"/>
                </a:lnTo>
                <a:lnTo>
                  <a:pt x="1127" y="5750"/>
                </a:lnTo>
                <a:close/>
                <a:moveTo>
                  <a:pt x="1080" y="5897"/>
                </a:moveTo>
                <a:lnTo>
                  <a:pt x="1080" y="5901"/>
                </a:lnTo>
                <a:lnTo>
                  <a:pt x="1081" y="5904"/>
                </a:lnTo>
                <a:lnTo>
                  <a:pt x="1083" y="5907"/>
                </a:lnTo>
                <a:lnTo>
                  <a:pt x="1087" y="5907"/>
                </a:lnTo>
                <a:lnTo>
                  <a:pt x="1091" y="5907"/>
                </a:lnTo>
                <a:lnTo>
                  <a:pt x="1095" y="5904"/>
                </a:lnTo>
                <a:lnTo>
                  <a:pt x="1099" y="5901"/>
                </a:lnTo>
                <a:lnTo>
                  <a:pt x="1101" y="5897"/>
                </a:lnTo>
                <a:lnTo>
                  <a:pt x="1102" y="5893"/>
                </a:lnTo>
                <a:lnTo>
                  <a:pt x="1101" y="5890"/>
                </a:lnTo>
                <a:lnTo>
                  <a:pt x="1098" y="5888"/>
                </a:lnTo>
                <a:lnTo>
                  <a:pt x="1093" y="5887"/>
                </a:lnTo>
                <a:lnTo>
                  <a:pt x="1089" y="5888"/>
                </a:lnTo>
                <a:lnTo>
                  <a:pt x="1085" y="5890"/>
                </a:lnTo>
                <a:lnTo>
                  <a:pt x="1082" y="5893"/>
                </a:lnTo>
                <a:lnTo>
                  <a:pt x="1080" y="5897"/>
                </a:lnTo>
                <a:close/>
                <a:moveTo>
                  <a:pt x="1033" y="6045"/>
                </a:moveTo>
                <a:lnTo>
                  <a:pt x="1032" y="6050"/>
                </a:lnTo>
                <a:lnTo>
                  <a:pt x="1034" y="6053"/>
                </a:lnTo>
                <a:lnTo>
                  <a:pt x="1036" y="6055"/>
                </a:lnTo>
                <a:lnTo>
                  <a:pt x="1040" y="6056"/>
                </a:lnTo>
                <a:lnTo>
                  <a:pt x="1044" y="6055"/>
                </a:lnTo>
                <a:lnTo>
                  <a:pt x="1049" y="6053"/>
                </a:lnTo>
                <a:lnTo>
                  <a:pt x="1052" y="6050"/>
                </a:lnTo>
                <a:lnTo>
                  <a:pt x="1054" y="6045"/>
                </a:lnTo>
                <a:lnTo>
                  <a:pt x="1054" y="6041"/>
                </a:lnTo>
                <a:lnTo>
                  <a:pt x="1053" y="6038"/>
                </a:lnTo>
                <a:lnTo>
                  <a:pt x="1051" y="6035"/>
                </a:lnTo>
                <a:lnTo>
                  <a:pt x="1046" y="6035"/>
                </a:lnTo>
                <a:lnTo>
                  <a:pt x="1042" y="6035"/>
                </a:lnTo>
                <a:lnTo>
                  <a:pt x="1038" y="6038"/>
                </a:lnTo>
                <a:lnTo>
                  <a:pt x="1035" y="6041"/>
                </a:lnTo>
                <a:lnTo>
                  <a:pt x="1033" y="6045"/>
                </a:lnTo>
                <a:close/>
                <a:moveTo>
                  <a:pt x="986" y="6193"/>
                </a:moveTo>
                <a:lnTo>
                  <a:pt x="985" y="6197"/>
                </a:lnTo>
                <a:lnTo>
                  <a:pt x="987" y="6200"/>
                </a:lnTo>
                <a:lnTo>
                  <a:pt x="989" y="6202"/>
                </a:lnTo>
                <a:lnTo>
                  <a:pt x="992" y="6203"/>
                </a:lnTo>
                <a:lnTo>
                  <a:pt x="996" y="6202"/>
                </a:lnTo>
                <a:lnTo>
                  <a:pt x="1000" y="6200"/>
                </a:lnTo>
                <a:lnTo>
                  <a:pt x="1004" y="6197"/>
                </a:lnTo>
                <a:lnTo>
                  <a:pt x="1006" y="6193"/>
                </a:lnTo>
                <a:lnTo>
                  <a:pt x="1007" y="6188"/>
                </a:lnTo>
                <a:lnTo>
                  <a:pt x="1005" y="6185"/>
                </a:lnTo>
                <a:lnTo>
                  <a:pt x="1003" y="6183"/>
                </a:lnTo>
                <a:lnTo>
                  <a:pt x="999" y="6182"/>
                </a:lnTo>
                <a:lnTo>
                  <a:pt x="995" y="6183"/>
                </a:lnTo>
                <a:lnTo>
                  <a:pt x="991" y="6185"/>
                </a:lnTo>
                <a:lnTo>
                  <a:pt x="988" y="6188"/>
                </a:lnTo>
                <a:lnTo>
                  <a:pt x="986" y="6193"/>
                </a:lnTo>
                <a:close/>
                <a:moveTo>
                  <a:pt x="939" y="6340"/>
                </a:moveTo>
                <a:lnTo>
                  <a:pt x="938" y="6344"/>
                </a:lnTo>
                <a:lnTo>
                  <a:pt x="939" y="6347"/>
                </a:lnTo>
                <a:lnTo>
                  <a:pt x="942" y="6349"/>
                </a:lnTo>
                <a:lnTo>
                  <a:pt x="945" y="6350"/>
                </a:lnTo>
                <a:lnTo>
                  <a:pt x="949" y="6349"/>
                </a:lnTo>
                <a:lnTo>
                  <a:pt x="954" y="6347"/>
                </a:lnTo>
                <a:lnTo>
                  <a:pt x="957" y="6344"/>
                </a:lnTo>
                <a:lnTo>
                  <a:pt x="959" y="6340"/>
                </a:lnTo>
                <a:lnTo>
                  <a:pt x="959" y="6337"/>
                </a:lnTo>
                <a:lnTo>
                  <a:pt x="958" y="6334"/>
                </a:lnTo>
                <a:lnTo>
                  <a:pt x="956" y="6332"/>
                </a:lnTo>
                <a:lnTo>
                  <a:pt x="951" y="6331"/>
                </a:lnTo>
                <a:lnTo>
                  <a:pt x="947" y="6332"/>
                </a:lnTo>
                <a:lnTo>
                  <a:pt x="944" y="6334"/>
                </a:lnTo>
                <a:lnTo>
                  <a:pt x="940" y="6337"/>
                </a:lnTo>
                <a:lnTo>
                  <a:pt x="939" y="6340"/>
                </a:lnTo>
                <a:close/>
                <a:moveTo>
                  <a:pt x="892" y="6488"/>
                </a:moveTo>
                <a:lnTo>
                  <a:pt x="891" y="6491"/>
                </a:lnTo>
                <a:lnTo>
                  <a:pt x="892" y="6494"/>
                </a:lnTo>
                <a:lnTo>
                  <a:pt x="894" y="6496"/>
                </a:lnTo>
                <a:lnTo>
                  <a:pt x="898" y="6497"/>
                </a:lnTo>
                <a:lnTo>
                  <a:pt x="902" y="6496"/>
                </a:lnTo>
                <a:lnTo>
                  <a:pt x="905" y="6494"/>
                </a:lnTo>
                <a:lnTo>
                  <a:pt x="909" y="6491"/>
                </a:lnTo>
                <a:lnTo>
                  <a:pt x="911" y="6488"/>
                </a:lnTo>
                <a:lnTo>
                  <a:pt x="911" y="6484"/>
                </a:lnTo>
                <a:lnTo>
                  <a:pt x="910" y="6481"/>
                </a:lnTo>
                <a:lnTo>
                  <a:pt x="908" y="6479"/>
                </a:lnTo>
                <a:lnTo>
                  <a:pt x="904" y="6479"/>
                </a:lnTo>
                <a:lnTo>
                  <a:pt x="900" y="6479"/>
                </a:lnTo>
                <a:lnTo>
                  <a:pt x="896" y="6481"/>
                </a:lnTo>
                <a:lnTo>
                  <a:pt x="893" y="6484"/>
                </a:lnTo>
                <a:lnTo>
                  <a:pt x="892" y="6488"/>
                </a:lnTo>
                <a:close/>
                <a:moveTo>
                  <a:pt x="845" y="6635"/>
                </a:moveTo>
                <a:lnTo>
                  <a:pt x="844" y="6639"/>
                </a:lnTo>
                <a:lnTo>
                  <a:pt x="845" y="6641"/>
                </a:lnTo>
                <a:lnTo>
                  <a:pt x="847" y="6643"/>
                </a:lnTo>
                <a:lnTo>
                  <a:pt x="851" y="6644"/>
                </a:lnTo>
                <a:lnTo>
                  <a:pt x="854" y="6643"/>
                </a:lnTo>
                <a:lnTo>
                  <a:pt x="859" y="6641"/>
                </a:lnTo>
                <a:lnTo>
                  <a:pt x="861" y="6639"/>
                </a:lnTo>
                <a:lnTo>
                  <a:pt x="863" y="6635"/>
                </a:lnTo>
                <a:lnTo>
                  <a:pt x="864" y="6632"/>
                </a:lnTo>
                <a:lnTo>
                  <a:pt x="863" y="6629"/>
                </a:lnTo>
                <a:lnTo>
                  <a:pt x="860" y="6627"/>
                </a:lnTo>
                <a:lnTo>
                  <a:pt x="856" y="6626"/>
                </a:lnTo>
                <a:lnTo>
                  <a:pt x="853" y="6627"/>
                </a:lnTo>
                <a:lnTo>
                  <a:pt x="849" y="6629"/>
                </a:lnTo>
                <a:lnTo>
                  <a:pt x="846" y="6632"/>
                </a:lnTo>
                <a:lnTo>
                  <a:pt x="845" y="6635"/>
                </a:lnTo>
                <a:close/>
                <a:moveTo>
                  <a:pt x="798" y="6782"/>
                </a:moveTo>
                <a:lnTo>
                  <a:pt x="797" y="6786"/>
                </a:lnTo>
                <a:lnTo>
                  <a:pt x="798" y="6788"/>
                </a:lnTo>
                <a:lnTo>
                  <a:pt x="800" y="6790"/>
                </a:lnTo>
                <a:lnTo>
                  <a:pt x="803" y="6791"/>
                </a:lnTo>
                <a:lnTo>
                  <a:pt x="807" y="6790"/>
                </a:lnTo>
                <a:lnTo>
                  <a:pt x="810" y="6788"/>
                </a:lnTo>
                <a:lnTo>
                  <a:pt x="814" y="6786"/>
                </a:lnTo>
                <a:lnTo>
                  <a:pt x="815" y="6782"/>
                </a:lnTo>
                <a:lnTo>
                  <a:pt x="816" y="6779"/>
                </a:lnTo>
                <a:lnTo>
                  <a:pt x="815" y="6777"/>
                </a:lnTo>
                <a:lnTo>
                  <a:pt x="813" y="6775"/>
                </a:lnTo>
                <a:lnTo>
                  <a:pt x="809" y="6774"/>
                </a:lnTo>
                <a:lnTo>
                  <a:pt x="805" y="6775"/>
                </a:lnTo>
                <a:lnTo>
                  <a:pt x="802" y="6777"/>
                </a:lnTo>
                <a:lnTo>
                  <a:pt x="799" y="6779"/>
                </a:lnTo>
                <a:lnTo>
                  <a:pt x="798" y="6782"/>
                </a:lnTo>
                <a:close/>
                <a:moveTo>
                  <a:pt x="751" y="6930"/>
                </a:moveTo>
                <a:lnTo>
                  <a:pt x="750" y="6933"/>
                </a:lnTo>
                <a:lnTo>
                  <a:pt x="751" y="6936"/>
                </a:lnTo>
                <a:lnTo>
                  <a:pt x="753" y="6938"/>
                </a:lnTo>
                <a:lnTo>
                  <a:pt x="756" y="6939"/>
                </a:lnTo>
                <a:lnTo>
                  <a:pt x="759" y="6938"/>
                </a:lnTo>
                <a:lnTo>
                  <a:pt x="762" y="6936"/>
                </a:lnTo>
                <a:lnTo>
                  <a:pt x="766" y="6933"/>
                </a:lnTo>
                <a:lnTo>
                  <a:pt x="768" y="6930"/>
                </a:lnTo>
                <a:lnTo>
                  <a:pt x="768" y="6927"/>
                </a:lnTo>
                <a:lnTo>
                  <a:pt x="767" y="6924"/>
                </a:lnTo>
                <a:lnTo>
                  <a:pt x="765" y="6922"/>
                </a:lnTo>
                <a:lnTo>
                  <a:pt x="761" y="6922"/>
                </a:lnTo>
                <a:lnTo>
                  <a:pt x="758" y="6922"/>
                </a:lnTo>
                <a:lnTo>
                  <a:pt x="755" y="6924"/>
                </a:lnTo>
                <a:lnTo>
                  <a:pt x="752" y="6927"/>
                </a:lnTo>
                <a:lnTo>
                  <a:pt x="751" y="6930"/>
                </a:lnTo>
                <a:close/>
                <a:moveTo>
                  <a:pt x="704" y="7078"/>
                </a:moveTo>
                <a:lnTo>
                  <a:pt x="703" y="7081"/>
                </a:lnTo>
                <a:lnTo>
                  <a:pt x="704" y="7084"/>
                </a:lnTo>
                <a:lnTo>
                  <a:pt x="706" y="7085"/>
                </a:lnTo>
                <a:lnTo>
                  <a:pt x="709" y="7086"/>
                </a:lnTo>
                <a:lnTo>
                  <a:pt x="712" y="7085"/>
                </a:lnTo>
                <a:lnTo>
                  <a:pt x="715" y="7084"/>
                </a:lnTo>
                <a:lnTo>
                  <a:pt x="718" y="7081"/>
                </a:lnTo>
                <a:lnTo>
                  <a:pt x="720" y="7078"/>
                </a:lnTo>
                <a:lnTo>
                  <a:pt x="720" y="7074"/>
                </a:lnTo>
                <a:lnTo>
                  <a:pt x="719" y="7072"/>
                </a:lnTo>
                <a:lnTo>
                  <a:pt x="717" y="7070"/>
                </a:lnTo>
                <a:lnTo>
                  <a:pt x="714" y="7070"/>
                </a:lnTo>
                <a:lnTo>
                  <a:pt x="711" y="7070"/>
                </a:lnTo>
                <a:lnTo>
                  <a:pt x="708" y="7072"/>
                </a:lnTo>
                <a:lnTo>
                  <a:pt x="705" y="7074"/>
                </a:lnTo>
                <a:lnTo>
                  <a:pt x="704" y="7078"/>
                </a:lnTo>
                <a:close/>
                <a:moveTo>
                  <a:pt x="657" y="7226"/>
                </a:moveTo>
                <a:lnTo>
                  <a:pt x="656" y="7228"/>
                </a:lnTo>
                <a:lnTo>
                  <a:pt x="657" y="7231"/>
                </a:lnTo>
                <a:lnTo>
                  <a:pt x="659" y="7232"/>
                </a:lnTo>
                <a:lnTo>
                  <a:pt x="662" y="7233"/>
                </a:lnTo>
                <a:lnTo>
                  <a:pt x="665" y="7232"/>
                </a:lnTo>
                <a:lnTo>
                  <a:pt x="667" y="7231"/>
                </a:lnTo>
                <a:lnTo>
                  <a:pt x="671" y="7228"/>
                </a:lnTo>
                <a:lnTo>
                  <a:pt x="672" y="7226"/>
                </a:lnTo>
                <a:lnTo>
                  <a:pt x="672" y="7223"/>
                </a:lnTo>
                <a:lnTo>
                  <a:pt x="672" y="7220"/>
                </a:lnTo>
                <a:lnTo>
                  <a:pt x="670" y="7219"/>
                </a:lnTo>
                <a:lnTo>
                  <a:pt x="666" y="7218"/>
                </a:lnTo>
                <a:lnTo>
                  <a:pt x="663" y="7219"/>
                </a:lnTo>
                <a:lnTo>
                  <a:pt x="660" y="7220"/>
                </a:lnTo>
                <a:lnTo>
                  <a:pt x="658" y="7223"/>
                </a:lnTo>
                <a:lnTo>
                  <a:pt x="657" y="7226"/>
                </a:lnTo>
                <a:close/>
                <a:moveTo>
                  <a:pt x="610" y="7373"/>
                </a:moveTo>
                <a:lnTo>
                  <a:pt x="609" y="7376"/>
                </a:lnTo>
                <a:lnTo>
                  <a:pt x="610" y="7378"/>
                </a:lnTo>
                <a:lnTo>
                  <a:pt x="612" y="7379"/>
                </a:lnTo>
                <a:lnTo>
                  <a:pt x="614" y="7380"/>
                </a:lnTo>
                <a:lnTo>
                  <a:pt x="617" y="7379"/>
                </a:lnTo>
                <a:lnTo>
                  <a:pt x="620" y="7378"/>
                </a:lnTo>
                <a:lnTo>
                  <a:pt x="623" y="7376"/>
                </a:lnTo>
                <a:lnTo>
                  <a:pt x="624" y="7373"/>
                </a:lnTo>
                <a:lnTo>
                  <a:pt x="625" y="7370"/>
                </a:lnTo>
                <a:lnTo>
                  <a:pt x="624" y="7368"/>
                </a:lnTo>
                <a:lnTo>
                  <a:pt x="622" y="7367"/>
                </a:lnTo>
                <a:lnTo>
                  <a:pt x="619" y="7366"/>
                </a:lnTo>
                <a:lnTo>
                  <a:pt x="616" y="7367"/>
                </a:lnTo>
                <a:lnTo>
                  <a:pt x="613" y="7368"/>
                </a:lnTo>
                <a:lnTo>
                  <a:pt x="611" y="7370"/>
                </a:lnTo>
                <a:lnTo>
                  <a:pt x="610" y="7373"/>
                </a:lnTo>
                <a:close/>
                <a:moveTo>
                  <a:pt x="563" y="7520"/>
                </a:moveTo>
                <a:lnTo>
                  <a:pt x="562" y="7523"/>
                </a:lnTo>
                <a:lnTo>
                  <a:pt x="563" y="7525"/>
                </a:lnTo>
                <a:lnTo>
                  <a:pt x="565" y="7526"/>
                </a:lnTo>
                <a:lnTo>
                  <a:pt x="567" y="7527"/>
                </a:lnTo>
                <a:lnTo>
                  <a:pt x="570" y="7526"/>
                </a:lnTo>
                <a:lnTo>
                  <a:pt x="572" y="7525"/>
                </a:lnTo>
                <a:lnTo>
                  <a:pt x="575" y="7523"/>
                </a:lnTo>
                <a:lnTo>
                  <a:pt x="577" y="7520"/>
                </a:lnTo>
                <a:lnTo>
                  <a:pt x="577" y="7518"/>
                </a:lnTo>
                <a:lnTo>
                  <a:pt x="576" y="7516"/>
                </a:lnTo>
                <a:lnTo>
                  <a:pt x="575" y="7514"/>
                </a:lnTo>
                <a:lnTo>
                  <a:pt x="571" y="7514"/>
                </a:lnTo>
                <a:lnTo>
                  <a:pt x="569" y="7514"/>
                </a:lnTo>
                <a:lnTo>
                  <a:pt x="566" y="7516"/>
                </a:lnTo>
                <a:lnTo>
                  <a:pt x="564" y="7518"/>
                </a:lnTo>
                <a:lnTo>
                  <a:pt x="563" y="7520"/>
                </a:lnTo>
                <a:close/>
                <a:moveTo>
                  <a:pt x="516" y="7668"/>
                </a:moveTo>
                <a:lnTo>
                  <a:pt x="516" y="7670"/>
                </a:lnTo>
                <a:lnTo>
                  <a:pt x="516" y="7672"/>
                </a:lnTo>
                <a:lnTo>
                  <a:pt x="518" y="7673"/>
                </a:lnTo>
                <a:lnTo>
                  <a:pt x="520" y="7674"/>
                </a:lnTo>
                <a:lnTo>
                  <a:pt x="522" y="7673"/>
                </a:lnTo>
                <a:lnTo>
                  <a:pt x="525" y="7672"/>
                </a:lnTo>
                <a:lnTo>
                  <a:pt x="528" y="7670"/>
                </a:lnTo>
                <a:lnTo>
                  <a:pt x="529" y="7668"/>
                </a:lnTo>
                <a:lnTo>
                  <a:pt x="529" y="7665"/>
                </a:lnTo>
                <a:lnTo>
                  <a:pt x="528" y="7663"/>
                </a:lnTo>
                <a:lnTo>
                  <a:pt x="527" y="7662"/>
                </a:lnTo>
                <a:lnTo>
                  <a:pt x="524" y="7662"/>
                </a:lnTo>
                <a:lnTo>
                  <a:pt x="521" y="7662"/>
                </a:lnTo>
                <a:lnTo>
                  <a:pt x="519" y="7663"/>
                </a:lnTo>
                <a:lnTo>
                  <a:pt x="517" y="7665"/>
                </a:lnTo>
                <a:lnTo>
                  <a:pt x="516" y="7668"/>
                </a:lnTo>
                <a:close/>
                <a:moveTo>
                  <a:pt x="473" y="7820"/>
                </a:moveTo>
                <a:lnTo>
                  <a:pt x="475" y="7820"/>
                </a:lnTo>
                <a:lnTo>
                  <a:pt x="477" y="7819"/>
                </a:lnTo>
                <a:lnTo>
                  <a:pt x="480" y="7817"/>
                </a:lnTo>
                <a:lnTo>
                  <a:pt x="481" y="7815"/>
                </a:lnTo>
                <a:lnTo>
                  <a:pt x="481" y="7813"/>
                </a:lnTo>
                <a:lnTo>
                  <a:pt x="480" y="7811"/>
                </a:lnTo>
                <a:lnTo>
                  <a:pt x="479" y="7810"/>
                </a:lnTo>
                <a:lnTo>
                  <a:pt x="476" y="7810"/>
                </a:lnTo>
                <a:lnTo>
                  <a:pt x="474" y="7810"/>
                </a:lnTo>
                <a:lnTo>
                  <a:pt x="472" y="7811"/>
                </a:lnTo>
                <a:lnTo>
                  <a:pt x="470" y="7813"/>
                </a:lnTo>
                <a:lnTo>
                  <a:pt x="469" y="7815"/>
                </a:lnTo>
                <a:lnTo>
                  <a:pt x="469" y="7817"/>
                </a:lnTo>
                <a:lnTo>
                  <a:pt x="470" y="7819"/>
                </a:lnTo>
                <a:lnTo>
                  <a:pt x="471" y="7820"/>
                </a:lnTo>
                <a:lnTo>
                  <a:pt x="473" y="7820"/>
                </a:lnTo>
                <a:close/>
                <a:moveTo>
                  <a:pt x="426" y="7968"/>
                </a:moveTo>
                <a:lnTo>
                  <a:pt x="427" y="7968"/>
                </a:lnTo>
                <a:lnTo>
                  <a:pt x="429" y="7967"/>
                </a:lnTo>
                <a:lnTo>
                  <a:pt x="432" y="7965"/>
                </a:lnTo>
                <a:lnTo>
                  <a:pt x="433" y="7962"/>
                </a:lnTo>
                <a:lnTo>
                  <a:pt x="433" y="7961"/>
                </a:lnTo>
                <a:lnTo>
                  <a:pt x="433" y="7959"/>
                </a:lnTo>
                <a:lnTo>
                  <a:pt x="430" y="7958"/>
                </a:lnTo>
                <a:lnTo>
                  <a:pt x="429" y="7958"/>
                </a:lnTo>
                <a:lnTo>
                  <a:pt x="427" y="7958"/>
                </a:lnTo>
                <a:lnTo>
                  <a:pt x="425" y="7959"/>
                </a:lnTo>
                <a:lnTo>
                  <a:pt x="423" y="7961"/>
                </a:lnTo>
                <a:lnTo>
                  <a:pt x="422" y="7962"/>
                </a:lnTo>
                <a:lnTo>
                  <a:pt x="422" y="7965"/>
                </a:lnTo>
                <a:lnTo>
                  <a:pt x="423" y="7967"/>
                </a:lnTo>
                <a:lnTo>
                  <a:pt x="424" y="7968"/>
                </a:lnTo>
                <a:lnTo>
                  <a:pt x="426" y="7968"/>
                </a:lnTo>
                <a:close/>
                <a:moveTo>
                  <a:pt x="378" y="8115"/>
                </a:moveTo>
                <a:lnTo>
                  <a:pt x="380" y="8115"/>
                </a:lnTo>
                <a:lnTo>
                  <a:pt x="382" y="8114"/>
                </a:lnTo>
                <a:lnTo>
                  <a:pt x="384" y="8112"/>
                </a:lnTo>
                <a:lnTo>
                  <a:pt x="385" y="8111"/>
                </a:lnTo>
                <a:lnTo>
                  <a:pt x="385" y="8109"/>
                </a:lnTo>
                <a:lnTo>
                  <a:pt x="385" y="8108"/>
                </a:lnTo>
                <a:lnTo>
                  <a:pt x="384" y="8107"/>
                </a:lnTo>
                <a:lnTo>
                  <a:pt x="381" y="8106"/>
                </a:lnTo>
                <a:lnTo>
                  <a:pt x="379" y="8107"/>
                </a:lnTo>
                <a:lnTo>
                  <a:pt x="378" y="8108"/>
                </a:lnTo>
                <a:lnTo>
                  <a:pt x="376" y="8109"/>
                </a:lnTo>
                <a:lnTo>
                  <a:pt x="375" y="8111"/>
                </a:lnTo>
                <a:lnTo>
                  <a:pt x="375" y="8112"/>
                </a:lnTo>
                <a:lnTo>
                  <a:pt x="376" y="8114"/>
                </a:lnTo>
                <a:lnTo>
                  <a:pt x="377" y="8115"/>
                </a:lnTo>
                <a:lnTo>
                  <a:pt x="378" y="8115"/>
                </a:lnTo>
                <a:close/>
                <a:moveTo>
                  <a:pt x="331" y="8262"/>
                </a:moveTo>
                <a:lnTo>
                  <a:pt x="334" y="8261"/>
                </a:lnTo>
                <a:lnTo>
                  <a:pt x="337" y="8258"/>
                </a:lnTo>
                <a:lnTo>
                  <a:pt x="337" y="8257"/>
                </a:lnTo>
                <a:lnTo>
                  <a:pt x="337" y="8256"/>
                </a:lnTo>
                <a:lnTo>
                  <a:pt x="335" y="8255"/>
                </a:lnTo>
                <a:lnTo>
                  <a:pt x="333" y="8255"/>
                </a:lnTo>
                <a:lnTo>
                  <a:pt x="331" y="8256"/>
                </a:lnTo>
                <a:lnTo>
                  <a:pt x="329" y="8258"/>
                </a:lnTo>
                <a:lnTo>
                  <a:pt x="329" y="8260"/>
                </a:lnTo>
                <a:lnTo>
                  <a:pt x="329" y="8261"/>
                </a:lnTo>
                <a:lnTo>
                  <a:pt x="330" y="8261"/>
                </a:lnTo>
                <a:lnTo>
                  <a:pt x="331" y="8262"/>
                </a:lnTo>
                <a:close/>
                <a:moveTo>
                  <a:pt x="289" y="8405"/>
                </a:moveTo>
                <a:lnTo>
                  <a:pt x="289" y="8404"/>
                </a:lnTo>
                <a:lnTo>
                  <a:pt x="289" y="8403"/>
                </a:lnTo>
                <a:lnTo>
                  <a:pt x="287" y="8403"/>
                </a:lnTo>
                <a:lnTo>
                  <a:pt x="286" y="8402"/>
                </a:lnTo>
                <a:lnTo>
                  <a:pt x="283" y="8403"/>
                </a:lnTo>
                <a:lnTo>
                  <a:pt x="282" y="8405"/>
                </a:lnTo>
                <a:lnTo>
                  <a:pt x="282" y="8407"/>
                </a:lnTo>
                <a:lnTo>
                  <a:pt x="282" y="8408"/>
                </a:lnTo>
                <a:lnTo>
                  <a:pt x="283" y="8408"/>
                </a:lnTo>
                <a:lnTo>
                  <a:pt x="284" y="8409"/>
                </a:lnTo>
                <a:lnTo>
                  <a:pt x="286" y="8408"/>
                </a:lnTo>
                <a:lnTo>
                  <a:pt x="289" y="8405"/>
                </a:lnTo>
                <a:close/>
                <a:moveTo>
                  <a:pt x="238" y="8550"/>
                </a:moveTo>
                <a:lnTo>
                  <a:pt x="236" y="8551"/>
                </a:lnTo>
                <a:lnTo>
                  <a:pt x="235" y="8553"/>
                </a:lnTo>
                <a:lnTo>
                  <a:pt x="235" y="8555"/>
                </a:lnTo>
                <a:lnTo>
                  <a:pt x="237" y="8555"/>
                </a:lnTo>
                <a:lnTo>
                  <a:pt x="239" y="8555"/>
                </a:lnTo>
                <a:lnTo>
                  <a:pt x="240" y="8553"/>
                </a:lnTo>
                <a:lnTo>
                  <a:pt x="240" y="8551"/>
                </a:lnTo>
                <a:lnTo>
                  <a:pt x="238" y="8550"/>
                </a:lnTo>
                <a:close/>
                <a:moveTo>
                  <a:pt x="191" y="8698"/>
                </a:moveTo>
                <a:lnTo>
                  <a:pt x="189" y="8699"/>
                </a:lnTo>
                <a:lnTo>
                  <a:pt x="188" y="8700"/>
                </a:lnTo>
                <a:lnTo>
                  <a:pt x="188" y="8702"/>
                </a:lnTo>
                <a:lnTo>
                  <a:pt x="190" y="8702"/>
                </a:lnTo>
                <a:lnTo>
                  <a:pt x="191" y="8702"/>
                </a:lnTo>
                <a:lnTo>
                  <a:pt x="192" y="8700"/>
                </a:lnTo>
                <a:lnTo>
                  <a:pt x="192" y="8699"/>
                </a:lnTo>
                <a:lnTo>
                  <a:pt x="191" y="8698"/>
                </a:lnTo>
                <a:close/>
                <a:moveTo>
                  <a:pt x="142" y="8848"/>
                </a:moveTo>
                <a:lnTo>
                  <a:pt x="142" y="8848"/>
                </a:lnTo>
                <a:lnTo>
                  <a:pt x="142" y="8849"/>
                </a:lnTo>
                <a:lnTo>
                  <a:pt x="143" y="8848"/>
                </a:lnTo>
                <a:lnTo>
                  <a:pt x="144" y="8848"/>
                </a:lnTo>
                <a:lnTo>
                  <a:pt x="144" y="8847"/>
                </a:lnTo>
                <a:lnTo>
                  <a:pt x="143" y="8846"/>
                </a:lnTo>
                <a:lnTo>
                  <a:pt x="142" y="8847"/>
                </a:lnTo>
                <a:lnTo>
                  <a:pt x="142" y="8848"/>
                </a:lnTo>
                <a:close/>
                <a:moveTo>
                  <a:pt x="95" y="8996"/>
                </a:moveTo>
                <a:lnTo>
                  <a:pt x="95" y="8997"/>
                </a:lnTo>
                <a:lnTo>
                  <a:pt x="95" y="8997"/>
                </a:lnTo>
                <a:lnTo>
                  <a:pt x="96" y="8997"/>
                </a:lnTo>
                <a:lnTo>
                  <a:pt x="96" y="8996"/>
                </a:lnTo>
                <a:lnTo>
                  <a:pt x="96" y="8995"/>
                </a:lnTo>
                <a:lnTo>
                  <a:pt x="96" y="8995"/>
                </a:lnTo>
                <a:lnTo>
                  <a:pt x="95" y="8995"/>
                </a:lnTo>
                <a:lnTo>
                  <a:pt x="95" y="8996"/>
                </a:lnTo>
                <a:close/>
                <a:moveTo>
                  <a:pt x="48" y="9143"/>
                </a:moveTo>
                <a:lnTo>
                  <a:pt x="48" y="9144"/>
                </a:lnTo>
                <a:lnTo>
                  <a:pt x="48" y="9144"/>
                </a:lnTo>
                <a:lnTo>
                  <a:pt x="48" y="9144"/>
                </a:lnTo>
                <a:lnTo>
                  <a:pt x="48" y="9143"/>
                </a:lnTo>
                <a:lnTo>
                  <a:pt x="48" y="9143"/>
                </a:lnTo>
                <a:lnTo>
                  <a:pt x="48" y="9143"/>
                </a:lnTo>
                <a:lnTo>
                  <a:pt x="48" y="9143"/>
                </a:lnTo>
                <a:lnTo>
                  <a:pt x="48" y="9143"/>
                </a:lnTo>
                <a:close/>
                <a:moveTo>
                  <a:pt x="0" y="9291"/>
                </a:moveTo>
                <a:lnTo>
                  <a:pt x="0" y="9291"/>
                </a:lnTo>
                <a:lnTo>
                  <a:pt x="1" y="9291"/>
                </a:lnTo>
                <a:lnTo>
                  <a:pt x="1" y="9291"/>
                </a:lnTo>
                <a:lnTo>
                  <a:pt x="1" y="9291"/>
                </a:lnTo>
                <a:lnTo>
                  <a:pt x="1" y="9290"/>
                </a:lnTo>
                <a:lnTo>
                  <a:pt x="1" y="9290"/>
                </a:lnTo>
                <a:lnTo>
                  <a:pt x="1" y="9290"/>
                </a:lnTo>
                <a:lnTo>
                  <a:pt x="0" y="9291"/>
                </a:lnTo>
                <a:close/>
                <a:moveTo>
                  <a:pt x="2459" y="1177"/>
                </a:moveTo>
                <a:lnTo>
                  <a:pt x="2459" y="1176"/>
                </a:lnTo>
                <a:lnTo>
                  <a:pt x="2459" y="1176"/>
                </a:lnTo>
                <a:lnTo>
                  <a:pt x="2459" y="1176"/>
                </a:lnTo>
                <a:lnTo>
                  <a:pt x="2458" y="1177"/>
                </a:lnTo>
                <a:lnTo>
                  <a:pt x="2458" y="1177"/>
                </a:lnTo>
                <a:lnTo>
                  <a:pt x="2459" y="1177"/>
                </a:lnTo>
                <a:lnTo>
                  <a:pt x="2459" y="1177"/>
                </a:lnTo>
                <a:lnTo>
                  <a:pt x="2459" y="1177"/>
                </a:lnTo>
                <a:close/>
                <a:moveTo>
                  <a:pt x="2412" y="1324"/>
                </a:moveTo>
                <a:lnTo>
                  <a:pt x="2412" y="1323"/>
                </a:lnTo>
                <a:lnTo>
                  <a:pt x="2412" y="1323"/>
                </a:lnTo>
                <a:lnTo>
                  <a:pt x="2411" y="1323"/>
                </a:lnTo>
                <a:lnTo>
                  <a:pt x="2411" y="1324"/>
                </a:lnTo>
                <a:lnTo>
                  <a:pt x="2411" y="1325"/>
                </a:lnTo>
                <a:lnTo>
                  <a:pt x="2411" y="1325"/>
                </a:lnTo>
                <a:lnTo>
                  <a:pt x="2412" y="1325"/>
                </a:lnTo>
                <a:lnTo>
                  <a:pt x="2412" y="1324"/>
                </a:lnTo>
                <a:close/>
                <a:moveTo>
                  <a:pt x="2365" y="1472"/>
                </a:moveTo>
                <a:lnTo>
                  <a:pt x="2365" y="1472"/>
                </a:lnTo>
                <a:lnTo>
                  <a:pt x="2364" y="1472"/>
                </a:lnTo>
                <a:lnTo>
                  <a:pt x="2364" y="1472"/>
                </a:lnTo>
                <a:lnTo>
                  <a:pt x="2363" y="1472"/>
                </a:lnTo>
                <a:lnTo>
                  <a:pt x="2363" y="1473"/>
                </a:lnTo>
                <a:lnTo>
                  <a:pt x="2364" y="1473"/>
                </a:lnTo>
                <a:lnTo>
                  <a:pt x="2364" y="1473"/>
                </a:lnTo>
                <a:lnTo>
                  <a:pt x="2365" y="1472"/>
                </a:lnTo>
                <a:close/>
                <a:moveTo>
                  <a:pt x="2318" y="1620"/>
                </a:moveTo>
                <a:lnTo>
                  <a:pt x="2318" y="1619"/>
                </a:lnTo>
                <a:lnTo>
                  <a:pt x="2317" y="1618"/>
                </a:lnTo>
                <a:lnTo>
                  <a:pt x="2316" y="1619"/>
                </a:lnTo>
                <a:lnTo>
                  <a:pt x="2315" y="1620"/>
                </a:lnTo>
                <a:lnTo>
                  <a:pt x="2316" y="1621"/>
                </a:lnTo>
                <a:lnTo>
                  <a:pt x="2316" y="1621"/>
                </a:lnTo>
                <a:lnTo>
                  <a:pt x="2317" y="1621"/>
                </a:lnTo>
                <a:lnTo>
                  <a:pt x="2318" y="1620"/>
                </a:lnTo>
                <a:close/>
                <a:moveTo>
                  <a:pt x="2271" y="1767"/>
                </a:moveTo>
                <a:lnTo>
                  <a:pt x="2271" y="1766"/>
                </a:lnTo>
                <a:lnTo>
                  <a:pt x="2270" y="1765"/>
                </a:lnTo>
                <a:lnTo>
                  <a:pt x="2269" y="1766"/>
                </a:lnTo>
                <a:lnTo>
                  <a:pt x="2268" y="1767"/>
                </a:lnTo>
                <a:lnTo>
                  <a:pt x="2268" y="1768"/>
                </a:lnTo>
                <a:lnTo>
                  <a:pt x="2269" y="1769"/>
                </a:lnTo>
                <a:lnTo>
                  <a:pt x="2270" y="1768"/>
                </a:lnTo>
                <a:lnTo>
                  <a:pt x="2271" y="1767"/>
                </a:lnTo>
                <a:close/>
                <a:moveTo>
                  <a:pt x="2224" y="1914"/>
                </a:moveTo>
                <a:lnTo>
                  <a:pt x="2224" y="1913"/>
                </a:lnTo>
                <a:lnTo>
                  <a:pt x="2223" y="1912"/>
                </a:lnTo>
                <a:lnTo>
                  <a:pt x="2221" y="1913"/>
                </a:lnTo>
                <a:lnTo>
                  <a:pt x="2220" y="1914"/>
                </a:lnTo>
                <a:lnTo>
                  <a:pt x="2220" y="1916"/>
                </a:lnTo>
                <a:lnTo>
                  <a:pt x="2221" y="1916"/>
                </a:lnTo>
                <a:lnTo>
                  <a:pt x="2223" y="1916"/>
                </a:lnTo>
                <a:lnTo>
                  <a:pt x="2224" y="1914"/>
                </a:lnTo>
                <a:close/>
                <a:moveTo>
                  <a:pt x="2177" y="2062"/>
                </a:moveTo>
                <a:lnTo>
                  <a:pt x="2177" y="2060"/>
                </a:lnTo>
                <a:lnTo>
                  <a:pt x="2175" y="2059"/>
                </a:lnTo>
                <a:lnTo>
                  <a:pt x="2173" y="2060"/>
                </a:lnTo>
                <a:lnTo>
                  <a:pt x="2172" y="2062"/>
                </a:lnTo>
                <a:lnTo>
                  <a:pt x="2172" y="2063"/>
                </a:lnTo>
                <a:lnTo>
                  <a:pt x="2174" y="2064"/>
                </a:lnTo>
                <a:lnTo>
                  <a:pt x="2176" y="2063"/>
                </a:lnTo>
                <a:lnTo>
                  <a:pt x="2177" y="2062"/>
                </a:lnTo>
                <a:close/>
                <a:moveTo>
                  <a:pt x="2126" y="2212"/>
                </a:moveTo>
                <a:lnTo>
                  <a:pt x="2129" y="2211"/>
                </a:lnTo>
                <a:lnTo>
                  <a:pt x="2130" y="2209"/>
                </a:lnTo>
                <a:lnTo>
                  <a:pt x="2130" y="2207"/>
                </a:lnTo>
                <a:lnTo>
                  <a:pt x="2128" y="2206"/>
                </a:lnTo>
                <a:lnTo>
                  <a:pt x="2126" y="2207"/>
                </a:lnTo>
                <a:lnTo>
                  <a:pt x="2124" y="2209"/>
                </a:lnTo>
                <a:lnTo>
                  <a:pt x="2125" y="2211"/>
                </a:lnTo>
                <a:lnTo>
                  <a:pt x="2126" y="2212"/>
                </a:lnTo>
                <a:close/>
                <a:moveTo>
                  <a:pt x="2079" y="2361"/>
                </a:moveTo>
                <a:lnTo>
                  <a:pt x="2081" y="2360"/>
                </a:lnTo>
                <a:lnTo>
                  <a:pt x="2083" y="2357"/>
                </a:lnTo>
                <a:lnTo>
                  <a:pt x="2083" y="2355"/>
                </a:lnTo>
                <a:lnTo>
                  <a:pt x="2083" y="2354"/>
                </a:lnTo>
                <a:lnTo>
                  <a:pt x="2082" y="2354"/>
                </a:lnTo>
                <a:lnTo>
                  <a:pt x="2081" y="2353"/>
                </a:lnTo>
                <a:lnTo>
                  <a:pt x="2078" y="2354"/>
                </a:lnTo>
                <a:lnTo>
                  <a:pt x="2077" y="2357"/>
                </a:lnTo>
                <a:lnTo>
                  <a:pt x="2076" y="2358"/>
                </a:lnTo>
                <a:lnTo>
                  <a:pt x="2077" y="2360"/>
                </a:lnTo>
                <a:lnTo>
                  <a:pt x="2078" y="2360"/>
                </a:lnTo>
                <a:lnTo>
                  <a:pt x="2079" y="2361"/>
                </a:lnTo>
                <a:close/>
                <a:moveTo>
                  <a:pt x="2031" y="2508"/>
                </a:moveTo>
                <a:lnTo>
                  <a:pt x="2034" y="2507"/>
                </a:lnTo>
                <a:lnTo>
                  <a:pt x="2036" y="2505"/>
                </a:lnTo>
                <a:lnTo>
                  <a:pt x="2036" y="2503"/>
                </a:lnTo>
                <a:lnTo>
                  <a:pt x="2036" y="2502"/>
                </a:lnTo>
                <a:lnTo>
                  <a:pt x="2035" y="2502"/>
                </a:lnTo>
                <a:lnTo>
                  <a:pt x="2034" y="2501"/>
                </a:lnTo>
                <a:lnTo>
                  <a:pt x="2031" y="2502"/>
                </a:lnTo>
                <a:lnTo>
                  <a:pt x="2029" y="2505"/>
                </a:lnTo>
                <a:lnTo>
                  <a:pt x="2029" y="2506"/>
                </a:lnTo>
                <a:lnTo>
                  <a:pt x="2029" y="2507"/>
                </a:lnTo>
                <a:lnTo>
                  <a:pt x="2030" y="2508"/>
                </a:lnTo>
                <a:lnTo>
                  <a:pt x="2031" y="2508"/>
                </a:lnTo>
                <a:close/>
                <a:moveTo>
                  <a:pt x="1984" y="2656"/>
                </a:moveTo>
                <a:lnTo>
                  <a:pt x="1987" y="2655"/>
                </a:lnTo>
                <a:lnTo>
                  <a:pt x="1989" y="2652"/>
                </a:lnTo>
                <a:lnTo>
                  <a:pt x="1989" y="2651"/>
                </a:lnTo>
                <a:lnTo>
                  <a:pt x="1989" y="2649"/>
                </a:lnTo>
                <a:lnTo>
                  <a:pt x="1988" y="2649"/>
                </a:lnTo>
                <a:lnTo>
                  <a:pt x="1986" y="2648"/>
                </a:lnTo>
                <a:lnTo>
                  <a:pt x="1985" y="2649"/>
                </a:lnTo>
                <a:lnTo>
                  <a:pt x="1983" y="2649"/>
                </a:lnTo>
                <a:lnTo>
                  <a:pt x="1982" y="2651"/>
                </a:lnTo>
                <a:lnTo>
                  <a:pt x="1981" y="2652"/>
                </a:lnTo>
                <a:lnTo>
                  <a:pt x="1981" y="2654"/>
                </a:lnTo>
                <a:lnTo>
                  <a:pt x="1981" y="2655"/>
                </a:lnTo>
                <a:lnTo>
                  <a:pt x="1982" y="2656"/>
                </a:lnTo>
                <a:lnTo>
                  <a:pt x="1984" y="2656"/>
                </a:lnTo>
                <a:close/>
                <a:moveTo>
                  <a:pt x="1936" y="2804"/>
                </a:moveTo>
                <a:lnTo>
                  <a:pt x="1938" y="2804"/>
                </a:lnTo>
                <a:lnTo>
                  <a:pt x="1940" y="2803"/>
                </a:lnTo>
                <a:lnTo>
                  <a:pt x="1941" y="2801"/>
                </a:lnTo>
                <a:lnTo>
                  <a:pt x="1942" y="2800"/>
                </a:lnTo>
                <a:lnTo>
                  <a:pt x="1942" y="2798"/>
                </a:lnTo>
                <a:lnTo>
                  <a:pt x="1942" y="2797"/>
                </a:lnTo>
                <a:lnTo>
                  <a:pt x="1941" y="2796"/>
                </a:lnTo>
                <a:lnTo>
                  <a:pt x="1939" y="2795"/>
                </a:lnTo>
                <a:lnTo>
                  <a:pt x="1937" y="2796"/>
                </a:lnTo>
                <a:lnTo>
                  <a:pt x="1936" y="2797"/>
                </a:lnTo>
                <a:lnTo>
                  <a:pt x="1934" y="2798"/>
                </a:lnTo>
                <a:lnTo>
                  <a:pt x="1933" y="2800"/>
                </a:lnTo>
                <a:lnTo>
                  <a:pt x="1933" y="2801"/>
                </a:lnTo>
                <a:lnTo>
                  <a:pt x="1934" y="2803"/>
                </a:lnTo>
                <a:lnTo>
                  <a:pt x="1935" y="2804"/>
                </a:lnTo>
                <a:lnTo>
                  <a:pt x="1936" y="2804"/>
                </a:lnTo>
                <a:close/>
                <a:moveTo>
                  <a:pt x="1889" y="2951"/>
                </a:moveTo>
                <a:lnTo>
                  <a:pt x="1891" y="2951"/>
                </a:lnTo>
                <a:lnTo>
                  <a:pt x="1892" y="2950"/>
                </a:lnTo>
                <a:lnTo>
                  <a:pt x="1894" y="2949"/>
                </a:lnTo>
                <a:lnTo>
                  <a:pt x="1895" y="2947"/>
                </a:lnTo>
                <a:lnTo>
                  <a:pt x="1895" y="2945"/>
                </a:lnTo>
                <a:lnTo>
                  <a:pt x="1894" y="2944"/>
                </a:lnTo>
                <a:lnTo>
                  <a:pt x="1893" y="2943"/>
                </a:lnTo>
                <a:lnTo>
                  <a:pt x="1892" y="2943"/>
                </a:lnTo>
                <a:lnTo>
                  <a:pt x="1890" y="2943"/>
                </a:lnTo>
                <a:lnTo>
                  <a:pt x="1888" y="2944"/>
                </a:lnTo>
                <a:lnTo>
                  <a:pt x="1887" y="2945"/>
                </a:lnTo>
                <a:lnTo>
                  <a:pt x="1886" y="2947"/>
                </a:lnTo>
                <a:lnTo>
                  <a:pt x="1886" y="2949"/>
                </a:lnTo>
                <a:lnTo>
                  <a:pt x="1886" y="2950"/>
                </a:lnTo>
                <a:lnTo>
                  <a:pt x="1887" y="2951"/>
                </a:lnTo>
                <a:lnTo>
                  <a:pt x="1889" y="2951"/>
                </a:lnTo>
                <a:close/>
                <a:moveTo>
                  <a:pt x="1841" y="3099"/>
                </a:moveTo>
                <a:lnTo>
                  <a:pt x="1843" y="3099"/>
                </a:lnTo>
                <a:lnTo>
                  <a:pt x="1845" y="3098"/>
                </a:lnTo>
                <a:lnTo>
                  <a:pt x="1847" y="3096"/>
                </a:lnTo>
                <a:lnTo>
                  <a:pt x="1848" y="3094"/>
                </a:lnTo>
                <a:lnTo>
                  <a:pt x="1848" y="3092"/>
                </a:lnTo>
                <a:lnTo>
                  <a:pt x="1847" y="3091"/>
                </a:lnTo>
                <a:lnTo>
                  <a:pt x="1846" y="3090"/>
                </a:lnTo>
                <a:lnTo>
                  <a:pt x="1844" y="3090"/>
                </a:lnTo>
                <a:lnTo>
                  <a:pt x="1842" y="3090"/>
                </a:lnTo>
                <a:lnTo>
                  <a:pt x="1841" y="3091"/>
                </a:lnTo>
                <a:lnTo>
                  <a:pt x="1839" y="3092"/>
                </a:lnTo>
                <a:lnTo>
                  <a:pt x="1838" y="3094"/>
                </a:lnTo>
                <a:lnTo>
                  <a:pt x="1838" y="3096"/>
                </a:lnTo>
                <a:lnTo>
                  <a:pt x="1838" y="3098"/>
                </a:lnTo>
                <a:lnTo>
                  <a:pt x="1840" y="3099"/>
                </a:lnTo>
                <a:lnTo>
                  <a:pt x="1841" y="3099"/>
                </a:lnTo>
                <a:close/>
                <a:moveTo>
                  <a:pt x="1794" y="3248"/>
                </a:moveTo>
                <a:lnTo>
                  <a:pt x="1796" y="3248"/>
                </a:lnTo>
                <a:lnTo>
                  <a:pt x="1798" y="3245"/>
                </a:lnTo>
                <a:lnTo>
                  <a:pt x="1800" y="3244"/>
                </a:lnTo>
                <a:lnTo>
                  <a:pt x="1801" y="3242"/>
                </a:lnTo>
                <a:lnTo>
                  <a:pt x="1801" y="3240"/>
                </a:lnTo>
                <a:lnTo>
                  <a:pt x="1800" y="3238"/>
                </a:lnTo>
                <a:lnTo>
                  <a:pt x="1799" y="3237"/>
                </a:lnTo>
                <a:lnTo>
                  <a:pt x="1797" y="3236"/>
                </a:lnTo>
                <a:lnTo>
                  <a:pt x="1795" y="3237"/>
                </a:lnTo>
                <a:lnTo>
                  <a:pt x="1793" y="3238"/>
                </a:lnTo>
                <a:lnTo>
                  <a:pt x="1791" y="3240"/>
                </a:lnTo>
                <a:lnTo>
                  <a:pt x="1790" y="3242"/>
                </a:lnTo>
                <a:lnTo>
                  <a:pt x="1790" y="3244"/>
                </a:lnTo>
                <a:lnTo>
                  <a:pt x="1791" y="3245"/>
                </a:lnTo>
                <a:lnTo>
                  <a:pt x="1792" y="3248"/>
                </a:lnTo>
                <a:lnTo>
                  <a:pt x="1794" y="3248"/>
                </a:lnTo>
                <a:close/>
                <a:moveTo>
                  <a:pt x="1747" y="3395"/>
                </a:moveTo>
                <a:lnTo>
                  <a:pt x="1749" y="3395"/>
                </a:lnTo>
                <a:lnTo>
                  <a:pt x="1751" y="3394"/>
                </a:lnTo>
                <a:lnTo>
                  <a:pt x="1752" y="3392"/>
                </a:lnTo>
                <a:lnTo>
                  <a:pt x="1753" y="3390"/>
                </a:lnTo>
                <a:lnTo>
                  <a:pt x="1754" y="3388"/>
                </a:lnTo>
                <a:lnTo>
                  <a:pt x="1753" y="3385"/>
                </a:lnTo>
                <a:lnTo>
                  <a:pt x="1752" y="3384"/>
                </a:lnTo>
                <a:lnTo>
                  <a:pt x="1750" y="3384"/>
                </a:lnTo>
                <a:lnTo>
                  <a:pt x="1748" y="3384"/>
                </a:lnTo>
                <a:lnTo>
                  <a:pt x="1746" y="3385"/>
                </a:lnTo>
                <a:lnTo>
                  <a:pt x="1744" y="3388"/>
                </a:lnTo>
                <a:lnTo>
                  <a:pt x="1743" y="3390"/>
                </a:lnTo>
                <a:lnTo>
                  <a:pt x="1743" y="3392"/>
                </a:lnTo>
                <a:lnTo>
                  <a:pt x="1743" y="3394"/>
                </a:lnTo>
                <a:lnTo>
                  <a:pt x="1745" y="3395"/>
                </a:lnTo>
                <a:lnTo>
                  <a:pt x="1747" y="3395"/>
                </a:lnTo>
                <a:close/>
                <a:moveTo>
                  <a:pt x="1699" y="3543"/>
                </a:moveTo>
                <a:lnTo>
                  <a:pt x="1701" y="3543"/>
                </a:lnTo>
                <a:lnTo>
                  <a:pt x="1704" y="3541"/>
                </a:lnTo>
                <a:lnTo>
                  <a:pt x="1705" y="3540"/>
                </a:lnTo>
                <a:lnTo>
                  <a:pt x="1706" y="3537"/>
                </a:lnTo>
                <a:lnTo>
                  <a:pt x="1707" y="3535"/>
                </a:lnTo>
                <a:lnTo>
                  <a:pt x="1706" y="3533"/>
                </a:lnTo>
                <a:lnTo>
                  <a:pt x="1705" y="3532"/>
                </a:lnTo>
                <a:lnTo>
                  <a:pt x="1703" y="3532"/>
                </a:lnTo>
                <a:lnTo>
                  <a:pt x="1700" y="3532"/>
                </a:lnTo>
                <a:lnTo>
                  <a:pt x="1698" y="3533"/>
                </a:lnTo>
                <a:lnTo>
                  <a:pt x="1696" y="3535"/>
                </a:lnTo>
                <a:lnTo>
                  <a:pt x="1695" y="3537"/>
                </a:lnTo>
                <a:lnTo>
                  <a:pt x="1695" y="3540"/>
                </a:lnTo>
                <a:lnTo>
                  <a:pt x="1696" y="3541"/>
                </a:lnTo>
                <a:lnTo>
                  <a:pt x="1697" y="3543"/>
                </a:lnTo>
                <a:lnTo>
                  <a:pt x="1699" y="3543"/>
                </a:lnTo>
                <a:close/>
                <a:moveTo>
                  <a:pt x="1652" y="3690"/>
                </a:moveTo>
                <a:lnTo>
                  <a:pt x="1654" y="3690"/>
                </a:lnTo>
                <a:lnTo>
                  <a:pt x="1656" y="3689"/>
                </a:lnTo>
                <a:lnTo>
                  <a:pt x="1658" y="3687"/>
                </a:lnTo>
                <a:lnTo>
                  <a:pt x="1659" y="3685"/>
                </a:lnTo>
                <a:lnTo>
                  <a:pt x="1659" y="3683"/>
                </a:lnTo>
                <a:lnTo>
                  <a:pt x="1659" y="3681"/>
                </a:lnTo>
                <a:lnTo>
                  <a:pt x="1657" y="3680"/>
                </a:lnTo>
                <a:lnTo>
                  <a:pt x="1655" y="3679"/>
                </a:lnTo>
                <a:lnTo>
                  <a:pt x="1653" y="3680"/>
                </a:lnTo>
                <a:lnTo>
                  <a:pt x="1651" y="3681"/>
                </a:lnTo>
                <a:lnTo>
                  <a:pt x="1649" y="3683"/>
                </a:lnTo>
                <a:lnTo>
                  <a:pt x="1648" y="3685"/>
                </a:lnTo>
                <a:lnTo>
                  <a:pt x="1648" y="3687"/>
                </a:lnTo>
                <a:lnTo>
                  <a:pt x="1648" y="3689"/>
                </a:lnTo>
                <a:lnTo>
                  <a:pt x="1650" y="3690"/>
                </a:lnTo>
                <a:lnTo>
                  <a:pt x="1652" y="3690"/>
                </a:lnTo>
                <a:close/>
                <a:moveTo>
                  <a:pt x="1604" y="3838"/>
                </a:moveTo>
                <a:lnTo>
                  <a:pt x="1607" y="3838"/>
                </a:lnTo>
                <a:lnTo>
                  <a:pt x="1609" y="3836"/>
                </a:lnTo>
                <a:lnTo>
                  <a:pt x="1611" y="3835"/>
                </a:lnTo>
                <a:lnTo>
                  <a:pt x="1612" y="3832"/>
                </a:lnTo>
                <a:lnTo>
                  <a:pt x="1612" y="3830"/>
                </a:lnTo>
                <a:lnTo>
                  <a:pt x="1612" y="3828"/>
                </a:lnTo>
                <a:lnTo>
                  <a:pt x="1610" y="3827"/>
                </a:lnTo>
                <a:lnTo>
                  <a:pt x="1608" y="3826"/>
                </a:lnTo>
                <a:lnTo>
                  <a:pt x="1606" y="3827"/>
                </a:lnTo>
                <a:lnTo>
                  <a:pt x="1603" y="3828"/>
                </a:lnTo>
                <a:lnTo>
                  <a:pt x="1601" y="3830"/>
                </a:lnTo>
                <a:lnTo>
                  <a:pt x="1600" y="3832"/>
                </a:lnTo>
                <a:lnTo>
                  <a:pt x="1600" y="3835"/>
                </a:lnTo>
                <a:lnTo>
                  <a:pt x="1600" y="3836"/>
                </a:lnTo>
                <a:lnTo>
                  <a:pt x="1602" y="3838"/>
                </a:lnTo>
                <a:lnTo>
                  <a:pt x="1604" y="3838"/>
                </a:lnTo>
                <a:close/>
                <a:moveTo>
                  <a:pt x="1557" y="3986"/>
                </a:moveTo>
                <a:lnTo>
                  <a:pt x="1559" y="3985"/>
                </a:lnTo>
                <a:lnTo>
                  <a:pt x="1562" y="3984"/>
                </a:lnTo>
                <a:lnTo>
                  <a:pt x="1563" y="3982"/>
                </a:lnTo>
                <a:lnTo>
                  <a:pt x="1565" y="3980"/>
                </a:lnTo>
                <a:lnTo>
                  <a:pt x="1565" y="3977"/>
                </a:lnTo>
                <a:lnTo>
                  <a:pt x="1564" y="3975"/>
                </a:lnTo>
                <a:lnTo>
                  <a:pt x="1563" y="3974"/>
                </a:lnTo>
                <a:lnTo>
                  <a:pt x="1561" y="3974"/>
                </a:lnTo>
                <a:lnTo>
                  <a:pt x="1558" y="3974"/>
                </a:lnTo>
                <a:lnTo>
                  <a:pt x="1556" y="3975"/>
                </a:lnTo>
                <a:lnTo>
                  <a:pt x="1554" y="3977"/>
                </a:lnTo>
                <a:lnTo>
                  <a:pt x="1553" y="3980"/>
                </a:lnTo>
                <a:lnTo>
                  <a:pt x="1552" y="3982"/>
                </a:lnTo>
                <a:lnTo>
                  <a:pt x="1553" y="3984"/>
                </a:lnTo>
                <a:lnTo>
                  <a:pt x="1555" y="3985"/>
                </a:lnTo>
                <a:lnTo>
                  <a:pt x="1557" y="3986"/>
                </a:lnTo>
                <a:close/>
                <a:moveTo>
                  <a:pt x="1509" y="4133"/>
                </a:moveTo>
                <a:lnTo>
                  <a:pt x="1512" y="4132"/>
                </a:lnTo>
                <a:lnTo>
                  <a:pt x="1514" y="4131"/>
                </a:lnTo>
                <a:lnTo>
                  <a:pt x="1516" y="4129"/>
                </a:lnTo>
                <a:lnTo>
                  <a:pt x="1517" y="4127"/>
                </a:lnTo>
                <a:lnTo>
                  <a:pt x="1518" y="4125"/>
                </a:lnTo>
                <a:lnTo>
                  <a:pt x="1517" y="4123"/>
                </a:lnTo>
                <a:lnTo>
                  <a:pt x="1515" y="4121"/>
                </a:lnTo>
                <a:lnTo>
                  <a:pt x="1513" y="4121"/>
                </a:lnTo>
                <a:lnTo>
                  <a:pt x="1511" y="4121"/>
                </a:lnTo>
                <a:lnTo>
                  <a:pt x="1508" y="4123"/>
                </a:lnTo>
                <a:lnTo>
                  <a:pt x="1507" y="4125"/>
                </a:lnTo>
                <a:lnTo>
                  <a:pt x="1505" y="4127"/>
                </a:lnTo>
                <a:lnTo>
                  <a:pt x="1505" y="4129"/>
                </a:lnTo>
                <a:lnTo>
                  <a:pt x="1506" y="4131"/>
                </a:lnTo>
                <a:lnTo>
                  <a:pt x="1507" y="4132"/>
                </a:lnTo>
                <a:lnTo>
                  <a:pt x="1509" y="4133"/>
                </a:lnTo>
                <a:close/>
                <a:moveTo>
                  <a:pt x="1462" y="4281"/>
                </a:moveTo>
                <a:lnTo>
                  <a:pt x="1465" y="4281"/>
                </a:lnTo>
                <a:lnTo>
                  <a:pt x="1467" y="4280"/>
                </a:lnTo>
                <a:lnTo>
                  <a:pt x="1469" y="4278"/>
                </a:lnTo>
                <a:lnTo>
                  <a:pt x="1470" y="4275"/>
                </a:lnTo>
                <a:lnTo>
                  <a:pt x="1470" y="4272"/>
                </a:lnTo>
                <a:lnTo>
                  <a:pt x="1470" y="4270"/>
                </a:lnTo>
                <a:lnTo>
                  <a:pt x="1468" y="4269"/>
                </a:lnTo>
                <a:lnTo>
                  <a:pt x="1466" y="4268"/>
                </a:lnTo>
                <a:lnTo>
                  <a:pt x="1463" y="4269"/>
                </a:lnTo>
                <a:lnTo>
                  <a:pt x="1461" y="4270"/>
                </a:lnTo>
                <a:lnTo>
                  <a:pt x="1459" y="4272"/>
                </a:lnTo>
                <a:lnTo>
                  <a:pt x="1458" y="4275"/>
                </a:lnTo>
                <a:lnTo>
                  <a:pt x="1458" y="4278"/>
                </a:lnTo>
                <a:lnTo>
                  <a:pt x="1458" y="4280"/>
                </a:lnTo>
                <a:lnTo>
                  <a:pt x="1460" y="4281"/>
                </a:lnTo>
                <a:lnTo>
                  <a:pt x="1462" y="4281"/>
                </a:lnTo>
                <a:close/>
                <a:moveTo>
                  <a:pt x="1415" y="4429"/>
                </a:moveTo>
                <a:lnTo>
                  <a:pt x="1417" y="4429"/>
                </a:lnTo>
                <a:lnTo>
                  <a:pt x="1420" y="4427"/>
                </a:lnTo>
                <a:lnTo>
                  <a:pt x="1422" y="4425"/>
                </a:lnTo>
                <a:lnTo>
                  <a:pt x="1423" y="4423"/>
                </a:lnTo>
                <a:lnTo>
                  <a:pt x="1423" y="4420"/>
                </a:lnTo>
                <a:lnTo>
                  <a:pt x="1423" y="4418"/>
                </a:lnTo>
                <a:lnTo>
                  <a:pt x="1421" y="4417"/>
                </a:lnTo>
                <a:lnTo>
                  <a:pt x="1419" y="4416"/>
                </a:lnTo>
                <a:lnTo>
                  <a:pt x="1416" y="4417"/>
                </a:lnTo>
                <a:lnTo>
                  <a:pt x="1414" y="4418"/>
                </a:lnTo>
                <a:lnTo>
                  <a:pt x="1411" y="4420"/>
                </a:lnTo>
                <a:lnTo>
                  <a:pt x="1410" y="4423"/>
                </a:lnTo>
                <a:lnTo>
                  <a:pt x="1410" y="4425"/>
                </a:lnTo>
                <a:lnTo>
                  <a:pt x="1411" y="4427"/>
                </a:lnTo>
                <a:lnTo>
                  <a:pt x="1412" y="4429"/>
                </a:lnTo>
                <a:lnTo>
                  <a:pt x="1415" y="4429"/>
                </a:lnTo>
                <a:close/>
                <a:moveTo>
                  <a:pt x="1367" y="4576"/>
                </a:moveTo>
                <a:lnTo>
                  <a:pt x="1370" y="4576"/>
                </a:lnTo>
                <a:lnTo>
                  <a:pt x="1372" y="4575"/>
                </a:lnTo>
                <a:lnTo>
                  <a:pt x="1374" y="4572"/>
                </a:lnTo>
                <a:lnTo>
                  <a:pt x="1376" y="4570"/>
                </a:lnTo>
                <a:lnTo>
                  <a:pt x="1376" y="4568"/>
                </a:lnTo>
                <a:lnTo>
                  <a:pt x="1375" y="4565"/>
                </a:lnTo>
                <a:lnTo>
                  <a:pt x="1374" y="4564"/>
                </a:lnTo>
                <a:lnTo>
                  <a:pt x="1371" y="4564"/>
                </a:lnTo>
                <a:lnTo>
                  <a:pt x="1369" y="4564"/>
                </a:lnTo>
                <a:lnTo>
                  <a:pt x="1366" y="4565"/>
                </a:lnTo>
                <a:lnTo>
                  <a:pt x="1364" y="4568"/>
                </a:lnTo>
                <a:lnTo>
                  <a:pt x="1363" y="4570"/>
                </a:lnTo>
                <a:lnTo>
                  <a:pt x="1363" y="4572"/>
                </a:lnTo>
                <a:lnTo>
                  <a:pt x="1363" y="4575"/>
                </a:lnTo>
                <a:lnTo>
                  <a:pt x="1365" y="4576"/>
                </a:lnTo>
                <a:lnTo>
                  <a:pt x="1367" y="4576"/>
                </a:lnTo>
                <a:close/>
                <a:moveTo>
                  <a:pt x="1320" y="4724"/>
                </a:moveTo>
                <a:lnTo>
                  <a:pt x="1322" y="4723"/>
                </a:lnTo>
                <a:lnTo>
                  <a:pt x="1325" y="4722"/>
                </a:lnTo>
                <a:lnTo>
                  <a:pt x="1327" y="4720"/>
                </a:lnTo>
                <a:lnTo>
                  <a:pt x="1328" y="4717"/>
                </a:lnTo>
                <a:lnTo>
                  <a:pt x="1329" y="4715"/>
                </a:lnTo>
                <a:lnTo>
                  <a:pt x="1328" y="4713"/>
                </a:lnTo>
                <a:lnTo>
                  <a:pt x="1326" y="4711"/>
                </a:lnTo>
                <a:lnTo>
                  <a:pt x="1324" y="4711"/>
                </a:lnTo>
                <a:lnTo>
                  <a:pt x="1321" y="4711"/>
                </a:lnTo>
                <a:lnTo>
                  <a:pt x="1319" y="4713"/>
                </a:lnTo>
                <a:lnTo>
                  <a:pt x="1317" y="4715"/>
                </a:lnTo>
                <a:lnTo>
                  <a:pt x="1315" y="4717"/>
                </a:lnTo>
                <a:lnTo>
                  <a:pt x="1315" y="4720"/>
                </a:lnTo>
                <a:lnTo>
                  <a:pt x="1316" y="4722"/>
                </a:lnTo>
                <a:lnTo>
                  <a:pt x="1317" y="4723"/>
                </a:lnTo>
                <a:lnTo>
                  <a:pt x="1320" y="4724"/>
                </a:lnTo>
                <a:close/>
                <a:moveTo>
                  <a:pt x="1272" y="4871"/>
                </a:moveTo>
                <a:lnTo>
                  <a:pt x="1275" y="4871"/>
                </a:lnTo>
                <a:lnTo>
                  <a:pt x="1278" y="4869"/>
                </a:lnTo>
                <a:lnTo>
                  <a:pt x="1280" y="4867"/>
                </a:lnTo>
                <a:lnTo>
                  <a:pt x="1281" y="4865"/>
                </a:lnTo>
                <a:lnTo>
                  <a:pt x="1281" y="4862"/>
                </a:lnTo>
                <a:lnTo>
                  <a:pt x="1280" y="4860"/>
                </a:lnTo>
                <a:lnTo>
                  <a:pt x="1279" y="4859"/>
                </a:lnTo>
                <a:lnTo>
                  <a:pt x="1277" y="4858"/>
                </a:lnTo>
                <a:lnTo>
                  <a:pt x="1274" y="4859"/>
                </a:lnTo>
                <a:lnTo>
                  <a:pt x="1271" y="4860"/>
                </a:lnTo>
                <a:lnTo>
                  <a:pt x="1269" y="4862"/>
                </a:lnTo>
                <a:lnTo>
                  <a:pt x="1268" y="4865"/>
                </a:lnTo>
                <a:lnTo>
                  <a:pt x="1268" y="4867"/>
                </a:lnTo>
                <a:lnTo>
                  <a:pt x="1269" y="4869"/>
                </a:lnTo>
                <a:lnTo>
                  <a:pt x="1270" y="4871"/>
                </a:lnTo>
                <a:lnTo>
                  <a:pt x="1272" y="4871"/>
                </a:lnTo>
                <a:close/>
                <a:moveTo>
                  <a:pt x="1225" y="5018"/>
                </a:moveTo>
                <a:lnTo>
                  <a:pt x="1228" y="5018"/>
                </a:lnTo>
                <a:lnTo>
                  <a:pt x="1230" y="5017"/>
                </a:lnTo>
                <a:lnTo>
                  <a:pt x="1232" y="5015"/>
                </a:lnTo>
                <a:lnTo>
                  <a:pt x="1234" y="5012"/>
                </a:lnTo>
                <a:lnTo>
                  <a:pt x="1234" y="5010"/>
                </a:lnTo>
                <a:lnTo>
                  <a:pt x="1233" y="5008"/>
                </a:lnTo>
                <a:lnTo>
                  <a:pt x="1231" y="5006"/>
                </a:lnTo>
                <a:lnTo>
                  <a:pt x="1229" y="5006"/>
                </a:lnTo>
                <a:lnTo>
                  <a:pt x="1227" y="5006"/>
                </a:lnTo>
                <a:lnTo>
                  <a:pt x="1224" y="5008"/>
                </a:lnTo>
                <a:lnTo>
                  <a:pt x="1222" y="5010"/>
                </a:lnTo>
                <a:lnTo>
                  <a:pt x="1221" y="5012"/>
                </a:lnTo>
                <a:lnTo>
                  <a:pt x="1220" y="5015"/>
                </a:lnTo>
                <a:lnTo>
                  <a:pt x="1221" y="5017"/>
                </a:lnTo>
                <a:lnTo>
                  <a:pt x="1223" y="5018"/>
                </a:lnTo>
                <a:lnTo>
                  <a:pt x="1225" y="5018"/>
                </a:lnTo>
                <a:close/>
                <a:moveTo>
                  <a:pt x="1178" y="5166"/>
                </a:moveTo>
                <a:lnTo>
                  <a:pt x="1180" y="5166"/>
                </a:lnTo>
                <a:lnTo>
                  <a:pt x="1183" y="5165"/>
                </a:lnTo>
                <a:lnTo>
                  <a:pt x="1185" y="5163"/>
                </a:lnTo>
                <a:lnTo>
                  <a:pt x="1186" y="5159"/>
                </a:lnTo>
                <a:lnTo>
                  <a:pt x="1186" y="5157"/>
                </a:lnTo>
                <a:lnTo>
                  <a:pt x="1185" y="5155"/>
                </a:lnTo>
                <a:lnTo>
                  <a:pt x="1184" y="5154"/>
                </a:lnTo>
                <a:lnTo>
                  <a:pt x="1182" y="5153"/>
                </a:lnTo>
                <a:lnTo>
                  <a:pt x="1179" y="5154"/>
                </a:lnTo>
                <a:lnTo>
                  <a:pt x="1177" y="5155"/>
                </a:lnTo>
                <a:lnTo>
                  <a:pt x="1175" y="5157"/>
                </a:lnTo>
                <a:lnTo>
                  <a:pt x="1174" y="5159"/>
                </a:lnTo>
                <a:lnTo>
                  <a:pt x="1173" y="5163"/>
                </a:lnTo>
                <a:lnTo>
                  <a:pt x="1174" y="5165"/>
                </a:lnTo>
                <a:lnTo>
                  <a:pt x="1176" y="5166"/>
                </a:lnTo>
                <a:lnTo>
                  <a:pt x="1178" y="5166"/>
                </a:lnTo>
                <a:close/>
                <a:moveTo>
                  <a:pt x="1130" y="5314"/>
                </a:moveTo>
                <a:lnTo>
                  <a:pt x="1133" y="5313"/>
                </a:lnTo>
                <a:lnTo>
                  <a:pt x="1135" y="5312"/>
                </a:lnTo>
                <a:lnTo>
                  <a:pt x="1137" y="5310"/>
                </a:lnTo>
                <a:lnTo>
                  <a:pt x="1138" y="5308"/>
                </a:lnTo>
                <a:lnTo>
                  <a:pt x="1139" y="5305"/>
                </a:lnTo>
                <a:lnTo>
                  <a:pt x="1138" y="5304"/>
                </a:lnTo>
                <a:lnTo>
                  <a:pt x="1136" y="5301"/>
                </a:lnTo>
                <a:lnTo>
                  <a:pt x="1134" y="5301"/>
                </a:lnTo>
                <a:lnTo>
                  <a:pt x="1132" y="5301"/>
                </a:lnTo>
                <a:lnTo>
                  <a:pt x="1129" y="5304"/>
                </a:lnTo>
                <a:lnTo>
                  <a:pt x="1128" y="5305"/>
                </a:lnTo>
                <a:lnTo>
                  <a:pt x="1126" y="5308"/>
                </a:lnTo>
                <a:lnTo>
                  <a:pt x="1126" y="5310"/>
                </a:lnTo>
                <a:lnTo>
                  <a:pt x="1127" y="5312"/>
                </a:lnTo>
                <a:lnTo>
                  <a:pt x="1128" y="5313"/>
                </a:lnTo>
                <a:lnTo>
                  <a:pt x="1130" y="5314"/>
                </a:lnTo>
                <a:close/>
                <a:moveTo>
                  <a:pt x="1083" y="5461"/>
                </a:moveTo>
                <a:lnTo>
                  <a:pt x="1086" y="5461"/>
                </a:lnTo>
                <a:lnTo>
                  <a:pt x="1088" y="5459"/>
                </a:lnTo>
                <a:lnTo>
                  <a:pt x="1090" y="5458"/>
                </a:lnTo>
                <a:lnTo>
                  <a:pt x="1091" y="5455"/>
                </a:lnTo>
                <a:lnTo>
                  <a:pt x="1091" y="5453"/>
                </a:lnTo>
                <a:lnTo>
                  <a:pt x="1091" y="5451"/>
                </a:lnTo>
                <a:lnTo>
                  <a:pt x="1089" y="5450"/>
                </a:lnTo>
                <a:lnTo>
                  <a:pt x="1087" y="5449"/>
                </a:lnTo>
                <a:lnTo>
                  <a:pt x="1084" y="5450"/>
                </a:lnTo>
                <a:lnTo>
                  <a:pt x="1082" y="5451"/>
                </a:lnTo>
                <a:lnTo>
                  <a:pt x="1080" y="5453"/>
                </a:lnTo>
                <a:lnTo>
                  <a:pt x="1079" y="5455"/>
                </a:lnTo>
                <a:lnTo>
                  <a:pt x="1079" y="5458"/>
                </a:lnTo>
                <a:lnTo>
                  <a:pt x="1079" y="5459"/>
                </a:lnTo>
                <a:lnTo>
                  <a:pt x="1081" y="5461"/>
                </a:lnTo>
                <a:lnTo>
                  <a:pt x="1083" y="5461"/>
                </a:lnTo>
                <a:close/>
                <a:moveTo>
                  <a:pt x="1036" y="5609"/>
                </a:moveTo>
                <a:lnTo>
                  <a:pt x="1038" y="5608"/>
                </a:lnTo>
                <a:lnTo>
                  <a:pt x="1041" y="5607"/>
                </a:lnTo>
                <a:lnTo>
                  <a:pt x="1042" y="5605"/>
                </a:lnTo>
                <a:lnTo>
                  <a:pt x="1044" y="5603"/>
                </a:lnTo>
                <a:lnTo>
                  <a:pt x="1044" y="5600"/>
                </a:lnTo>
                <a:lnTo>
                  <a:pt x="1043" y="5598"/>
                </a:lnTo>
                <a:lnTo>
                  <a:pt x="1042" y="5597"/>
                </a:lnTo>
                <a:lnTo>
                  <a:pt x="1040" y="5597"/>
                </a:lnTo>
                <a:lnTo>
                  <a:pt x="1037" y="5597"/>
                </a:lnTo>
                <a:lnTo>
                  <a:pt x="1035" y="5598"/>
                </a:lnTo>
                <a:lnTo>
                  <a:pt x="1033" y="5600"/>
                </a:lnTo>
                <a:lnTo>
                  <a:pt x="1032" y="5603"/>
                </a:lnTo>
                <a:lnTo>
                  <a:pt x="1031" y="5605"/>
                </a:lnTo>
                <a:lnTo>
                  <a:pt x="1032" y="5607"/>
                </a:lnTo>
                <a:lnTo>
                  <a:pt x="1034" y="5608"/>
                </a:lnTo>
                <a:lnTo>
                  <a:pt x="1036" y="5609"/>
                </a:lnTo>
                <a:close/>
                <a:moveTo>
                  <a:pt x="988" y="5756"/>
                </a:moveTo>
                <a:lnTo>
                  <a:pt x="991" y="5755"/>
                </a:lnTo>
                <a:lnTo>
                  <a:pt x="993" y="5754"/>
                </a:lnTo>
                <a:lnTo>
                  <a:pt x="995" y="5752"/>
                </a:lnTo>
                <a:lnTo>
                  <a:pt x="996" y="5750"/>
                </a:lnTo>
                <a:lnTo>
                  <a:pt x="996" y="5748"/>
                </a:lnTo>
                <a:lnTo>
                  <a:pt x="995" y="5746"/>
                </a:lnTo>
                <a:lnTo>
                  <a:pt x="994" y="5745"/>
                </a:lnTo>
                <a:lnTo>
                  <a:pt x="992" y="5744"/>
                </a:lnTo>
                <a:lnTo>
                  <a:pt x="990" y="5745"/>
                </a:lnTo>
                <a:lnTo>
                  <a:pt x="988" y="5746"/>
                </a:lnTo>
                <a:lnTo>
                  <a:pt x="986" y="5748"/>
                </a:lnTo>
                <a:lnTo>
                  <a:pt x="985" y="5750"/>
                </a:lnTo>
                <a:lnTo>
                  <a:pt x="984" y="5752"/>
                </a:lnTo>
                <a:lnTo>
                  <a:pt x="985" y="5754"/>
                </a:lnTo>
                <a:lnTo>
                  <a:pt x="986" y="5755"/>
                </a:lnTo>
                <a:lnTo>
                  <a:pt x="988" y="5756"/>
                </a:lnTo>
                <a:close/>
                <a:moveTo>
                  <a:pt x="941" y="5903"/>
                </a:moveTo>
                <a:lnTo>
                  <a:pt x="943" y="5902"/>
                </a:lnTo>
                <a:lnTo>
                  <a:pt x="946" y="5901"/>
                </a:lnTo>
                <a:lnTo>
                  <a:pt x="947" y="5899"/>
                </a:lnTo>
                <a:lnTo>
                  <a:pt x="948" y="5897"/>
                </a:lnTo>
                <a:lnTo>
                  <a:pt x="949" y="5895"/>
                </a:lnTo>
                <a:lnTo>
                  <a:pt x="948" y="5893"/>
                </a:lnTo>
                <a:lnTo>
                  <a:pt x="947" y="5892"/>
                </a:lnTo>
                <a:lnTo>
                  <a:pt x="945" y="5892"/>
                </a:lnTo>
                <a:lnTo>
                  <a:pt x="942" y="5892"/>
                </a:lnTo>
                <a:lnTo>
                  <a:pt x="940" y="5893"/>
                </a:lnTo>
                <a:lnTo>
                  <a:pt x="938" y="5895"/>
                </a:lnTo>
                <a:lnTo>
                  <a:pt x="937" y="5897"/>
                </a:lnTo>
                <a:lnTo>
                  <a:pt x="937" y="5899"/>
                </a:lnTo>
                <a:lnTo>
                  <a:pt x="938" y="5901"/>
                </a:lnTo>
                <a:lnTo>
                  <a:pt x="939" y="5902"/>
                </a:lnTo>
                <a:lnTo>
                  <a:pt x="941" y="5903"/>
                </a:lnTo>
                <a:close/>
                <a:moveTo>
                  <a:pt x="894" y="6051"/>
                </a:moveTo>
                <a:lnTo>
                  <a:pt x="896" y="6050"/>
                </a:lnTo>
                <a:lnTo>
                  <a:pt x="898" y="6048"/>
                </a:lnTo>
                <a:lnTo>
                  <a:pt x="900" y="6047"/>
                </a:lnTo>
                <a:lnTo>
                  <a:pt x="901" y="6045"/>
                </a:lnTo>
                <a:lnTo>
                  <a:pt x="901" y="6043"/>
                </a:lnTo>
                <a:lnTo>
                  <a:pt x="900" y="6041"/>
                </a:lnTo>
                <a:lnTo>
                  <a:pt x="899" y="6040"/>
                </a:lnTo>
                <a:lnTo>
                  <a:pt x="897" y="6039"/>
                </a:lnTo>
                <a:lnTo>
                  <a:pt x="895" y="6040"/>
                </a:lnTo>
                <a:lnTo>
                  <a:pt x="893" y="6041"/>
                </a:lnTo>
                <a:lnTo>
                  <a:pt x="891" y="6043"/>
                </a:lnTo>
                <a:lnTo>
                  <a:pt x="890" y="6045"/>
                </a:lnTo>
                <a:lnTo>
                  <a:pt x="890" y="6047"/>
                </a:lnTo>
                <a:lnTo>
                  <a:pt x="891" y="6048"/>
                </a:lnTo>
                <a:lnTo>
                  <a:pt x="892" y="6050"/>
                </a:lnTo>
                <a:lnTo>
                  <a:pt x="894" y="6051"/>
                </a:lnTo>
                <a:close/>
                <a:moveTo>
                  <a:pt x="846" y="6198"/>
                </a:moveTo>
                <a:lnTo>
                  <a:pt x="849" y="6198"/>
                </a:lnTo>
                <a:lnTo>
                  <a:pt x="851" y="6197"/>
                </a:lnTo>
                <a:lnTo>
                  <a:pt x="852" y="6195"/>
                </a:lnTo>
                <a:lnTo>
                  <a:pt x="853" y="6193"/>
                </a:lnTo>
                <a:lnTo>
                  <a:pt x="854" y="6191"/>
                </a:lnTo>
                <a:lnTo>
                  <a:pt x="853" y="6188"/>
                </a:lnTo>
                <a:lnTo>
                  <a:pt x="852" y="6187"/>
                </a:lnTo>
                <a:lnTo>
                  <a:pt x="850" y="6187"/>
                </a:lnTo>
                <a:lnTo>
                  <a:pt x="848" y="6187"/>
                </a:lnTo>
                <a:lnTo>
                  <a:pt x="846" y="6188"/>
                </a:lnTo>
                <a:lnTo>
                  <a:pt x="844" y="6191"/>
                </a:lnTo>
                <a:lnTo>
                  <a:pt x="843" y="6193"/>
                </a:lnTo>
                <a:lnTo>
                  <a:pt x="843" y="6195"/>
                </a:lnTo>
                <a:lnTo>
                  <a:pt x="843" y="6197"/>
                </a:lnTo>
                <a:lnTo>
                  <a:pt x="845" y="6198"/>
                </a:lnTo>
                <a:lnTo>
                  <a:pt x="846" y="6198"/>
                </a:lnTo>
                <a:close/>
                <a:moveTo>
                  <a:pt x="799" y="6345"/>
                </a:moveTo>
                <a:lnTo>
                  <a:pt x="801" y="6345"/>
                </a:lnTo>
                <a:lnTo>
                  <a:pt x="803" y="6344"/>
                </a:lnTo>
                <a:lnTo>
                  <a:pt x="805" y="6342"/>
                </a:lnTo>
                <a:lnTo>
                  <a:pt x="806" y="6340"/>
                </a:lnTo>
                <a:lnTo>
                  <a:pt x="806" y="6339"/>
                </a:lnTo>
                <a:lnTo>
                  <a:pt x="805" y="6337"/>
                </a:lnTo>
                <a:lnTo>
                  <a:pt x="804" y="6336"/>
                </a:lnTo>
                <a:lnTo>
                  <a:pt x="802" y="6336"/>
                </a:lnTo>
                <a:lnTo>
                  <a:pt x="800" y="6336"/>
                </a:lnTo>
                <a:lnTo>
                  <a:pt x="798" y="6337"/>
                </a:lnTo>
                <a:lnTo>
                  <a:pt x="797" y="6339"/>
                </a:lnTo>
                <a:lnTo>
                  <a:pt x="796" y="6340"/>
                </a:lnTo>
                <a:lnTo>
                  <a:pt x="796" y="6342"/>
                </a:lnTo>
                <a:lnTo>
                  <a:pt x="796" y="6344"/>
                </a:lnTo>
                <a:lnTo>
                  <a:pt x="797" y="6345"/>
                </a:lnTo>
                <a:lnTo>
                  <a:pt x="799" y="6345"/>
                </a:lnTo>
                <a:close/>
                <a:moveTo>
                  <a:pt x="752" y="6492"/>
                </a:moveTo>
                <a:lnTo>
                  <a:pt x="754" y="6492"/>
                </a:lnTo>
                <a:lnTo>
                  <a:pt x="756" y="6491"/>
                </a:lnTo>
                <a:lnTo>
                  <a:pt x="757" y="6489"/>
                </a:lnTo>
                <a:lnTo>
                  <a:pt x="758" y="6488"/>
                </a:lnTo>
                <a:lnTo>
                  <a:pt x="758" y="6486"/>
                </a:lnTo>
                <a:lnTo>
                  <a:pt x="758" y="6485"/>
                </a:lnTo>
                <a:lnTo>
                  <a:pt x="756" y="6484"/>
                </a:lnTo>
                <a:lnTo>
                  <a:pt x="755" y="6483"/>
                </a:lnTo>
                <a:lnTo>
                  <a:pt x="753" y="6484"/>
                </a:lnTo>
                <a:lnTo>
                  <a:pt x="751" y="6485"/>
                </a:lnTo>
                <a:lnTo>
                  <a:pt x="750" y="6486"/>
                </a:lnTo>
                <a:lnTo>
                  <a:pt x="749" y="6488"/>
                </a:lnTo>
                <a:lnTo>
                  <a:pt x="749" y="6489"/>
                </a:lnTo>
                <a:lnTo>
                  <a:pt x="749" y="6491"/>
                </a:lnTo>
                <a:lnTo>
                  <a:pt x="750" y="6492"/>
                </a:lnTo>
                <a:lnTo>
                  <a:pt x="752" y="6492"/>
                </a:lnTo>
                <a:close/>
                <a:moveTo>
                  <a:pt x="705" y="6640"/>
                </a:moveTo>
                <a:lnTo>
                  <a:pt x="706" y="6639"/>
                </a:lnTo>
                <a:lnTo>
                  <a:pt x="708" y="6638"/>
                </a:lnTo>
                <a:lnTo>
                  <a:pt x="710" y="6637"/>
                </a:lnTo>
                <a:lnTo>
                  <a:pt x="710" y="6635"/>
                </a:lnTo>
                <a:lnTo>
                  <a:pt x="711" y="6633"/>
                </a:lnTo>
                <a:lnTo>
                  <a:pt x="710" y="6632"/>
                </a:lnTo>
                <a:lnTo>
                  <a:pt x="709" y="6631"/>
                </a:lnTo>
                <a:lnTo>
                  <a:pt x="707" y="6631"/>
                </a:lnTo>
                <a:lnTo>
                  <a:pt x="706" y="6631"/>
                </a:lnTo>
                <a:lnTo>
                  <a:pt x="704" y="6632"/>
                </a:lnTo>
                <a:lnTo>
                  <a:pt x="703" y="6633"/>
                </a:lnTo>
                <a:lnTo>
                  <a:pt x="702" y="6635"/>
                </a:lnTo>
                <a:lnTo>
                  <a:pt x="701" y="6637"/>
                </a:lnTo>
                <a:lnTo>
                  <a:pt x="702" y="6638"/>
                </a:lnTo>
                <a:lnTo>
                  <a:pt x="703" y="6639"/>
                </a:lnTo>
                <a:lnTo>
                  <a:pt x="705" y="6640"/>
                </a:lnTo>
                <a:close/>
                <a:moveTo>
                  <a:pt x="657" y="6786"/>
                </a:moveTo>
                <a:lnTo>
                  <a:pt x="659" y="6786"/>
                </a:lnTo>
                <a:lnTo>
                  <a:pt x="661" y="6785"/>
                </a:lnTo>
                <a:lnTo>
                  <a:pt x="662" y="6784"/>
                </a:lnTo>
                <a:lnTo>
                  <a:pt x="663" y="6782"/>
                </a:lnTo>
                <a:lnTo>
                  <a:pt x="663" y="6781"/>
                </a:lnTo>
                <a:lnTo>
                  <a:pt x="662" y="6780"/>
                </a:lnTo>
                <a:lnTo>
                  <a:pt x="661" y="6779"/>
                </a:lnTo>
                <a:lnTo>
                  <a:pt x="660" y="6778"/>
                </a:lnTo>
                <a:lnTo>
                  <a:pt x="657" y="6780"/>
                </a:lnTo>
                <a:lnTo>
                  <a:pt x="655" y="6782"/>
                </a:lnTo>
                <a:lnTo>
                  <a:pt x="654" y="6784"/>
                </a:lnTo>
                <a:lnTo>
                  <a:pt x="655" y="6785"/>
                </a:lnTo>
                <a:lnTo>
                  <a:pt x="656" y="6786"/>
                </a:lnTo>
                <a:lnTo>
                  <a:pt x="657" y="6786"/>
                </a:lnTo>
                <a:close/>
                <a:moveTo>
                  <a:pt x="610" y="6933"/>
                </a:moveTo>
                <a:lnTo>
                  <a:pt x="613" y="6932"/>
                </a:lnTo>
                <a:lnTo>
                  <a:pt x="615" y="6930"/>
                </a:lnTo>
                <a:lnTo>
                  <a:pt x="615" y="6928"/>
                </a:lnTo>
                <a:lnTo>
                  <a:pt x="615" y="6927"/>
                </a:lnTo>
                <a:lnTo>
                  <a:pt x="614" y="6927"/>
                </a:lnTo>
                <a:lnTo>
                  <a:pt x="612" y="6926"/>
                </a:lnTo>
                <a:lnTo>
                  <a:pt x="610" y="6927"/>
                </a:lnTo>
                <a:lnTo>
                  <a:pt x="608" y="6930"/>
                </a:lnTo>
                <a:lnTo>
                  <a:pt x="608" y="6931"/>
                </a:lnTo>
                <a:lnTo>
                  <a:pt x="608" y="6932"/>
                </a:lnTo>
                <a:lnTo>
                  <a:pt x="609" y="6933"/>
                </a:lnTo>
                <a:lnTo>
                  <a:pt x="610" y="6933"/>
                </a:lnTo>
                <a:close/>
                <a:moveTo>
                  <a:pt x="563" y="7081"/>
                </a:moveTo>
                <a:lnTo>
                  <a:pt x="565" y="7080"/>
                </a:lnTo>
                <a:lnTo>
                  <a:pt x="567" y="7078"/>
                </a:lnTo>
                <a:lnTo>
                  <a:pt x="567" y="7076"/>
                </a:lnTo>
                <a:lnTo>
                  <a:pt x="567" y="7075"/>
                </a:lnTo>
                <a:lnTo>
                  <a:pt x="566" y="7074"/>
                </a:lnTo>
                <a:lnTo>
                  <a:pt x="565" y="7074"/>
                </a:lnTo>
                <a:lnTo>
                  <a:pt x="562" y="7075"/>
                </a:lnTo>
                <a:lnTo>
                  <a:pt x="561" y="7078"/>
                </a:lnTo>
                <a:lnTo>
                  <a:pt x="561" y="7079"/>
                </a:lnTo>
                <a:lnTo>
                  <a:pt x="561" y="7080"/>
                </a:lnTo>
                <a:lnTo>
                  <a:pt x="562" y="7081"/>
                </a:lnTo>
                <a:lnTo>
                  <a:pt x="563" y="7081"/>
                </a:lnTo>
                <a:close/>
                <a:moveTo>
                  <a:pt x="516" y="7228"/>
                </a:moveTo>
                <a:lnTo>
                  <a:pt x="518" y="7228"/>
                </a:lnTo>
                <a:lnTo>
                  <a:pt x="519" y="7226"/>
                </a:lnTo>
                <a:lnTo>
                  <a:pt x="519" y="7224"/>
                </a:lnTo>
                <a:lnTo>
                  <a:pt x="517" y="7223"/>
                </a:lnTo>
                <a:lnTo>
                  <a:pt x="515" y="7224"/>
                </a:lnTo>
                <a:lnTo>
                  <a:pt x="514" y="7226"/>
                </a:lnTo>
                <a:lnTo>
                  <a:pt x="514" y="7228"/>
                </a:lnTo>
                <a:lnTo>
                  <a:pt x="516" y="7228"/>
                </a:lnTo>
                <a:close/>
                <a:moveTo>
                  <a:pt x="472" y="7373"/>
                </a:moveTo>
                <a:lnTo>
                  <a:pt x="471" y="7371"/>
                </a:lnTo>
                <a:lnTo>
                  <a:pt x="470" y="7371"/>
                </a:lnTo>
                <a:lnTo>
                  <a:pt x="468" y="7371"/>
                </a:lnTo>
                <a:lnTo>
                  <a:pt x="467" y="7373"/>
                </a:lnTo>
                <a:lnTo>
                  <a:pt x="467" y="7375"/>
                </a:lnTo>
                <a:lnTo>
                  <a:pt x="468" y="7375"/>
                </a:lnTo>
                <a:lnTo>
                  <a:pt x="470" y="7375"/>
                </a:lnTo>
                <a:lnTo>
                  <a:pt x="472" y="7373"/>
                </a:lnTo>
                <a:close/>
                <a:moveTo>
                  <a:pt x="424" y="7520"/>
                </a:moveTo>
                <a:lnTo>
                  <a:pt x="424" y="7519"/>
                </a:lnTo>
                <a:lnTo>
                  <a:pt x="422" y="7518"/>
                </a:lnTo>
                <a:lnTo>
                  <a:pt x="421" y="7519"/>
                </a:lnTo>
                <a:lnTo>
                  <a:pt x="420" y="7520"/>
                </a:lnTo>
                <a:lnTo>
                  <a:pt x="420" y="7522"/>
                </a:lnTo>
                <a:lnTo>
                  <a:pt x="421" y="7522"/>
                </a:lnTo>
                <a:lnTo>
                  <a:pt x="423" y="7522"/>
                </a:lnTo>
                <a:lnTo>
                  <a:pt x="424" y="7520"/>
                </a:lnTo>
                <a:close/>
                <a:moveTo>
                  <a:pt x="376" y="7668"/>
                </a:moveTo>
                <a:lnTo>
                  <a:pt x="376" y="7667"/>
                </a:lnTo>
                <a:lnTo>
                  <a:pt x="375" y="7666"/>
                </a:lnTo>
                <a:lnTo>
                  <a:pt x="374" y="7667"/>
                </a:lnTo>
                <a:lnTo>
                  <a:pt x="373" y="7668"/>
                </a:lnTo>
                <a:lnTo>
                  <a:pt x="373" y="7669"/>
                </a:lnTo>
                <a:lnTo>
                  <a:pt x="374" y="7669"/>
                </a:lnTo>
                <a:lnTo>
                  <a:pt x="375" y="7669"/>
                </a:lnTo>
                <a:lnTo>
                  <a:pt x="376" y="7668"/>
                </a:lnTo>
                <a:close/>
                <a:moveTo>
                  <a:pt x="328" y="7815"/>
                </a:moveTo>
                <a:lnTo>
                  <a:pt x="328" y="7814"/>
                </a:lnTo>
                <a:lnTo>
                  <a:pt x="327" y="7814"/>
                </a:lnTo>
                <a:lnTo>
                  <a:pt x="326" y="7814"/>
                </a:lnTo>
                <a:lnTo>
                  <a:pt x="326" y="7815"/>
                </a:lnTo>
                <a:lnTo>
                  <a:pt x="326" y="7816"/>
                </a:lnTo>
                <a:lnTo>
                  <a:pt x="327" y="7816"/>
                </a:lnTo>
                <a:lnTo>
                  <a:pt x="328" y="7816"/>
                </a:lnTo>
                <a:lnTo>
                  <a:pt x="328" y="7815"/>
                </a:lnTo>
                <a:close/>
                <a:moveTo>
                  <a:pt x="280" y="7962"/>
                </a:moveTo>
                <a:lnTo>
                  <a:pt x="280" y="7962"/>
                </a:lnTo>
                <a:lnTo>
                  <a:pt x="280" y="7962"/>
                </a:lnTo>
                <a:lnTo>
                  <a:pt x="279" y="7962"/>
                </a:lnTo>
                <a:lnTo>
                  <a:pt x="279" y="7962"/>
                </a:lnTo>
                <a:lnTo>
                  <a:pt x="279" y="7963"/>
                </a:lnTo>
                <a:lnTo>
                  <a:pt x="279" y="7963"/>
                </a:lnTo>
                <a:lnTo>
                  <a:pt x="280" y="7963"/>
                </a:lnTo>
                <a:lnTo>
                  <a:pt x="280" y="7962"/>
                </a:lnTo>
                <a:close/>
                <a:moveTo>
                  <a:pt x="233" y="8111"/>
                </a:moveTo>
                <a:lnTo>
                  <a:pt x="233" y="8110"/>
                </a:lnTo>
                <a:lnTo>
                  <a:pt x="232" y="8110"/>
                </a:lnTo>
                <a:lnTo>
                  <a:pt x="232" y="8110"/>
                </a:lnTo>
                <a:lnTo>
                  <a:pt x="232" y="8111"/>
                </a:lnTo>
                <a:lnTo>
                  <a:pt x="232" y="8111"/>
                </a:lnTo>
                <a:lnTo>
                  <a:pt x="232" y="8111"/>
                </a:lnTo>
                <a:lnTo>
                  <a:pt x="233" y="8111"/>
                </a:lnTo>
                <a:lnTo>
                  <a:pt x="233" y="8111"/>
                </a:lnTo>
                <a:close/>
                <a:moveTo>
                  <a:pt x="185" y="8258"/>
                </a:moveTo>
                <a:lnTo>
                  <a:pt x="185" y="8258"/>
                </a:lnTo>
                <a:lnTo>
                  <a:pt x="185" y="8258"/>
                </a:lnTo>
                <a:lnTo>
                  <a:pt x="185" y="8258"/>
                </a:lnTo>
                <a:lnTo>
                  <a:pt x="185" y="8259"/>
                </a:lnTo>
                <a:lnTo>
                  <a:pt x="185" y="8258"/>
                </a:lnTo>
                <a:lnTo>
                  <a:pt x="185" y="8258"/>
                </a:lnTo>
                <a:lnTo>
                  <a:pt x="185" y="8258"/>
                </a:lnTo>
                <a:lnTo>
                  <a:pt x="185" y="8258"/>
                </a:lnTo>
                <a:close/>
                <a:moveTo>
                  <a:pt x="1885" y="2505"/>
                </a:moveTo>
                <a:lnTo>
                  <a:pt x="1885" y="2505"/>
                </a:lnTo>
                <a:lnTo>
                  <a:pt x="1885" y="2504"/>
                </a:lnTo>
                <a:lnTo>
                  <a:pt x="1885" y="2505"/>
                </a:lnTo>
                <a:lnTo>
                  <a:pt x="1885" y="2505"/>
                </a:lnTo>
                <a:lnTo>
                  <a:pt x="1885" y="2505"/>
                </a:lnTo>
                <a:lnTo>
                  <a:pt x="1885" y="2505"/>
                </a:lnTo>
                <a:lnTo>
                  <a:pt x="1885" y="2505"/>
                </a:lnTo>
                <a:lnTo>
                  <a:pt x="1885" y="2505"/>
                </a:lnTo>
                <a:close/>
                <a:moveTo>
                  <a:pt x="1838" y="2652"/>
                </a:moveTo>
                <a:lnTo>
                  <a:pt x="1838" y="2652"/>
                </a:lnTo>
                <a:lnTo>
                  <a:pt x="1838" y="2652"/>
                </a:lnTo>
                <a:lnTo>
                  <a:pt x="1837" y="2652"/>
                </a:lnTo>
                <a:lnTo>
                  <a:pt x="1837" y="2652"/>
                </a:lnTo>
                <a:lnTo>
                  <a:pt x="1837" y="2653"/>
                </a:lnTo>
                <a:lnTo>
                  <a:pt x="1838" y="2653"/>
                </a:lnTo>
                <a:lnTo>
                  <a:pt x="1838" y="2653"/>
                </a:lnTo>
                <a:lnTo>
                  <a:pt x="1838" y="2652"/>
                </a:lnTo>
                <a:close/>
                <a:moveTo>
                  <a:pt x="1791" y="2800"/>
                </a:moveTo>
                <a:lnTo>
                  <a:pt x="1791" y="2799"/>
                </a:lnTo>
                <a:lnTo>
                  <a:pt x="1790" y="2799"/>
                </a:lnTo>
                <a:lnTo>
                  <a:pt x="1790" y="2799"/>
                </a:lnTo>
                <a:lnTo>
                  <a:pt x="1790" y="2800"/>
                </a:lnTo>
                <a:lnTo>
                  <a:pt x="1790" y="2800"/>
                </a:lnTo>
                <a:lnTo>
                  <a:pt x="1790" y="2800"/>
                </a:lnTo>
                <a:lnTo>
                  <a:pt x="1791" y="2800"/>
                </a:lnTo>
                <a:lnTo>
                  <a:pt x="1791" y="2800"/>
                </a:lnTo>
                <a:close/>
                <a:moveTo>
                  <a:pt x="1743" y="2947"/>
                </a:moveTo>
                <a:lnTo>
                  <a:pt x="1743" y="2947"/>
                </a:lnTo>
                <a:lnTo>
                  <a:pt x="1743" y="2947"/>
                </a:lnTo>
                <a:lnTo>
                  <a:pt x="1743" y="2947"/>
                </a:lnTo>
                <a:lnTo>
                  <a:pt x="1743" y="2947"/>
                </a:lnTo>
                <a:lnTo>
                  <a:pt x="1743" y="2947"/>
                </a:lnTo>
                <a:lnTo>
                  <a:pt x="1743" y="2947"/>
                </a:lnTo>
                <a:lnTo>
                  <a:pt x="1743" y="2947"/>
                </a:lnTo>
                <a:lnTo>
                  <a:pt x="1743" y="2947"/>
                </a:lnTo>
                <a:close/>
                <a:moveTo>
                  <a:pt x="1696" y="3094"/>
                </a:moveTo>
                <a:lnTo>
                  <a:pt x="1696" y="3094"/>
                </a:lnTo>
                <a:lnTo>
                  <a:pt x="1696" y="3094"/>
                </a:lnTo>
                <a:lnTo>
                  <a:pt x="1695" y="3094"/>
                </a:lnTo>
                <a:lnTo>
                  <a:pt x="1695" y="3094"/>
                </a:lnTo>
                <a:lnTo>
                  <a:pt x="1695" y="3095"/>
                </a:lnTo>
                <a:lnTo>
                  <a:pt x="1695" y="3095"/>
                </a:lnTo>
                <a:lnTo>
                  <a:pt x="1696" y="3095"/>
                </a:lnTo>
                <a:lnTo>
                  <a:pt x="1696" y="3094"/>
                </a:lnTo>
                <a:close/>
                <a:moveTo>
                  <a:pt x="1649" y="3242"/>
                </a:moveTo>
                <a:lnTo>
                  <a:pt x="1649" y="3241"/>
                </a:lnTo>
                <a:lnTo>
                  <a:pt x="1648" y="3241"/>
                </a:lnTo>
                <a:lnTo>
                  <a:pt x="1648" y="3241"/>
                </a:lnTo>
                <a:lnTo>
                  <a:pt x="1647" y="3242"/>
                </a:lnTo>
                <a:lnTo>
                  <a:pt x="1647" y="3242"/>
                </a:lnTo>
                <a:lnTo>
                  <a:pt x="1648" y="3242"/>
                </a:lnTo>
                <a:lnTo>
                  <a:pt x="1649" y="3242"/>
                </a:lnTo>
                <a:lnTo>
                  <a:pt x="1649" y="3242"/>
                </a:lnTo>
                <a:close/>
                <a:moveTo>
                  <a:pt x="1602" y="3390"/>
                </a:moveTo>
                <a:lnTo>
                  <a:pt x="1602" y="3389"/>
                </a:lnTo>
                <a:lnTo>
                  <a:pt x="1601" y="3389"/>
                </a:lnTo>
                <a:lnTo>
                  <a:pt x="1600" y="3389"/>
                </a:lnTo>
                <a:lnTo>
                  <a:pt x="1600" y="3390"/>
                </a:lnTo>
                <a:lnTo>
                  <a:pt x="1600" y="3391"/>
                </a:lnTo>
                <a:lnTo>
                  <a:pt x="1600" y="3391"/>
                </a:lnTo>
                <a:lnTo>
                  <a:pt x="1601" y="3391"/>
                </a:lnTo>
                <a:lnTo>
                  <a:pt x="1602" y="3390"/>
                </a:lnTo>
                <a:close/>
                <a:moveTo>
                  <a:pt x="1555" y="3537"/>
                </a:moveTo>
                <a:lnTo>
                  <a:pt x="1555" y="3537"/>
                </a:lnTo>
                <a:lnTo>
                  <a:pt x="1554" y="3536"/>
                </a:lnTo>
                <a:lnTo>
                  <a:pt x="1553" y="3537"/>
                </a:lnTo>
                <a:lnTo>
                  <a:pt x="1552" y="3537"/>
                </a:lnTo>
                <a:lnTo>
                  <a:pt x="1552" y="3538"/>
                </a:lnTo>
                <a:lnTo>
                  <a:pt x="1553" y="3539"/>
                </a:lnTo>
                <a:lnTo>
                  <a:pt x="1554" y="3538"/>
                </a:lnTo>
                <a:lnTo>
                  <a:pt x="1555" y="3537"/>
                </a:lnTo>
                <a:close/>
                <a:moveTo>
                  <a:pt x="1507" y="3685"/>
                </a:moveTo>
                <a:lnTo>
                  <a:pt x="1507" y="3684"/>
                </a:lnTo>
                <a:lnTo>
                  <a:pt x="1506" y="3684"/>
                </a:lnTo>
                <a:lnTo>
                  <a:pt x="1506" y="3684"/>
                </a:lnTo>
                <a:lnTo>
                  <a:pt x="1505" y="3685"/>
                </a:lnTo>
                <a:lnTo>
                  <a:pt x="1505" y="3686"/>
                </a:lnTo>
                <a:lnTo>
                  <a:pt x="1506" y="3686"/>
                </a:lnTo>
                <a:lnTo>
                  <a:pt x="1507" y="3686"/>
                </a:lnTo>
                <a:lnTo>
                  <a:pt x="1507" y="3685"/>
                </a:lnTo>
                <a:close/>
                <a:moveTo>
                  <a:pt x="1460" y="3832"/>
                </a:moveTo>
                <a:lnTo>
                  <a:pt x="1460" y="3831"/>
                </a:lnTo>
                <a:lnTo>
                  <a:pt x="1459" y="3831"/>
                </a:lnTo>
                <a:lnTo>
                  <a:pt x="1458" y="3831"/>
                </a:lnTo>
                <a:lnTo>
                  <a:pt x="1458" y="3832"/>
                </a:lnTo>
                <a:lnTo>
                  <a:pt x="1458" y="3833"/>
                </a:lnTo>
                <a:lnTo>
                  <a:pt x="1458" y="3833"/>
                </a:lnTo>
                <a:lnTo>
                  <a:pt x="1459" y="3833"/>
                </a:lnTo>
                <a:lnTo>
                  <a:pt x="1460" y="3832"/>
                </a:lnTo>
                <a:close/>
                <a:moveTo>
                  <a:pt x="1413" y="3980"/>
                </a:moveTo>
                <a:lnTo>
                  <a:pt x="1412" y="3979"/>
                </a:lnTo>
                <a:lnTo>
                  <a:pt x="1412" y="3978"/>
                </a:lnTo>
                <a:lnTo>
                  <a:pt x="1411" y="3979"/>
                </a:lnTo>
                <a:lnTo>
                  <a:pt x="1410" y="3980"/>
                </a:lnTo>
                <a:lnTo>
                  <a:pt x="1410" y="3980"/>
                </a:lnTo>
                <a:lnTo>
                  <a:pt x="1411" y="3981"/>
                </a:lnTo>
                <a:lnTo>
                  <a:pt x="1412" y="3980"/>
                </a:lnTo>
                <a:lnTo>
                  <a:pt x="1413" y="3980"/>
                </a:lnTo>
                <a:close/>
                <a:moveTo>
                  <a:pt x="1366" y="4127"/>
                </a:moveTo>
                <a:lnTo>
                  <a:pt x="1365" y="4126"/>
                </a:lnTo>
                <a:lnTo>
                  <a:pt x="1364" y="4125"/>
                </a:lnTo>
                <a:lnTo>
                  <a:pt x="1363" y="4126"/>
                </a:lnTo>
                <a:lnTo>
                  <a:pt x="1362" y="4127"/>
                </a:lnTo>
                <a:lnTo>
                  <a:pt x="1362" y="4128"/>
                </a:lnTo>
                <a:lnTo>
                  <a:pt x="1363" y="4129"/>
                </a:lnTo>
                <a:lnTo>
                  <a:pt x="1365" y="4128"/>
                </a:lnTo>
                <a:lnTo>
                  <a:pt x="1366" y="4127"/>
                </a:lnTo>
                <a:close/>
                <a:moveTo>
                  <a:pt x="1318" y="4275"/>
                </a:moveTo>
                <a:lnTo>
                  <a:pt x="1318" y="4273"/>
                </a:lnTo>
                <a:lnTo>
                  <a:pt x="1317" y="4273"/>
                </a:lnTo>
                <a:lnTo>
                  <a:pt x="1316" y="4273"/>
                </a:lnTo>
                <a:lnTo>
                  <a:pt x="1315" y="4275"/>
                </a:lnTo>
                <a:lnTo>
                  <a:pt x="1315" y="4276"/>
                </a:lnTo>
                <a:lnTo>
                  <a:pt x="1316" y="4277"/>
                </a:lnTo>
                <a:lnTo>
                  <a:pt x="1317" y="4276"/>
                </a:lnTo>
                <a:lnTo>
                  <a:pt x="1318" y="4275"/>
                </a:lnTo>
                <a:close/>
                <a:moveTo>
                  <a:pt x="1271" y="4423"/>
                </a:moveTo>
                <a:lnTo>
                  <a:pt x="1271" y="4421"/>
                </a:lnTo>
                <a:lnTo>
                  <a:pt x="1270" y="4421"/>
                </a:lnTo>
                <a:lnTo>
                  <a:pt x="1268" y="4421"/>
                </a:lnTo>
                <a:lnTo>
                  <a:pt x="1268" y="4423"/>
                </a:lnTo>
                <a:lnTo>
                  <a:pt x="1268" y="4424"/>
                </a:lnTo>
                <a:lnTo>
                  <a:pt x="1269" y="4424"/>
                </a:lnTo>
                <a:lnTo>
                  <a:pt x="1270" y="4424"/>
                </a:lnTo>
                <a:lnTo>
                  <a:pt x="1271" y="4423"/>
                </a:lnTo>
                <a:close/>
                <a:moveTo>
                  <a:pt x="1223" y="4570"/>
                </a:moveTo>
                <a:lnTo>
                  <a:pt x="1223" y="4569"/>
                </a:lnTo>
                <a:lnTo>
                  <a:pt x="1222" y="4568"/>
                </a:lnTo>
                <a:lnTo>
                  <a:pt x="1221" y="4569"/>
                </a:lnTo>
                <a:lnTo>
                  <a:pt x="1220" y="4570"/>
                </a:lnTo>
                <a:lnTo>
                  <a:pt x="1220" y="4571"/>
                </a:lnTo>
                <a:lnTo>
                  <a:pt x="1221" y="4572"/>
                </a:lnTo>
                <a:lnTo>
                  <a:pt x="1223" y="4571"/>
                </a:lnTo>
                <a:lnTo>
                  <a:pt x="1223" y="4570"/>
                </a:lnTo>
                <a:close/>
                <a:moveTo>
                  <a:pt x="1176" y="4717"/>
                </a:moveTo>
                <a:lnTo>
                  <a:pt x="1176" y="4716"/>
                </a:lnTo>
                <a:lnTo>
                  <a:pt x="1175" y="4716"/>
                </a:lnTo>
                <a:lnTo>
                  <a:pt x="1174" y="4716"/>
                </a:lnTo>
                <a:lnTo>
                  <a:pt x="1173" y="4717"/>
                </a:lnTo>
                <a:lnTo>
                  <a:pt x="1173" y="4718"/>
                </a:lnTo>
                <a:lnTo>
                  <a:pt x="1174" y="4719"/>
                </a:lnTo>
                <a:lnTo>
                  <a:pt x="1175" y="4718"/>
                </a:lnTo>
                <a:lnTo>
                  <a:pt x="1176" y="4717"/>
                </a:lnTo>
                <a:close/>
                <a:moveTo>
                  <a:pt x="1129" y="4865"/>
                </a:moveTo>
                <a:lnTo>
                  <a:pt x="1129" y="4864"/>
                </a:lnTo>
                <a:lnTo>
                  <a:pt x="1128" y="4863"/>
                </a:lnTo>
                <a:lnTo>
                  <a:pt x="1126" y="4864"/>
                </a:lnTo>
                <a:lnTo>
                  <a:pt x="1126" y="4865"/>
                </a:lnTo>
                <a:lnTo>
                  <a:pt x="1126" y="4866"/>
                </a:lnTo>
                <a:lnTo>
                  <a:pt x="1127" y="4866"/>
                </a:lnTo>
                <a:lnTo>
                  <a:pt x="1128" y="4866"/>
                </a:lnTo>
                <a:lnTo>
                  <a:pt x="1129" y="4865"/>
                </a:lnTo>
                <a:close/>
                <a:moveTo>
                  <a:pt x="1081" y="5012"/>
                </a:moveTo>
                <a:lnTo>
                  <a:pt x="1081" y="5011"/>
                </a:lnTo>
                <a:lnTo>
                  <a:pt x="1080" y="5010"/>
                </a:lnTo>
                <a:lnTo>
                  <a:pt x="1079" y="5011"/>
                </a:lnTo>
                <a:lnTo>
                  <a:pt x="1078" y="5012"/>
                </a:lnTo>
                <a:lnTo>
                  <a:pt x="1078" y="5013"/>
                </a:lnTo>
                <a:lnTo>
                  <a:pt x="1079" y="5014"/>
                </a:lnTo>
                <a:lnTo>
                  <a:pt x="1081" y="5013"/>
                </a:lnTo>
                <a:lnTo>
                  <a:pt x="1081" y="5012"/>
                </a:lnTo>
                <a:close/>
                <a:moveTo>
                  <a:pt x="1034" y="5159"/>
                </a:moveTo>
                <a:lnTo>
                  <a:pt x="1034" y="5158"/>
                </a:lnTo>
                <a:lnTo>
                  <a:pt x="1033" y="5158"/>
                </a:lnTo>
                <a:lnTo>
                  <a:pt x="1032" y="5158"/>
                </a:lnTo>
                <a:lnTo>
                  <a:pt x="1031" y="5159"/>
                </a:lnTo>
                <a:lnTo>
                  <a:pt x="1031" y="5161"/>
                </a:lnTo>
                <a:lnTo>
                  <a:pt x="1032" y="5161"/>
                </a:lnTo>
                <a:lnTo>
                  <a:pt x="1033" y="5161"/>
                </a:lnTo>
                <a:lnTo>
                  <a:pt x="1034" y="5159"/>
                </a:lnTo>
                <a:close/>
                <a:moveTo>
                  <a:pt x="987" y="5308"/>
                </a:moveTo>
                <a:lnTo>
                  <a:pt x="987" y="5307"/>
                </a:lnTo>
                <a:lnTo>
                  <a:pt x="986" y="5306"/>
                </a:lnTo>
                <a:lnTo>
                  <a:pt x="984" y="5307"/>
                </a:lnTo>
                <a:lnTo>
                  <a:pt x="983" y="5308"/>
                </a:lnTo>
                <a:lnTo>
                  <a:pt x="984" y="5309"/>
                </a:lnTo>
                <a:lnTo>
                  <a:pt x="984" y="5309"/>
                </a:lnTo>
                <a:lnTo>
                  <a:pt x="986" y="5309"/>
                </a:lnTo>
                <a:lnTo>
                  <a:pt x="987" y="5308"/>
                </a:lnTo>
                <a:close/>
                <a:moveTo>
                  <a:pt x="939" y="5455"/>
                </a:moveTo>
                <a:lnTo>
                  <a:pt x="939" y="5454"/>
                </a:lnTo>
                <a:lnTo>
                  <a:pt x="938" y="5454"/>
                </a:lnTo>
                <a:lnTo>
                  <a:pt x="937" y="5454"/>
                </a:lnTo>
                <a:lnTo>
                  <a:pt x="936" y="5455"/>
                </a:lnTo>
                <a:lnTo>
                  <a:pt x="937" y="5456"/>
                </a:lnTo>
                <a:lnTo>
                  <a:pt x="937" y="5456"/>
                </a:lnTo>
                <a:lnTo>
                  <a:pt x="938" y="5456"/>
                </a:lnTo>
                <a:lnTo>
                  <a:pt x="939" y="5455"/>
                </a:lnTo>
                <a:close/>
                <a:moveTo>
                  <a:pt x="891" y="5603"/>
                </a:moveTo>
                <a:lnTo>
                  <a:pt x="891" y="5602"/>
                </a:lnTo>
                <a:lnTo>
                  <a:pt x="891" y="5601"/>
                </a:lnTo>
                <a:lnTo>
                  <a:pt x="890" y="5602"/>
                </a:lnTo>
                <a:lnTo>
                  <a:pt x="889" y="5603"/>
                </a:lnTo>
                <a:lnTo>
                  <a:pt x="889" y="5603"/>
                </a:lnTo>
                <a:lnTo>
                  <a:pt x="890" y="5604"/>
                </a:lnTo>
                <a:lnTo>
                  <a:pt x="891" y="5603"/>
                </a:lnTo>
                <a:lnTo>
                  <a:pt x="891" y="5603"/>
                </a:lnTo>
                <a:close/>
                <a:moveTo>
                  <a:pt x="844" y="5750"/>
                </a:moveTo>
                <a:lnTo>
                  <a:pt x="844" y="5749"/>
                </a:lnTo>
                <a:lnTo>
                  <a:pt x="843" y="5749"/>
                </a:lnTo>
                <a:lnTo>
                  <a:pt x="842" y="5749"/>
                </a:lnTo>
                <a:lnTo>
                  <a:pt x="842" y="5750"/>
                </a:lnTo>
                <a:lnTo>
                  <a:pt x="842" y="5751"/>
                </a:lnTo>
                <a:lnTo>
                  <a:pt x="843" y="5751"/>
                </a:lnTo>
                <a:lnTo>
                  <a:pt x="843" y="5751"/>
                </a:lnTo>
                <a:lnTo>
                  <a:pt x="844" y="5750"/>
                </a:lnTo>
                <a:close/>
                <a:moveTo>
                  <a:pt x="797" y="5897"/>
                </a:moveTo>
                <a:lnTo>
                  <a:pt x="797" y="5896"/>
                </a:lnTo>
                <a:lnTo>
                  <a:pt x="796" y="5896"/>
                </a:lnTo>
                <a:lnTo>
                  <a:pt x="795" y="5896"/>
                </a:lnTo>
                <a:lnTo>
                  <a:pt x="794" y="5897"/>
                </a:lnTo>
                <a:lnTo>
                  <a:pt x="794" y="5898"/>
                </a:lnTo>
                <a:lnTo>
                  <a:pt x="795" y="5898"/>
                </a:lnTo>
                <a:lnTo>
                  <a:pt x="796" y="5898"/>
                </a:lnTo>
                <a:lnTo>
                  <a:pt x="797" y="5897"/>
                </a:lnTo>
                <a:close/>
                <a:moveTo>
                  <a:pt x="749" y="6045"/>
                </a:moveTo>
                <a:lnTo>
                  <a:pt x="749" y="6044"/>
                </a:lnTo>
                <a:lnTo>
                  <a:pt x="748" y="6044"/>
                </a:lnTo>
                <a:lnTo>
                  <a:pt x="748" y="6044"/>
                </a:lnTo>
                <a:lnTo>
                  <a:pt x="747" y="6045"/>
                </a:lnTo>
                <a:lnTo>
                  <a:pt x="747" y="6045"/>
                </a:lnTo>
                <a:lnTo>
                  <a:pt x="748" y="6045"/>
                </a:lnTo>
                <a:lnTo>
                  <a:pt x="749" y="6045"/>
                </a:lnTo>
                <a:lnTo>
                  <a:pt x="749" y="6045"/>
                </a:lnTo>
                <a:close/>
                <a:moveTo>
                  <a:pt x="702" y="6193"/>
                </a:moveTo>
                <a:lnTo>
                  <a:pt x="702" y="6192"/>
                </a:lnTo>
                <a:lnTo>
                  <a:pt x="701" y="6192"/>
                </a:lnTo>
                <a:lnTo>
                  <a:pt x="700" y="6192"/>
                </a:lnTo>
                <a:lnTo>
                  <a:pt x="700" y="6193"/>
                </a:lnTo>
                <a:lnTo>
                  <a:pt x="700" y="6194"/>
                </a:lnTo>
                <a:lnTo>
                  <a:pt x="701" y="6194"/>
                </a:lnTo>
                <a:lnTo>
                  <a:pt x="701" y="6194"/>
                </a:lnTo>
                <a:lnTo>
                  <a:pt x="702" y="6193"/>
                </a:lnTo>
                <a:close/>
                <a:moveTo>
                  <a:pt x="654" y="6340"/>
                </a:moveTo>
                <a:lnTo>
                  <a:pt x="654" y="6340"/>
                </a:lnTo>
                <a:lnTo>
                  <a:pt x="654" y="6340"/>
                </a:lnTo>
                <a:lnTo>
                  <a:pt x="653" y="6340"/>
                </a:lnTo>
                <a:lnTo>
                  <a:pt x="653" y="6340"/>
                </a:lnTo>
                <a:lnTo>
                  <a:pt x="653" y="6341"/>
                </a:lnTo>
                <a:lnTo>
                  <a:pt x="653" y="6341"/>
                </a:lnTo>
                <a:lnTo>
                  <a:pt x="654" y="6341"/>
                </a:lnTo>
                <a:lnTo>
                  <a:pt x="654" y="6340"/>
                </a:lnTo>
                <a:close/>
                <a:moveTo>
                  <a:pt x="606" y="6488"/>
                </a:moveTo>
                <a:lnTo>
                  <a:pt x="606" y="6487"/>
                </a:lnTo>
                <a:lnTo>
                  <a:pt x="606" y="6487"/>
                </a:lnTo>
                <a:lnTo>
                  <a:pt x="606" y="6487"/>
                </a:lnTo>
                <a:lnTo>
                  <a:pt x="606" y="6488"/>
                </a:lnTo>
                <a:lnTo>
                  <a:pt x="606" y="6488"/>
                </a:lnTo>
                <a:lnTo>
                  <a:pt x="606" y="6488"/>
                </a:lnTo>
                <a:lnTo>
                  <a:pt x="606" y="6488"/>
                </a:lnTo>
                <a:lnTo>
                  <a:pt x="606" y="6488"/>
                </a:lnTo>
                <a:close/>
                <a:moveTo>
                  <a:pt x="559" y="6635"/>
                </a:moveTo>
                <a:lnTo>
                  <a:pt x="559" y="6635"/>
                </a:lnTo>
                <a:lnTo>
                  <a:pt x="559" y="6635"/>
                </a:lnTo>
                <a:lnTo>
                  <a:pt x="558" y="6635"/>
                </a:lnTo>
                <a:lnTo>
                  <a:pt x="558" y="6635"/>
                </a:lnTo>
                <a:lnTo>
                  <a:pt x="558" y="6635"/>
                </a:lnTo>
                <a:lnTo>
                  <a:pt x="559" y="6636"/>
                </a:lnTo>
                <a:lnTo>
                  <a:pt x="559" y="6635"/>
                </a:lnTo>
                <a:lnTo>
                  <a:pt x="559" y="6635"/>
                </a:lnTo>
                <a:close/>
                <a:moveTo>
                  <a:pt x="512" y="6782"/>
                </a:moveTo>
                <a:lnTo>
                  <a:pt x="512" y="6782"/>
                </a:lnTo>
                <a:lnTo>
                  <a:pt x="511" y="6782"/>
                </a:lnTo>
                <a:lnTo>
                  <a:pt x="511" y="6782"/>
                </a:lnTo>
                <a:lnTo>
                  <a:pt x="511" y="6782"/>
                </a:lnTo>
                <a:lnTo>
                  <a:pt x="511" y="6783"/>
                </a:lnTo>
                <a:lnTo>
                  <a:pt x="511" y="6783"/>
                </a:lnTo>
                <a:lnTo>
                  <a:pt x="511" y="6783"/>
                </a:lnTo>
                <a:lnTo>
                  <a:pt x="512" y="6782"/>
                </a:lnTo>
                <a:close/>
                <a:moveTo>
                  <a:pt x="464" y="6930"/>
                </a:moveTo>
                <a:lnTo>
                  <a:pt x="464" y="6930"/>
                </a:lnTo>
                <a:lnTo>
                  <a:pt x="464" y="6929"/>
                </a:lnTo>
                <a:lnTo>
                  <a:pt x="464" y="6930"/>
                </a:lnTo>
                <a:lnTo>
                  <a:pt x="464" y="6930"/>
                </a:lnTo>
                <a:lnTo>
                  <a:pt x="464" y="6930"/>
                </a:lnTo>
                <a:lnTo>
                  <a:pt x="464" y="6930"/>
                </a:lnTo>
                <a:lnTo>
                  <a:pt x="464" y="6930"/>
                </a:lnTo>
                <a:lnTo>
                  <a:pt x="464" y="6930"/>
                </a:lnTo>
                <a:close/>
                <a:moveTo>
                  <a:pt x="4408" y="325"/>
                </a:moveTo>
                <a:lnTo>
                  <a:pt x="4405" y="321"/>
                </a:lnTo>
                <a:lnTo>
                  <a:pt x="4403" y="321"/>
                </a:lnTo>
                <a:lnTo>
                  <a:pt x="4399" y="324"/>
                </a:lnTo>
                <a:lnTo>
                  <a:pt x="4392" y="332"/>
                </a:lnTo>
                <a:lnTo>
                  <a:pt x="4396" y="335"/>
                </a:lnTo>
                <a:lnTo>
                  <a:pt x="4398" y="335"/>
                </a:lnTo>
                <a:lnTo>
                  <a:pt x="4401" y="332"/>
                </a:lnTo>
                <a:lnTo>
                  <a:pt x="4408" y="325"/>
                </a:lnTo>
                <a:close/>
                <a:moveTo>
                  <a:pt x="2489" y="4969"/>
                </a:moveTo>
                <a:lnTo>
                  <a:pt x="2487" y="4971"/>
                </a:lnTo>
                <a:lnTo>
                  <a:pt x="2486" y="4974"/>
                </a:lnTo>
                <a:lnTo>
                  <a:pt x="2489" y="4972"/>
                </a:lnTo>
                <a:lnTo>
                  <a:pt x="2493" y="4969"/>
                </a:lnTo>
                <a:lnTo>
                  <a:pt x="2495" y="4969"/>
                </a:lnTo>
                <a:lnTo>
                  <a:pt x="2496" y="4969"/>
                </a:lnTo>
                <a:lnTo>
                  <a:pt x="2496" y="4969"/>
                </a:lnTo>
                <a:lnTo>
                  <a:pt x="2495" y="4967"/>
                </a:lnTo>
                <a:lnTo>
                  <a:pt x="2494" y="4968"/>
                </a:lnTo>
                <a:lnTo>
                  <a:pt x="2493" y="4969"/>
                </a:lnTo>
                <a:lnTo>
                  <a:pt x="2491" y="4969"/>
                </a:lnTo>
                <a:lnTo>
                  <a:pt x="2489" y="4969"/>
                </a:lnTo>
                <a:close/>
                <a:moveTo>
                  <a:pt x="1481" y="8036"/>
                </a:moveTo>
                <a:lnTo>
                  <a:pt x="1483" y="8035"/>
                </a:lnTo>
                <a:lnTo>
                  <a:pt x="1480" y="8030"/>
                </a:lnTo>
                <a:lnTo>
                  <a:pt x="1479" y="8029"/>
                </a:lnTo>
                <a:lnTo>
                  <a:pt x="1479" y="8031"/>
                </a:lnTo>
                <a:lnTo>
                  <a:pt x="1480" y="8037"/>
                </a:lnTo>
                <a:lnTo>
                  <a:pt x="1481" y="8039"/>
                </a:lnTo>
                <a:lnTo>
                  <a:pt x="1481" y="8040"/>
                </a:lnTo>
                <a:lnTo>
                  <a:pt x="1472" y="8051"/>
                </a:lnTo>
                <a:lnTo>
                  <a:pt x="1463" y="8067"/>
                </a:lnTo>
                <a:lnTo>
                  <a:pt x="1456" y="8085"/>
                </a:lnTo>
                <a:lnTo>
                  <a:pt x="1455" y="8102"/>
                </a:lnTo>
                <a:lnTo>
                  <a:pt x="1474" y="8092"/>
                </a:lnTo>
                <a:lnTo>
                  <a:pt x="1484" y="8080"/>
                </a:lnTo>
                <a:lnTo>
                  <a:pt x="1486" y="8065"/>
                </a:lnTo>
                <a:lnTo>
                  <a:pt x="1481" y="8040"/>
                </a:lnTo>
                <a:lnTo>
                  <a:pt x="1483" y="8038"/>
                </a:lnTo>
                <a:lnTo>
                  <a:pt x="1484" y="8036"/>
                </a:lnTo>
                <a:lnTo>
                  <a:pt x="1483" y="8035"/>
                </a:lnTo>
                <a:lnTo>
                  <a:pt x="1481" y="8036"/>
                </a:lnTo>
                <a:close/>
                <a:moveTo>
                  <a:pt x="3783" y="231"/>
                </a:moveTo>
                <a:lnTo>
                  <a:pt x="3779" y="231"/>
                </a:lnTo>
                <a:lnTo>
                  <a:pt x="3777" y="232"/>
                </a:lnTo>
                <a:lnTo>
                  <a:pt x="3772" y="241"/>
                </a:lnTo>
                <a:lnTo>
                  <a:pt x="3775" y="247"/>
                </a:lnTo>
                <a:lnTo>
                  <a:pt x="3780" y="245"/>
                </a:lnTo>
                <a:lnTo>
                  <a:pt x="3783" y="231"/>
                </a:lnTo>
                <a:close/>
                <a:moveTo>
                  <a:pt x="1443" y="8149"/>
                </a:moveTo>
                <a:lnTo>
                  <a:pt x="1442" y="8153"/>
                </a:lnTo>
                <a:lnTo>
                  <a:pt x="1442" y="8158"/>
                </a:lnTo>
                <a:lnTo>
                  <a:pt x="1450" y="8158"/>
                </a:lnTo>
                <a:lnTo>
                  <a:pt x="1453" y="8153"/>
                </a:lnTo>
                <a:lnTo>
                  <a:pt x="1450" y="8148"/>
                </a:lnTo>
                <a:lnTo>
                  <a:pt x="1443" y="8149"/>
                </a:lnTo>
                <a:close/>
                <a:moveTo>
                  <a:pt x="1631" y="7568"/>
                </a:moveTo>
                <a:lnTo>
                  <a:pt x="1631" y="7578"/>
                </a:lnTo>
                <a:lnTo>
                  <a:pt x="1635" y="7573"/>
                </a:lnTo>
                <a:lnTo>
                  <a:pt x="1637" y="7570"/>
                </a:lnTo>
                <a:lnTo>
                  <a:pt x="1635" y="7569"/>
                </a:lnTo>
                <a:lnTo>
                  <a:pt x="1631" y="7568"/>
                </a:lnTo>
                <a:close/>
                <a:moveTo>
                  <a:pt x="1711" y="7725"/>
                </a:moveTo>
                <a:lnTo>
                  <a:pt x="1707" y="7729"/>
                </a:lnTo>
                <a:lnTo>
                  <a:pt x="1705" y="7732"/>
                </a:lnTo>
                <a:lnTo>
                  <a:pt x="1705" y="7735"/>
                </a:lnTo>
                <a:lnTo>
                  <a:pt x="1704" y="7741"/>
                </a:lnTo>
                <a:lnTo>
                  <a:pt x="1709" y="7737"/>
                </a:lnTo>
                <a:lnTo>
                  <a:pt x="1710" y="7735"/>
                </a:lnTo>
                <a:lnTo>
                  <a:pt x="1711" y="7732"/>
                </a:lnTo>
                <a:lnTo>
                  <a:pt x="1711" y="7725"/>
                </a:lnTo>
                <a:close/>
                <a:moveTo>
                  <a:pt x="4106" y="244"/>
                </a:moveTo>
                <a:lnTo>
                  <a:pt x="4101" y="247"/>
                </a:lnTo>
                <a:lnTo>
                  <a:pt x="4098" y="251"/>
                </a:lnTo>
                <a:lnTo>
                  <a:pt x="4096" y="255"/>
                </a:lnTo>
                <a:lnTo>
                  <a:pt x="4094" y="261"/>
                </a:lnTo>
                <a:lnTo>
                  <a:pt x="4093" y="262"/>
                </a:lnTo>
                <a:lnTo>
                  <a:pt x="4092" y="263"/>
                </a:lnTo>
                <a:lnTo>
                  <a:pt x="4091" y="264"/>
                </a:lnTo>
                <a:lnTo>
                  <a:pt x="4092" y="265"/>
                </a:lnTo>
                <a:lnTo>
                  <a:pt x="4091" y="263"/>
                </a:lnTo>
                <a:lnTo>
                  <a:pt x="4090" y="265"/>
                </a:lnTo>
                <a:lnTo>
                  <a:pt x="4090" y="267"/>
                </a:lnTo>
                <a:lnTo>
                  <a:pt x="4084" y="266"/>
                </a:lnTo>
                <a:lnTo>
                  <a:pt x="4079" y="265"/>
                </a:lnTo>
                <a:lnTo>
                  <a:pt x="4068" y="267"/>
                </a:lnTo>
                <a:lnTo>
                  <a:pt x="4058" y="273"/>
                </a:lnTo>
                <a:lnTo>
                  <a:pt x="4049" y="281"/>
                </a:lnTo>
                <a:lnTo>
                  <a:pt x="4044" y="291"/>
                </a:lnTo>
                <a:lnTo>
                  <a:pt x="4043" y="301"/>
                </a:lnTo>
                <a:lnTo>
                  <a:pt x="4045" y="310"/>
                </a:lnTo>
                <a:lnTo>
                  <a:pt x="4050" y="315"/>
                </a:lnTo>
                <a:lnTo>
                  <a:pt x="4058" y="318"/>
                </a:lnTo>
                <a:lnTo>
                  <a:pt x="4054" y="330"/>
                </a:lnTo>
                <a:lnTo>
                  <a:pt x="4051" y="343"/>
                </a:lnTo>
                <a:lnTo>
                  <a:pt x="4049" y="357"/>
                </a:lnTo>
                <a:lnTo>
                  <a:pt x="4048" y="370"/>
                </a:lnTo>
                <a:lnTo>
                  <a:pt x="4053" y="368"/>
                </a:lnTo>
                <a:lnTo>
                  <a:pt x="4057" y="364"/>
                </a:lnTo>
                <a:lnTo>
                  <a:pt x="4062" y="349"/>
                </a:lnTo>
                <a:lnTo>
                  <a:pt x="4073" y="317"/>
                </a:lnTo>
                <a:lnTo>
                  <a:pt x="4081" y="313"/>
                </a:lnTo>
                <a:lnTo>
                  <a:pt x="4087" y="307"/>
                </a:lnTo>
                <a:lnTo>
                  <a:pt x="4094" y="299"/>
                </a:lnTo>
                <a:lnTo>
                  <a:pt x="4098" y="291"/>
                </a:lnTo>
                <a:lnTo>
                  <a:pt x="4099" y="284"/>
                </a:lnTo>
                <a:lnTo>
                  <a:pt x="4098" y="277"/>
                </a:lnTo>
                <a:lnTo>
                  <a:pt x="4095" y="272"/>
                </a:lnTo>
                <a:lnTo>
                  <a:pt x="4090" y="268"/>
                </a:lnTo>
                <a:lnTo>
                  <a:pt x="4091" y="267"/>
                </a:lnTo>
                <a:lnTo>
                  <a:pt x="4093" y="266"/>
                </a:lnTo>
                <a:lnTo>
                  <a:pt x="4092" y="266"/>
                </a:lnTo>
                <a:lnTo>
                  <a:pt x="4093" y="266"/>
                </a:lnTo>
                <a:lnTo>
                  <a:pt x="4094" y="264"/>
                </a:lnTo>
                <a:lnTo>
                  <a:pt x="4094" y="261"/>
                </a:lnTo>
                <a:lnTo>
                  <a:pt x="4099" y="259"/>
                </a:lnTo>
                <a:lnTo>
                  <a:pt x="4106" y="252"/>
                </a:lnTo>
                <a:lnTo>
                  <a:pt x="4106" y="249"/>
                </a:lnTo>
                <a:lnTo>
                  <a:pt x="4106" y="244"/>
                </a:lnTo>
                <a:close/>
                <a:moveTo>
                  <a:pt x="1477" y="9511"/>
                </a:moveTo>
                <a:lnTo>
                  <a:pt x="1480" y="9516"/>
                </a:lnTo>
                <a:lnTo>
                  <a:pt x="1482" y="9518"/>
                </a:lnTo>
                <a:lnTo>
                  <a:pt x="1486" y="9518"/>
                </a:lnTo>
                <a:lnTo>
                  <a:pt x="1496" y="9516"/>
                </a:lnTo>
                <a:lnTo>
                  <a:pt x="1494" y="9511"/>
                </a:lnTo>
                <a:lnTo>
                  <a:pt x="1493" y="9509"/>
                </a:lnTo>
                <a:lnTo>
                  <a:pt x="1488" y="9509"/>
                </a:lnTo>
                <a:lnTo>
                  <a:pt x="1477" y="9511"/>
                </a:lnTo>
                <a:close/>
                <a:moveTo>
                  <a:pt x="1697" y="8859"/>
                </a:moveTo>
                <a:lnTo>
                  <a:pt x="1692" y="8867"/>
                </a:lnTo>
                <a:lnTo>
                  <a:pt x="1694" y="8869"/>
                </a:lnTo>
                <a:lnTo>
                  <a:pt x="1696" y="8869"/>
                </a:lnTo>
                <a:lnTo>
                  <a:pt x="1696" y="8866"/>
                </a:lnTo>
                <a:lnTo>
                  <a:pt x="1697" y="8859"/>
                </a:lnTo>
                <a:close/>
                <a:moveTo>
                  <a:pt x="1584" y="9769"/>
                </a:moveTo>
                <a:lnTo>
                  <a:pt x="1589" y="9764"/>
                </a:lnTo>
                <a:lnTo>
                  <a:pt x="1587" y="9762"/>
                </a:lnTo>
                <a:lnTo>
                  <a:pt x="1586" y="9762"/>
                </a:lnTo>
                <a:lnTo>
                  <a:pt x="1586" y="9764"/>
                </a:lnTo>
                <a:lnTo>
                  <a:pt x="1584" y="9769"/>
                </a:lnTo>
                <a:close/>
                <a:moveTo>
                  <a:pt x="1608" y="9703"/>
                </a:moveTo>
                <a:lnTo>
                  <a:pt x="1609" y="9699"/>
                </a:lnTo>
                <a:lnTo>
                  <a:pt x="1609" y="9695"/>
                </a:lnTo>
                <a:lnTo>
                  <a:pt x="1606" y="9697"/>
                </a:lnTo>
                <a:lnTo>
                  <a:pt x="1603" y="9700"/>
                </a:lnTo>
                <a:lnTo>
                  <a:pt x="1602" y="9705"/>
                </a:lnTo>
                <a:lnTo>
                  <a:pt x="1602" y="9708"/>
                </a:lnTo>
                <a:lnTo>
                  <a:pt x="1604" y="9707"/>
                </a:lnTo>
                <a:lnTo>
                  <a:pt x="1608" y="9703"/>
                </a:lnTo>
                <a:close/>
                <a:moveTo>
                  <a:pt x="1552" y="7826"/>
                </a:moveTo>
                <a:lnTo>
                  <a:pt x="1558" y="7821"/>
                </a:lnTo>
                <a:lnTo>
                  <a:pt x="1561" y="7815"/>
                </a:lnTo>
                <a:lnTo>
                  <a:pt x="1562" y="7809"/>
                </a:lnTo>
                <a:lnTo>
                  <a:pt x="1562" y="7801"/>
                </a:lnTo>
                <a:lnTo>
                  <a:pt x="1554" y="7812"/>
                </a:lnTo>
                <a:lnTo>
                  <a:pt x="1551" y="7816"/>
                </a:lnTo>
                <a:lnTo>
                  <a:pt x="1551" y="7820"/>
                </a:lnTo>
                <a:lnTo>
                  <a:pt x="1552" y="7826"/>
                </a:lnTo>
                <a:close/>
                <a:moveTo>
                  <a:pt x="1996" y="6584"/>
                </a:moveTo>
                <a:lnTo>
                  <a:pt x="1992" y="6585"/>
                </a:lnTo>
                <a:lnTo>
                  <a:pt x="1991" y="6586"/>
                </a:lnTo>
                <a:lnTo>
                  <a:pt x="1989" y="6592"/>
                </a:lnTo>
                <a:lnTo>
                  <a:pt x="1987" y="6604"/>
                </a:lnTo>
                <a:lnTo>
                  <a:pt x="1991" y="6603"/>
                </a:lnTo>
                <a:lnTo>
                  <a:pt x="1992" y="6602"/>
                </a:lnTo>
                <a:lnTo>
                  <a:pt x="1994" y="6596"/>
                </a:lnTo>
                <a:lnTo>
                  <a:pt x="1996" y="6584"/>
                </a:lnTo>
                <a:close/>
                <a:moveTo>
                  <a:pt x="1033" y="9811"/>
                </a:moveTo>
                <a:lnTo>
                  <a:pt x="1035" y="9812"/>
                </a:lnTo>
                <a:lnTo>
                  <a:pt x="1036" y="9811"/>
                </a:lnTo>
                <a:lnTo>
                  <a:pt x="1038" y="9804"/>
                </a:lnTo>
                <a:lnTo>
                  <a:pt x="1042" y="9790"/>
                </a:lnTo>
                <a:lnTo>
                  <a:pt x="1041" y="9790"/>
                </a:lnTo>
                <a:lnTo>
                  <a:pt x="1040" y="9791"/>
                </a:lnTo>
                <a:lnTo>
                  <a:pt x="1038" y="9797"/>
                </a:lnTo>
                <a:lnTo>
                  <a:pt x="1033" y="9811"/>
                </a:lnTo>
                <a:close/>
                <a:moveTo>
                  <a:pt x="1354" y="8836"/>
                </a:moveTo>
                <a:lnTo>
                  <a:pt x="1357" y="8832"/>
                </a:lnTo>
                <a:lnTo>
                  <a:pt x="1358" y="8829"/>
                </a:lnTo>
                <a:lnTo>
                  <a:pt x="1360" y="8823"/>
                </a:lnTo>
                <a:lnTo>
                  <a:pt x="1361" y="8809"/>
                </a:lnTo>
                <a:lnTo>
                  <a:pt x="1354" y="8820"/>
                </a:lnTo>
                <a:lnTo>
                  <a:pt x="1351" y="8825"/>
                </a:lnTo>
                <a:lnTo>
                  <a:pt x="1351" y="8829"/>
                </a:lnTo>
                <a:lnTo>
                  <a:pt x="1354" y="8836"/>
                </a:lnTo>
                <a:close/>
                <a:moveTo>
                  <a:pt x="1108" y="9569"/>
                </a:moveTo>
                <a:lnTo>
                  <a:pt x="1106" y="9566"/>
                </a:lnTo>
                <a:lnTo>
                  <a:pt x="1102" y="9564"/>
                </a:lnTo>
                <a:lnTo>
                  <a:pt x="1099" y="9563"/>
                </a:lnTo>
                <a:lnTo>
                  <a:pt x="1093" y="9563"/>
                </a:lnTo>
                <a:lnTo>
                  <a:pt x="1084" y="9564"/>
                </a:lnTo>
                <a:lnTo>
                  <a:pt x="1075" y="9569"/>
                </a:lnTo>
                <a:lnTo>
                  <a:pt x="1068" y="9577"/>
                </a:lnTo>
                <a:lnTo>
                  <a:pt x="1063" y="9585"/>
                </a:lnTo>
                <a:lnTo>
                  <a:pt x="1062" y="9594"/>
                </a:lnTo>
                <a:lnTo>
                  <a:pt x="1065" y="9603"/>
                </a:lnTo>
                <a:lnTo>
                  <a:pt x="1070" y="9607"/>
                </a:lnTo>
                <a:lnTo>
                  <a:pt x="1079" y="9609"/>
                </a:lnTo>
                <a:lnTo>
                  <a:pt x="1083" y="9609"/>
                </a:lnTo>
                <a:lnTo>
                  <a:pt x="1087" y="9608"/>
                </a:lnTo>
                <a:lnTo>
                  <a:pt x="1091" y="9606"/>
                </a:lnTo>
                <a:lnTo>
                  <a:pt x="1095" y="9604"/>
                </a:lnTo>
                <a:lnTo>
                  <a:pt x="1093" y="9608"/>
                </a:lnTo>
                <a:lnTo>
                  <a:pt x="1091" y="9613"/>
                </a:lnTo>
                <a:lnTo>
                  <a:pt x="1093" y="9613"/>
                </a:lnTo>
                <a:lnTo>
                  <a:pt x="1095" y="9614"/>
                </a:lnTo>
                <a:lnTo>
                  <a:pt x="1098" y="9607"/>
                </a:lnTo>
                <a:lnTo>
                  <a:pt x="1100" y="9600"/>
                </a:lnTo>
                <a:lnTo>
                  <a:pt x="1103" y="9596"/>
                </a:lnTo>
                <a:lnTo>
                  <a:pt x="1106" y="9593"/>
                </a:lnTo>
                <a:lnTo>
                  <a:pt x="1108" y="9589"/>
                </a:lnTo>
                <a:lnTo>
                  <a:pt x="1110" y="9585"/>
                </a:lnTo>
                <a:lnTo>
                  <a:pt x="1111" y="9581"/>
                </a:lnTo>
                <a:lnTo>
                  <a:pt x="1111" y="9578"/>
                </a:lnTo>
                <a:lnTo>
                  <a:pt x="1110" y="9574"/>
                </a:lnTo>
                <a:lnTo>
                  <a:pt x="1109" y="9571"/>
                </a:lnTo>
                <a:lnTo>
                  <a:pt x="1113" y="9559"/>
                </a:lnTo>
                <a:lnTo>
                  <a:pt x="1114" y="9554"/>
                </a:lnTo>
                <a:lnTo>
                  <a:pt x="1112" y="9558"/>
                </a:lnTo>
                <a:lnTo>
                  <a:pt x="1108" y="9569"/>
                </a:lnTo>
                <a:close/>
                <a:moveTo>
                  <a:pt x="1626" y="8734"/>
                </a:moveTo>
                <a:lnTo>
                  <a:pt x="1617" y="8756"/>
                </a:lnTo>
                <a:lnTo>
                  <a:pt x="1611" y="8774"/>
                </a:lnTo>
                <a:lnTo>
                  <a:pt x="1607" y="8785"/>
                </a:lnTo>
                <a:lnTo>
                  <a:pt x="1605" y="8792"/>
                </a:lnTo>
                <a:lnTo>
                  <a:pt x="1603" y="8792"/>
                </a:lnTo>
                <a:lnTo>
                  <a:pt x="1602" y="8793"/>
                </a:lnTo>
                <a:lnTo>
                  <a:pt x="1601" y="8793"/>
                </a:lnTo>
                <a:lnTo>
                  <a:pt x="1601" y="8794"/>
                </a:lnTo>
                <a:lnTo>
                  <a:pt x="1597" y="8786"/>
                </a:lnTo>
                <a:lnTo>
                  <a:pt x="1595" y="8778"/>
                </a:lnTo>
                <a:lnTo>
                  <a:pt x="1598" y="8742"/>
                </a:lnTo>
                <a:lnTo>
                  <a:pt x="1605" y="8708"/>
                </a:lnTo>
                <a:lnTo>
                  <a:pt x="1608" y="8667"/>
                </a:lnTo>
                <a:lnTo>
                  <a:pt x="1602" y="8605"/>
                </a:lnTo>
                <a:lnTo>
                  <a:pt x="1574" y="8674"/>
                </a:lnTo>
                <a:lnTo>
                  <a:pt x="1552" y="8754"/>
                </a:lnTo>
                <a:lnTo>
                  <a:pt x="1531" y="8847"/>
                </a:lnTo>
                <a:lnTo>
                  <a:pt x="1502" y="8956"/>
                </a:lnTo>
                <a:lnTo>
                  <a:pt x="1494" y="8985"/>
                </a:lnTo>
                <a:lnTo>
                  <a:pt x="1486" y="9014"/>
                </a:lnTo>
                <a:lnTo>
                  <a:pt x="1479" y="9044"/>
                </a:lnTo>
                <a:lnTo>
                  <a:pt x="1474" y="9073"/>
                </a:lnTo>
                <a:lnTo>
                  <a:pt x="1467" y="9111"/>
                </a:lnTo>
                <a:lnTo>
                  <a:pt x="1463" y="9129"/>
                </a:lnTo>
                <a:lnTo>
                  <a:pt x="1467" y="9153"/>
                </a:lnTo>
                <a:lnTo>
                  <a:pt x="1486" y="9208"/>
                </a:lnTo>
                <a:lnTo>
                  <a:pt x="1488" y="9209"/>
                </a:lnTo>
                <a:lnTo>
                  <a:pt x="1493" y="9209"/>
                </a:lnTo>
                <a:lnTo>
                  <a:pt x="1502" y="9203"/>
                </a:lnTo>
                <a:lnTo>
                  <a:pt x="1510" y="9194"/>
                </a:lnTo>
                <a:lnTo>
                  <a:pt x="1517" y="9184"/>
                </a:lnTo>
                <a:lnTo>
                  <a:pt x="1524" y="9171"/>
                </a:lnTo>
                <a:lnTo>
                  <a:pt x="1534" y="9167"/>
                </a:lnTo>
                <a:lnTo>
                  <a:pt x="1542" y="9161"/>
                </a:lnTo>
                <a:lnTo>
                  <a:pt x="1549" y="9153"/>
                </a:lnTo>
                <a:lnTo>
                  <a:pt x="1553" y="9143"/>
                </a:lnTo>
                <a:lnTo>
                  <a:pt x="1555" y="9135"/>
                </a:lnTo>
                <a:lnTo>
                  <a:pt x="1554" y="9127"/>
                </a:lnTo>
                <a:lnTo>
                  <a:pt x="1551" y="9121"/>
                </a:lnTo>
                <a:lnTo>
                  <a:pt x="1546" y="9117"/>
                </a:lnTo>
                <a:lnTo>
                  <a:pt x="1553" y="9101"/>
                </a:lnTo>
                <a:lnTo>
                  <a:pt x="1560" y="9087"/>
                </a:lnTo>
                <a:lnTo>
                  <a:pt x="1569" y="9075"/>
                </a:lnTo>
                <a:lnTo>
                  <a:pt x="1580" y="9067"/>
                </a:lnTo>
                <a:lnTo>
                  <a:pt x="1583" y="9072"/>
                </a:lnTo>
                <a:lnTo>
                  <a:pt x="1584" y="9073"/>
                </a:lnTo>
                <a:lnTo>
                  <a:pt x="1584" y="9071"/>
                </a:lnTo>
                <a:lnTo>
                  <a:pt x="1583" y="9065"/>
                </a:lnTo>
                <a:lnTo>
                  <a:pt x="1580" y="9067"/>
                </a:lnTo>
                <a:lnTo>
                  <a:pt x="1603" y="9026"/>
                </a:lnTo>
                <a:lnTo>
                  <a:pt x="1623" y="8986"/>
                </a:lnTo>
                <a:lnTo>
                  <a:pt x="1629" y="8951"/>
                </a:lnTo>
                <a:lnTo>
                  <a:pt x="1613" y="8919"/>
                </a:lnTo>
                <a:lnTo>
                  <a:pt x="1606" y="8930"/>
                </a:lnTo>
                <a:lnTo>
                  <a:pt x="1599" y="8941"/>
                </a:lnTo>
                <a:lnTo>
                  <a:pt x="1592" y="8953"/>
                </a:lnTo>
                <a:lnTo>
                  <a:pt x="1585" y="8965"/>
                </a:lnTo>
                <a:lnTo>
                  <a:pt x="1583" y="8964"/>
                </a:lnTo>
                <a:lnTo>
                  <a:pt x="1581" y="8964"/>
                </a:lnTo>
                <a:lnTo>
                  <a:pt x="1578" y="8965"/>
                </a:lnTo>
                <a:lnTo>
                  <a:pt x="1576" y="8965"/>
                </a:lnTo>
                <a:lnTo>
                  <a:pt x="1573" y="8942"/>
                </a:lnTo>
                <a:lnTo>
                  <a:pt x="1574" y="8918"/>
                </a:lnTo>
                <a:lnTo>
                  <a:pt x="1578" y="8892"/>
                </a:lnTo>
                <a:lnTo>
                  <a:pt x="1585" y="8863"/>
                </a:lnTo>
                <a:lnTo>
                  <a:pt x="1587" y="8870"/>
                </a:lnTo>
                <a:lnTo>
                  <a:pt x="1592" y="8876"/>
                </a:lnTo>
                <a:lnTo>
                  <a:pt x="1599" y="8879"/>
                </a:lnTo>
                <a:lnTo>
                  <a:pt x="1607" y="8881"/>
                </a:lnTo>
                <a:lnTo>
                  <a:pt x="1621" y="8878"/>
                </a:lnTo>
                <a:lnTo>
                  <a:pt x="1634" y="8871"/>
                </a:lnTo>
                <a:lnTo>
                  <a:pt x="1644" y="8861"/>
                </a:lnTo>
                <a:lnTo>
                  <a:pt x="1650" y="8848"/>
                </a:lnTo>
                <a:lnTo>
                  <a:pt x="1652" y="8835"/>
                </a:lnTo>
                <a:lnTo>
                  <a:pt x="1648" y="8825"/>
                </a:lnTo>
                <a:lnTo>
                  <a:pt x="1640" y="8818"/>
                </a:lnTo>
                <a:lnTo>
                  <a:pt x="1629" y="8816"/>
                </a:lnTo>
                <a:lnTo>
                  <a:pt x="1617" y="8817"/>
                </a:lnTo>
                <a:lnTo>
                  <a:pt x="1607" y="8822"/>
                </a:lnTo>
                <a:lnTo>
                  <a:pt x="1598" y="8829"/>
                </a:lnTo>
                <a:lnTo>
                  <a:pt x="1591" y="8838"/>
                </a:lnTo>
                <a:lnTo>
                  <a:pt x="1593" y="8828"/>
                </a:lnTo>
                <a:lnTo>
                  <a:pt x="1596" y="8817"/>
                </a:lnTo>
                <a:lnTo>
                  <a:pt x="1599" y="8806"/>
                </a:lnTo>
                <a:lnTo>
                  <a:pt x="1601" y="8794"/>
                </a:lnTo>
                <a:lnTo>
                  <a:pt x="1602" y="8795"/>
                </a:lnTo>
                <a:lnTo>
                  <a:pt x="1602" y="8795"/>
                </a:lnTo>
                <a:lnTo>
                  <a:pt x="1603" y="8796"/>
                </a:lnTo>
                <a:lnTo>
                  <a:pt x="1603" y="8796"/>
                </a:lnTo>
                <a:lnTo>
                  <a:pt x="1603" y="8796"/>
                </a:lnTo>
                <a:lnTo>
                  <a:pt x="1603" y="8796"/>
                </a:lnTo>
                <a:lnTo>
                  <a:pt x="1604" y="8795"/>
                </a:lnTo>
                <a:lnTo>
                  <a:pt x="1605" y="8792"/>
                </a:lnTo>
                <a:lnTo>
                  <a:pt x="1620" y="8784"/>
                </a:lnTo>
                <a:lnTo>
                  <a:pt x="1627" y="8774"/>
                </a:lnTo>
                <a:lnTo>
                  <a:pt x="1629" y="8757"/>
                </a:lnTo>
                <a:lnTo>
                  <a:pt x="1626" y="8734"/>
                </a:lnTo>
                <a:close/>
                <a:moveTo>
                  <a:pt x="1510" y="7973"/>
                </a:moveTo>
                <a:lnTo>
                  <a:pt x="1516" y="7958"/>
                </a:lnTo>
                <a:lnTo>
                  <a:pt x="1522" y="7943"/>
                </a:lnTo>
                <a:lnTo>
                  <a:pt x="1528" y="7925"/>
                </a:lnTo>
                <a:lnTo>
                  <a:pt x="1529" y="7903"/>
                </a:lnTo>
                <a:lnTo>
                  <a:pt x="1516" y="7922"/>
                </a:lnTo>
                <a:lnTo>
                  <a:pt x="1511" y="7939"/>
                </a:lnTo>
                <a:lnTo>
                  <a:pt x="1509" y="7956"/>
                </a:lnTo>
                <a:lnTo>
                  <a:pt x="1510" y="7973"/>
                </a:lnTo>
                <a:close/>
                <a:moveTo>
                  <a:pt x="2372" y="5330"/>
                </a:moveTo>
                <a:lnTo>
                  <a:pt x="2362" y="5350"/>
                </a:lnTo>
                <a:lnTo>
                  <a:pt x="2357" y="5363"/>
                </a:lnTo>
                <a:lnTo>
                  <a:pt x="2357" y="5373"/>
                </a:lnTo>
                <a:lnTo>
                  <a:pt x="2360" y="5387"/>
                </a:lnTo>
                <a:lnTo>
                  <a:pt x="2367" y="5374"/>
                </a:lnTo>
                <a:lnTo>
                  <a:pt x="2373" y="5360"/>
                </a:lnTo>
                <a:lnTo>
                  <a:pt x="2376" y="5345"/>
                </a:lnTo>
                <a:lnTo>
                  <a:pt x="2372" y="5330"/>
                </a:lnTo>
                <a:close/>
                <a:moveTo>
                  <a:pt x="1722" y="8763"/>
                </a:moveTo>
                <a:lnTo>
                  <a:pt x="1734" y="8749"/>
                </a:lnTo>
                <a:lnTo>
                  <a:pt x="1742" y="8735"/>
                </a:lnTo>
                <a:lnTo>
                  <a:pt x="1747" y="8720"/>
                </a:lnTo>
                <a:lnTo>
                  <a:pt x="1751" y="8705"/>
                </a:lnTo>
                <a:lnTo>
                  <a:pt x="1750" y="8701"/>
                </a:lnTo>
                <a:lnTo>
                  <a:pt x="1749" y="8696"/>
                </a:lnTo>
                <a:lnTo>
                  <a:pt x="1740" y="8701"/>
                </a:lnTo>
                <a:lnTo>
                  <a:pt x="1736" y="8707"/>
                </a:lnTo>
                <a:lnTo>
                  <a:pt x="1731" y="8724"/>
                </a:lnTo>
                <a:lnTo>
                  <a:pt x="1722" y="8763"/>
                </a:lnTo>
                <a:close/>
                <a:moveTo>
                  <a:pt x="1645" y="7923"/>
                </a:moveTo>
                <a:lnTo>
                  <a:pt x="1653" y="7919"/>
                </a:lnTo>
                <a:lnTo>
                  <a:pt x="1657" y="7911"/>
                </a:lnTo>
                <a:lnTo>
                  <a:pt x="1664" y="7890"/>
                </a:lnTo>
                <a:lnTo>
                  <a:pt x="1680" y="7840"/>
                </a:lnTo>
                <a:lnTo>
                  <a:pt x="1670" y="7850"/>
                </a:lnTo>
                <a:lnTo>
                  <a:pt x="1662" y="7865"/>
                </a:lnTo>
                <a:lnTo>
                  <a:pt x="1655" y="7888"/>
                </a:lnTo>
                <a:lnTo>
                  <a:pt x="1645" y="7923"/>
                </a:lnTo>
                <a:close/>
                <a:moveTo>
                  <a:pt x="1676" y="8926"/>
                </a:moveTo>
                <a:lnTo>
                  <a:pt x="1659" y="8952"/>
                </a:lnTo>
                <a:lnTo>
                  <a:pt x="1651" y="8978"/>
                </a:lnTo>
                <a:lnTo>
                  <a:pt x="1647" y="9005"/>
                </a:lnTo>
                <a:lnTo>
                  <a:pt x="1645" y="9031"/>
                </a:lnTo>
                <a:lnTo>
                  <a:pt x="1656" y="9008"/>
                </a:lnTo>
                <a:lnTo>
                  <a:pt x="1669" y="8983"/>
                </a:lnTo>
                <a:lnTo>
                  <a:pt x="1676" y="8957"/>
                </a:lnTo>
                <a:lnTo>
                  <a:pt x="1676" y="8926"/>
                </a:lnTo>
                <a:close/>
                <a:moveTo>
                  <a:pt x="4148" y="26"/>
                </a:moveTo>
                <a:lnTo>
                  <a:pt x="4138" y="58"/>
                </a:lnTo>
                <a:lnTo>
                  <a:pt x="4128" y="85"/>
                </a:lnTo>
                <a:lnTo>
                  <a:pt x="4122" y="105"/>
                </a:lnTo>
                <a:lnTo>
                  <a:pt x="4117" y="120"/>
                </a:lnTo>
                <a:lnTo>
                  <a:pt x="4109" y="124"/>
                </a:lnTo>
                <a:lnTo>
                  <a:pt x="4102" y="129"/>
                </a:lnTo>
                <a:lnTo>
                  <a:pt x="4096" y="136"/>
                </a:lnTo>
                <a:lnTo>
                  <a:pt x="4092" y="144"/>
                </a:lnTo>
                <a:lnTo>
                  <a:pt x="4091" y="154"/>
                </a:lnTo>
                <a:lnTo>
                  <a:pt x="4094" y="162"/>
                </a:lnTo>
                <a:lnTo>
                  <a:pt x="4100" y="168"/>
                </a:lnTo>
                <a:lnTo>
                  <a:pt x="4110" y="170"/>
                </a:lnTo>
                <a:lnTo>
                  <a:pt x="4120" y="168"/>
                </a:lnTo>
                <a:lnTo>
                  <a:pt x="4130" y="162"/>
                </a:lnTo>
                <a:lnTo>
                  <a:pt x="4139" y="154"/>
                </a:lnTo>
                <a:lnTo>
                  <a:pt x="4144" y="144"/>
                </a:lnTo>
                <a:lnTo>
                  <a:pt x="4145" y="136"/>
                </a:lnTo>
                <a:lnTo>
                  <a:pt x="4144" y="130"/>
                </a:lnTo>
                <a:lnTo>
                  <a:pt x="4140" y="124"/>
                </a:lnTo>
                <a:lnTo>
                  <a:pt x="4134" y="121"/>
                </a:lnTo>
                <a:lnTo>
                  <a:pt x="4154" y="66"/>
                </a:lnTo>
                <a:lnTo>
                  <a:pt x="4163" y="37"/>
                </a:lnTo>
                <a:lnTo>
                  <a:pt x="4161" y="25"/>
                </a:lnTo>
                <a:lnTo>
                  <a:pt x="4148" y="26"/>
                </a:lnTo>
                <a:close/>
                <a:moveTo>
                  <a:pt x="3941" y="95"/>
                </a:moveTo>
                <a:lnTo>
                  <a:pt x="3915" y="177"/>
                </a:lnTo>
                <a:lnTo>
                  <a:pt x="3895" y="232"/>
                </a:lnTo>
                <a:lnTo>
                  <a:pt x="3885" y="270"/>
                </a:lnTo>
                <a:lnTo>
                  <a:pt x="3886" y="301"/>
                </a:lnTo>
                <a:lnTo>
                  <a:pt x="3908" y="247"/>
                </a:lnTo>
                <a:lnTo>
                  <a:pt x="3922" y="200"/>
                </a:lnTo>
                <a:lnTo>
                  <a:pt x="3933" y="152"/>
                </a:lnTo>
                <a:lnTo>
                  <a:pt x="3941" y="95"/>
                </a:lnTo>
                <a:close/>
                <a:moveTo>
                  <a:pt x="1735" y="7212"/>
                </a:moveTo>
                <a:lnTo>
                  <a:pt x="1733" y="7202"/>
                </a:lnTo>
                <a:lnTo>
                  <a:pt x="1727" y="7195"/>
                </a:lnTo>
                <a:lnTo>
                  <a:pt x="1719" y="7190"/>
                </a:lnTo>
                <a:lnTo>
                  <a:pt x="1708" y="7189"/>
                </a:lnTo>
                <a:lnTo>
                  <a:pt x="1693" y="7191"/>
                </a:lnTo>
                <a:lnTo>
                  <a:pt x="1679" y="7199"/>
                </a:lnTo>
                <a:lnTo>
                  <a:pt x="1668" y="7211"/>
                </a:lnTo>
                <a:lnTo>
                  <a:pt x="1659" y="7226"/>
                </a:lnTo>
                <a:lnTo>
                  <a:pt x="1658" y="7240"/>
                </a:lnTo>
                <a:lnTo>
                  <a:pt x="1662" y="7251"/>
                </a:lnTo>
                <a:lnTo>
                  <a:pt x="1672" y="7259"/>
                </a:lnTo>
                <a:lnTo>
                  <a:pt x="1685" y="7262"/>
                </a:lnTo>
                <a:lnTo>
                  <a:pt x="1696" y="7260"/>
                </a:lnTo>
                <a:lnTo>
                  <a:pt x="1706" y="7256"/>
                </a:lnTo>
                <a:lnTo>
                  <a:pt x="1717" y="7249"/>
                </a:lnTo>
                <a:lnTo>
                  <a:pt x="1725" y="7241"/>
                </a:lnTo>
                <a:lnTo>
                  <a:pt x="1714" y="7277"/>
                </a:lnTo>
                <a:lnTo>
                  <a:pt x="1703" y="7315"/>
                </a:lnTo>
                <a:lnTo>
                  <a:pt x="1694" y="7354"/>
                </a:lnTo>
                <a:lnTo>
                  <a:pt x="1686" y="7396"/>
                </a:lnTo>
                <a:lnTo>
                  <a:pt x="1717" y="7321"/>
                </a:lnTo>
                <a:lnTo>
                  <a:pt x="1736" y="7266"/>
                </a:lnTo>
                <a:lnTo>
                  <a:pt x="1749" y="7212"/>
                </a:lnTo>
                <a:lnTo>
                  <a:pt x="1760" y="7148"/>
                </a:lnTo>
                <a:lnTo>
                  <a:pt x="1754" y="7164"/>
                </a:lnTo>
                <a:lnTo>
                  <a:pt x="1747" y="7180"/>
                </a:lnTo>
                <a:lnTo>
                  <a:pt x="1741" y="7196"/>
                </a:lnTo>
                <a:lnTo>
                  <a:pt x="1735" y="7212"/>
                </a:lnTo>
                <a:close/>
                <a:moveTo>
                  <a:pt x="2041" y="6449"/>
                </a:moveTo>
                <a:lnTo>
                  <a:pt x="2043" y="6431"/>
                </a:lnTo>
                <a:lnTo>
                  <a:pt x="2043" y="6411"/>
                </a:lnTo>
                <a:lnTo>
                  <a:pt x="2044" y="6393"/>
                </a:lnTo>
                <a:lnTo>
                  <a:pt x="2048" y="6373"/>
                </a:lnTo>
                <a:lnTo>
                  <a:pt x="2052" y="6350"/>
                </a:lnTo>
                <a:lnTo>
                  <a:pt x="2052" y="6324"/>
                </a:lnTo>
                <a:lnTo>
                  <a:pt x="2050" y="6298"/>
                </a:lnTo>
                <a:lnTo>
                  <a:pt x="2044" y="6269"/>
                </a:lnTo>
                <a:lnTo>
                  <a:pt x="2039" y="6284"/>
                </a:lnTo>
                <a:lnTo>
                  <a:pt x="2034" y="6297"/>
                </a:lnTo>
                <a:lnTo>
                  <a:pt x="2029" y="6310"/>
                </a:lnTo>
                <a:lnTo>
                  <a:pt x="2024" y="6324"/>
                </a:lnTo>
                <a:lnTo>
                  <a:pt x="2021" y="6314"/>
                </a:lnTo>
                <a:lnTo>
                  <a:pt x="2015" y="6306"/>
                </a:lnTo>
                <a:lnTo>
                  <a:pt x="2006" y="6301"/>
                </a:lnTo>
                <a:lnTo>
                  <a:pt x="1994" y="6299"/>
                </a:lnTo>
                <a:lnTo>
                  <a:pt x="1977" y="6302"/>
                </a:lnTo>
                <a:lnTo>
                  <a:pt x="1961" y="6311"/>
                </a:lnTo>
                <a:lnTo>
                  <a:pt x="1947" y="6324"/>
                </a:lnTo>
                <a:lnTo>
                  <a:pt x="1939" y="6340"/>
                </a:lnTo>
                <a:lnTo>
                  <a:pt x="1937" y="6356"/>
                </a:lnTo>
                <a:lnTo>
                  <a:pt x="1942" y="6369"/>
                </a:lnTo>
                <a:lnTo>
                  <a:pt x="1953" y="6379"/>
                </a:lnTo>
                <a:lnTo>
                  <a:pt x="1968" y="6382"/>
                </a:lnTo>
                <a:lnTo>
                  <a:pt x="1980" y="6380"/>
                </a:lnTo>
                <a:lnTo>
                  <a:pt x="1993" y="6374"/>
                </a:lnTo>
                <a:lnTo>
                  <a:pt x="2005" y="6366"/>
                </a:lnTo>
                <a:lnTo>
                  <a:pt x="2014" y="6356"/>
                </a:lnTo>
                <a:lnTo>
                  <a:pt x="2005" y="6387"/>
                </a:lnTo>
                <a:lnTo>
                  <a:pt x="1997" y="6417"/>
                </a:lnTo>
                <a:lnTo>
                  <a:pt x="1990" y="6448"/>
                </a:lnTo>
                <a:lnTo>
                  <a:pt x="1985" y="6479"/>
                </a:lnTo>
                <a:lnTo>
                  <a:pt x="1986" y="6485"/>
                </a:lnTo>
                <a:lnTo>
                  <a:pt x="1988" y="6492"/>
                </a:lnTo>
                <a:lnTo>
                  <a:pt x="1992" y="6499"/>
                </a:lnTo>
                <a:lnTo>
                  <a:pt x="1996" y="6505"/>
                </a:lnTo>
                <a:lnTo>
                  <a:pt x="2006" y="6508"/>
                </a:lnTo>
                <a:lnTo>
                  <a:pt x="2019" y="6502"/>
                </a:lnTo>
                <a:lnTo>
                  <a:pt x="2032" y="6484"/>
                </a:lnTo>
                <a:lnTo>
                  <a:pt x="2041" y="6449"/>
                </a:lnTo>
                <a:close/>
                <a:moveTo>
                  <a:pt x="1335" y="8535"/>
                </a:moveTo>
                <a:lnTo>
                  <a:pt x="1341" y="8521"/>
                </a:lnTo>
                <a:lnTo>
                  <a:pt x="1353" y="8506"/>
                </a:lnTo>
                <a:lnTo>
                  <a:pt x="1366" y="8481"/>
                </a:lnTo>
                <a:lnTo>
                  <a:pt x="1371" y="8435"/>
                </a:lnTo>
                <a:lnTo>
                  <a:pt x="1371" y="8418"/>
                </a:lnTo>
                <a:lnTo>
                  <a:pt x="1374" y="8403"/>
                </a:lnTo>
                <a:lnTo>
                  <a:pt x="1380" y="8388"/>
                </a:lnTo>
                <a:lnTo>
                  <a:pt x="1389" y="8372"/>
                </a:lnTo>
                <a:lnTo>
                  <a:pt x="1397" y="8356"/>
                </a:lnTo>
                <a:lnTo>
                  <a:pt x="1403" y="8339"/>
                </a:lnTo>
                <a:lnTo>
                  <a:pt x="1409" y="8320"/>
                </a:lnTo>
                <a:lnTo>
                  <a:pt x="1417" y="8303"/>
                </a:lnTo>
                <a:lnTo>
                  <a:pt x="1427" y="8280"/>
                </a:lnTo>
                <a:lnTo>
                  <a:pt x="1432" y="8257"/>
                </a:lnTo>
                <a:lnTo>
                  <a:pt x="1431" y="8232"/>
                </a:lnTo>
                <a:lnTo>
                  <a:pt x="1425" y="8208"/>
                </a:lnTo>
                <a:lnTo>
                  <a:pt x="1422" y="8206"/>
                </a:lnTo>
                <a:lnTo>
                  <a:pt x="1418" y="8205"/>
                </a:lnTo>
                <a:lnTo>
                  <a:pt x="1412" y="8214"/>
                </a:lnTo>
                <a:lnTo>
                  <a:pt x="1408" y="8223"/>
                </a:lnTo>
                <a:lnTo>
                  <a:pt x="1284" y="8614"/>
                </a:lnTo>
                <a:lnTo>
                  <a:pt x="1223" y="8812"/>
                </a:lnTo>
                <a:lnTo>
                  <a:pt x="1206" y="8885"/>
                </a:lnTo>
                <a:lnTo>
                  <a:pt x="1212" y="8900"/>
                </a:lnTo>
                <a:lnTo>
                  <a:pt x="1235" y="8847"/>
                </a:lnTo>
                <a:lnTo>
                  <a:pt x="1260" y="8775"/>
                </a:lnTo>
                <a:lnTo>
                  <a:pt x="1281" y="8704"/>
                </a:lnTo>
                <a:lnTo>
                  <a:pt x="1294" y="8658"/>
                </a:lnTo>
                <a:lnTo>
                  <a:pt x="1304" y="8628"/>
                </a:lnTo>
                <a:lnTo>
                  <a:pt x="1317" y="8598"/>
                </a:lnTo>
                <a:lnTo>
                  <a:pt x="1329" y="8567"/>
                </a:lnTo>
                <a:lnTo>
                  <a:pt x="1335" y="8535"/>
                </a:lnTo>
                <a:close/>
                <a:moveTo>
                  <a:pt x="1138" y="8653"/>
                </a:moveTo>
                <a:lnTo>
                  <a:pt x="1135" y="8653"/>
                </a:lnTo>
                <a:lnTo>
                  <a:pt x="1138" y="8648"/>
                </a:lnTo>
                <a:lnTo>
                  <a:pt x="1138" y="8646"/>
                </a:lnTo>
                <a:lnTo>
                  <a:pt x="1138" y="8648"/>
                </a:lnTo>
                <a:lnTo>
                  <a:pt x="1138" y="8653"/>
                </a:lnTo>
                <a:close/>
                <a:moveTo>
                  <a:pt x="1089" y="8739"/>
                </a:moveTo>
                <a:lnTo>
                  <a:pt x="1103" y="8730"/>
                </a:lnTo>
                <a:lnTo>
                  <a:pt x="1119" y="8719"/>
                </a:lnTo>
                <a:lnTo>
                  <a:pt x="1116" y="8763"/>
                </a:lnTo>
                <a:lnTo>
                  <a:pt x="1117" y="8785"/>
                </a:lnTo>
                <a:lnTo>
                  <a:pt x="1125" y="8791"/>
                </a:lnTo>
                <a:lnTo>
                  <a:pt x="1146" y="8784"/>
                </a:lnTo>
                <a:lnTo>
                  <a:pt x="1189" y="8656"/>
                </a:lnTo>
                <a:lnTo>
                  <a:pt x="1241" y="8475"/>
                </a:lnTo>
                <a:lnTo>
                  <a:pt x="1283" y="8313"/>
                </a:lnTo>
                <a:lnTo>
                  <a:pt x="1302" y="8241"/>
                </a:lnTo>
                <a:lnTo>
                  <a:pt x="1314" y="8214"/>
                </a:lnTo>
                <a:lnTo>
                  <a:pt x="1324" y="8186"/>
                </a:lnTo>
                <a:lnTo>
                  <a:pt x="1331" y="8157"/>
                </a:lnTo>
                <a:lnTo>
                  <a:pt x="1334" y="8127"/>
                </a:lnTo>
                <a:lnTo>
                  <a:pt x="1343" y="8112"/>
                </a:lnTo>
                <a:lnTo>
                  <a:pt x="1345" y="8096"/>
                </a:lnTo>
                <a:lnTo>
                  <a:pt x="1346" y="8080"/>
                </a:lnTo>
                <a:lnTo>
                  <a:pt x="1346" y="8065"/>
                </a:lnTo>
                <a:lnTo>
                  <a:pt x="1355" y="8013"/>
                </a:lnTo>
                <a:lnTo>
                  <a:pt x="1352" y="8010"/>
                </a:lnTo>
                <a:lnTo>
                  <a:pt x="1306" y="8145"/>
                </a:lnTo>
                <a:lnTo>
                  <a:pt x="1185" y="8506"/>
                </a:lnTo>
                <a:lnTo>
                  <a:pt x="1182" y="8513"/>
                </a:lnTo>
                <a:lnTo>
                  <a:pt x="1179" y="8515"/>
                </a:lnTo>
                <a:lnTo>
                  <a:pt x="1177" y="8516"/>
                </a:lnTo>
                <a:lnTo>
                  <a:pt x="1175" y="8516"/>
                </a:lnTo>
                <a:lnTo>
                  <a:pt x="1177" y="8491"/>
                </a:lnTo>
                <a:lnTo>
                  <a:pt x="1185" y="8467"/>
                </a:lnTo>
                <a:lnTo>
                  <a:pt x="1195" y="8445"/>
                </a:lnTo>
                <a:lnTo>
                  <a:pt x="1201" y="8420"/>
                </a:lnTo>
                <a:lnTo>
                  <a:pt x="1206" y="8398"/>
                </a:lnTo>
                <a:lnTo>
                  <a:pt x="1211" y="8375"/>
                </a:lnTo>
                <a:lnTo>
                  <a:pt x="1214" y="8353"/>
                </a:lnTo>
                <a:lnTo>
                  <a:pt x="1214" y="8328"/>
                </a:lnTo>
                <a:lnTo>
                  <a:pt x="1207" y="8343"/>
                </a:lnTo>
                <a:lnTo>
                  <a:pt x="1201" y="8355"/>
                </a:lnTo>
                <a:lnTo>
                  <a:pt x="1194" y="8368"/>
                </a:lnTo>
                <a:lnTo>
                  <a:pt x="1186" y="8381"/>
                </a:lnTo>
                <a:lnTo>
                  <a:pt x="1182" y="8379"/>
                </a:lnTo>
                <a:lnTo>
                  <a:pt x="1178" y="8379"/>
                </a:lnTo>
                <a:lnTo>
                  <a:pt x="1168" y="8381"/>
                </a:lnTo>
                <a:lnTo>
                  <a:pt x="1158" y="8387"/>
                </a:lnTo>
                <a:lnTo>
                  <a:pt x="1150" y="8396"/>
                </a:lnTo>
                <a:lnTo>
                  <a:pt x="1144" y="8405"/>
                </a:lnTo>
                <a:lnTo>
                  <a:pt x="1142" y="8415"/>
                </a:lnTo>
                <a:lnTo>
                  <a:pt x="1146" y="8424"/>
                </a:lnTo>
                <a:lnTo>
                  <a:pt x="1153" y="8429"/>
                </a:lnTo>
                <a:lnTo>
                  <a:pt x="1162" y="8432"/>
                </a:lnTo>
                <a:lnTo>
                  <a:pt x="1162" y="8432"/>
                </a:lnTo>
                <a:lnTo>
                  <a:pt x="1163" y="8432"/>
                </a:lnTo>
                <a:lnTo>
                  <a:pt x="1159" y="8445"/>
                </a:lnTo>
                <a:lnTo>
                  <a:pt x="1157" y="8458"/>
                </a:lnTo>
                <a:lnTo>
                  <a:pt x="1154" y="8479"/>
                </a:lnTo>
                <a:lnTo>
                  <a:pt x="1151" y="8497"/>
                </a:lnTo>
                <a:lnTo>
                  <a:pt x="1147" y="8515"/>
                </a:lnTo>
                <a:lnTo>
                  <a:pt x="1142" y="8532"/>
                </a:lnTo>
                <a:lnTo>
                  <a:pt x="1137" y="8529"/>
                </a:lnTo>
                <a:lnTo>
                  <a:pt x="1131" y="8528"/>
                </a:lnTo>
                <a:lnTo>
                  <a:pt x="1120" y="8530"/>
                </a:lnTo>
                <a:lnTo>
                  <a:pt x="1111" y="8535"/>
                </a:lnTo>
                <a:lnTo>
                  <a:pt x="1103" y="8543"/>
                </a:lnTo>
                <a:lnTo>
                  <a:pt x="1098" y="8553"/>
                </a:lnTo>
                <a:lnTo>
                  <a:pt x="1097" y="8563"/>
                </a:lnTo>
                <a:lnTo>
                  <a:pt x="1100" y="8570"/>
                </a:lnTo>
                <a:lnTo>
                  <a:pt x="1106" y="8577"/>
                </a:lnTo>
                <a:lnTo>
                  <a:pt x="1115" y="8579"/>
                </a:lnTo>
                <a:lnTo>
                  <a:pt x="1122" y="8578"/>
                </a:lnTo>
                <a:lnTo>
                  <a:pt x="1128" y="8575"/>
                </a:lnTo>
                <a:lnTo>
                  <a:pt x="1118" y="8602"/>
                </a:lnTo>
                <a:lnTo>
                  <a:pt x="1109" y="8628"/>
                </a:lnTo>
                <a:lnTo>
                  <a:pt x="1100" y="8653"/>
                </a:lnTo>
                <a:lnTo>
                  <a:pt x="1093" y="8679"/>
                </a:lnTo>
                <a:lnTo>
                  <a:pt x="1088" y="8677"/>
                </a:lnTo>
                <a:lnTo>
                  <a:pt x="1083" y="8676"/>
                </a:lnTo>
                <a:lnTo>
                  <a:pt x="1073" y="8678"/>
                </a:lnTo>
                <a:lnTo>
                  <a:pt x="1064" y="8683"/>
                </a:lnTo>
                <a:lnTo>
                  <a:pt x="1056" y="8691"/>
                </a:lnTo>
                <a:lnTo>
                  <a:pt x="1051" y="8700"/>
                </a:lnTo>
                <a:lnTo>
                  <a:pt x="1050" y="8710"/>
                </a:lnTo>
                <a:lnTo>
                  <a:pt x="1053" y="8718"/>
                </a:lnTo>
                <a:lnTo>
                  <a:pt x="1059" y="8723"/>
                </a:lnTo>
                <a:lnTo>
                  <a:pt x="1068" y="8725"/>
                </a:lnTo>
                <a:lnTo>
                  <a:pt x="1073" y="8725"/>
                </a:lnTo>
                <a:lnTo>
                  <a:pt x="1078" y="8723"/>
                </a:lnTo>
                <a:lnTo>
                  <a:pt x="1083" y="8720"/>
                </a:lnTo>
                <a:lnTo>
                  <a:pt x="1088" y="8717"/>
                </a:lnTo>
                <a:lnTo>
                  <a:pt x="1088" y="8728"/>
                </a:lnTo>
                <a:lnTo>
                  <a:pt x="1089" y="8739"/>
                </a:lnTo>
                <a:close/>
                <a:moveTo>
                  <a:pt x="1733" y="9409"/>
                </a:moveTo>
                <a:lnTo>
                  <a:pt x="1731" y="9409"/>
                </a:lnTo>
                <a:lnTo>
                  <a:pt x="1729" y="9409"/>
                </a:lnTo>
                <a:lnTo>
                  <a:pt x="1734" y="9401"/>
                </a:lnTo>
                <a:lnTo>
                  <a:pt x="1739" y="9392"/>
                </a:lnTo>
                <a:lnTo>
                  <a:pt x="1745" y="9398"/>
                </a:lnTo>
                <a:lnTo>
                  <a:pt x="1750" y="9405"/>
                </a:lnTo>
                <a:lnTo>
                  <a:pt x="1753" y="9414"/>
                </a:lnTo>
                <a:lnTo>
                  <a:pt x="1753" y="9427"/>
                </a:lnTo>
                <a:lnTo>
                  <a:pt x="1751" y="9420"/>
                </a:lnTo>
                <a:lnTo>
                  <a:pt x="1747" y="9414"/>
                </a:lnTo>
                <a:lnTo>
                  <a:pt x="1741" y="9410"/>
                </a:lnTo>
                <a:lnTo>
                  <a:pt x="1733" y="9409"/>
                </a:lnTo>
                <a:close/>
                <a:moveTo>
                  <a:pt x="1645" y="9345"/>
                </a:moveTo>
                <a:lnTo>
                  <a:pt x="1670" y="9302"/>
                </a:lnTo>
                <a:lnTo>
                  <a:pt x="1678" y="9283"/>
                </a:lnTo>
                <a:lnTo>
                  <a:pt x="1680" y="9267"/>
                </a:lnTo>
                <a:lnTo>
                  <a:pt x="1684" y="9235"/>
                </a:lnTo>
                <a:lnTo>
                  <a:pt x="1686" y="9232"/>
                </a:lnTo>
                <a:lnTo>
                  <a:pt x="1692" y="9230"/>
                </a:lnTo>
                <a:lnTo>
                  <a:pt x="1697" y="9230"/>
                </a:lnTo>
                <a:lnTo>
                  <a:pt x="1700" y="9233"/>
                </a:lnTo>
                <a:lnTo>
                  <a:pt x="1696" y="9330"/>
                </a:lnTo>
                <a:lnTo>
                  <a:pt x="1676" y="9386"/>
                </a:lnTo>
                <a:lnTo>
                  <a:pt x="1653" y="9394"/>
                </a:lnTo>
                <a:lnTo>
                  <a:pt x="1645" y="9345"/>
                </a:lnTo>
                <a:close/>
                <a:moveTo>
                  <a:pt x="1889" y="7932"/>
                </a:moveTo>
                <a:lnTo>
                  <a:pt x="1894" y="7920"/>
                </a:lnTo>
                <a:lnTo>
                  <a:pt x="1899" y="7907"/>
                </a:lnTo>
                <a:lnTo>
                  <a:pt x="1904" y="7916"/>
                </a:lnTo>
                <a:lnTo>
                  <a:pt x="1907" y="7925"/>
                </a:lnTo>
                <a:lnTo>
                  <a:pt x="1897" y="7928"/>
                </a:lnTo>
                <a:lnTo>
                  <a:pt x="1889" y="7932"/>
                </a:lnTo>
                <a:close/>
                <a:moveTo>
                  <a:pt x="1992" y="7093"/>
                </a:moveTo>
                <a:lnTo>
                  <a:pt x="1995" y="7104"/>
                </a:lnTo>
                <a:lnTo>
                  <a:pt x="2002" y="7113"/>
                </a:lnTo>
                <a:lnTo>
                  <a:pt x="2012" y="7119"/>
                </a:lnTo>
                <a:lnTo>
                  <a:pt x="2025" y="7121"/>
                </a:lnTo>
                <a:lnTo>
                  <a:pt x="2028" y="7121"/>
                </a:lnTo>
                <a:lnTo>
                  <a:pt x="2031" y="7120"/>
                </a:lnTo>
                <a:lnTo>
                  <a:pt x="2026" y="7134"/>
                </a:lnTo>
                <a:lnTo>
                  <a:pt x="2020" y="7148"/>
                </a:lnTo>
                <a:lnTo>
                  <a:pt x="2012" y="7162"/>
                </a:lnTo>
                <a:lnTo>
                  <a:pt x="2003" y="7177"/>
                </a:lnTo>
                <a:lnTo>
                  <a:pt x="1989" y="7161"/>
                </a:lnTo>
                <a:lnTo>
                  <a:pt x="1984" y="7153"/>
                </a:lnTo>
                <a:lnTo>
                  <a:pt x="1986" y="7136"/>
                </a:lnTo>
                <a:lnTo>
                  <a:pt x="1992" y="7093"/>
                </a:lnTo>
                <a:close/>
                <a:moveTo>
                  <a:pt x="2896" y="3427"/>
                </a:moveTo>
                <a:lnTo>
                  <a:pt x="2900" y="3429"/>
                </a:lnTo>
                <a:lnTo>
                  <a:pt x="2905" y="3430"/>
                </a:lnTo>
                <a:lnTo>
                  <a:pt x="2910" y="3431"/>
                </a:lnTo>
                <a:lnTo>
                  <a:pt x="2915" y="3432"/>
                </a:lnTo>
                <a:lnTo>
                  <a:pt x="2917" y="3431"/>
                </a:lnTo>
                <a:lnTo>
                  <a:pt x="2918" y="3431"/>
                </a:lnTo>
                <a:lnTo>
                  <a:pt x="2916" y="3441"/>
                </a:lnTo>
                <a:lnTo>
                  <a:pt x="2913" y="3451"/>
                </a:lnTo>
                <a:lnTo>
                  <a:pt x="2910" y="3460"/>
                </a:lnTo>
                <a:lnTo>
                  <a:pt x="2907" y="3470"/>
                </a:lnTo>
                <a:lnTo>
                  <a:pt x="2903" y="3483"/>
                </a:lnTo>
                <a:lnTo>
                  <a:pt x="2899" y="3495"/>
                </a:lnTo>
                <a:lnTo>
                  <a:pt x="2897" y="3495"/>
                </a:lnTo>
                <a:lnTo>
                  <a:pt x="2894" y="3494"/>
                </a:lnTo>
                <a:lnTo>
                  <a:pt x="2886" y="3495"/>
                </a:lnTo>
                <a:lnTo>
                  <a:pt x="2878" y="3497"/>
                </a:lnTo>
                <a:lnTo>
                  <a:pt x="2883" y="3483"/>
                </a:lnTo>
                <a:lnTo>
                  <a:pt x="2887" y="3465"/>
                </a:lnTo>
                <a:lnTo>
                  <a:pt x="2892" y="3447"/>
                </a:lnTo>
                <a:lnTo>
                  <a:pt x="2896" y="3427"/>
                </a:lnTo>
                <a:close/>
                <a:moveTo>
                  <a:pt x="2980" y="3112"/>
                </a:moveTo>
                <a:lnTo>
                  <a:pt x="2983" y="3121"/>
                </a:lnTo>
                <a:lnTo>
                  <a:pt x="2988" y="3128"/>
                </a:lnTo>
                <a:lnTo>
                  <a:pt x="2997" y="3133"/>
                </a:lnTo>
                <a:lnTo>
                  <a:pt x="3006" y="3135"/>
                </a:lnTo>
                <a:lnTo>
                  <a:pt x="3002" y="3151"/>
                </a:lnTo>
                <a:lnTo>
                  <a:pt x="2997" y="3167"/>
                </a:lnTo>
                <a:lnTo>
                  <a:pt x="2991" y="3184"/>
                </a:lnTo>
                <a:lnTo>
                  <a:pt x="2987" y="3201"/>
                </a:lnTo>
                <a:lnTo>
                  <a:pt x="2974" y="3203"/>
                </a:lnTo>
                <a:lnTo>
                  <a:pt x="2963" y="3208"/>
                </a:lnTo>
                <a:lnTo>
                  <a:pt x="2952" y="3216"/>
                </a:lnTo>
                <a:lnTo>
                  <a:pt x="2942" y="3225"/>
                </a:lnTo>
                <a:lnTo>
                  <a:pt x="2946" y="3211"/>
                </a:lnTo>
                <a:lnTo>
                  <a:pt x="2951" y="3197"/>
                </a:lnTo>
                <a:lnTo>
                  <a:pt x="2954" y="3185"/>
                </a:lnTo>
                <a:lnTo>
                  <a:pt x="2958" y="3176"/>
                </a:lnTo>
                <a:lnTo>
                  <a:pt x="2964" y="3161"/>
                </a:lnTo>
                <a:lnTo>
                  <a:pt x="2969" y="3144"/>
                </a:lnTo>
                <a:lnTo>
                  <a:pt x="2975" y="3128"/>
                </a:lnTo>
                <a:lnTo>
                  <a:pt x="2980" y="3112"/>
                </a:lnTo>
                <a:close/>
                <a:moveTo>
                  <a:pt x="2990" y="2881"/>
                </a:moveTo>
                <a:lnTo>
                  <a:pt x="2995" y="2899"/>
                </a:lnTo>
                <a:lnTo>
                  <a:pt x="2991" y="2916"/>
                </a:lnTo>
                <a:lnTo>
                  <a:pt x="2983" y="2935"/>
                </a:lnTo>
                <a:lnTo>
                  <a:pt x="2973" y="2956"/>
                </a:lnTo>
                <a:lnTo>
                  <a:pt x="2976" y="2934"/>
                </a:lnTo>
                <a:lnTo>
                  <a:pt x="2980" y="2914"/>
                </a:lnTo>
                <a:lnTo>
                  <a:pt x="2985" y="2897"/>
                </a:lnTo>
                <a:lnTo>
                  <a:pt x="2990" y="2881"/>
                </a:lnTo>
                <a:close/>
                <a:moveTo>
                  <a:pt x="3073" y="2908"/>
                </a:moveTo>
                <a:lnTo>
                  <a:pt x="3063" y="2911"/>
                </a:lnTo>
                <a:lnTo>
                  <a:pt x="3054" y="2916"/>
                </a:lnTo>
                <a:lnTo>
                  <a:pt x="3060" y="2895"/>
                </a:lnTo>
                <a:lnTo>
                  <a:pt x="3068" y="2874"/>
                </a:lnTo>
                <a:lnTo>
                  <a:pt x="3077" y="2853"/>
                </a:lnTo>
                <a:lnTo>
                  <a:pt x="3084" y="2832"/>
                </a:lnTo>
                <a:lnTo>
                  <a:pt x="3088" y="2835"/>
                </a:lnTo>
                <a:lnTo>
                  <a:pt x="3094" y="2837"/>
                </a:lnTo>
                <a:lnTo>
                  <a:pt x="3088" y="2854"/>
                </a:lnTo>
                <a:lnTo>
                  <a:pt x="3083" y="2871"/>
                </a:lnTo>
                <a:lnTo>
                  <a:pt x="3078" y="2890"/>
                </a:lnTo>
                <a:lnTo>
                  <a:pt x="3073" y="2908"/>
                </a:lnTo>
                <a:close/>
                <a:moveTo>
                  <a:pt x="3289" y="2521"/>
                </a:moveTo>
                <a:lnTo>
                  <a:pt x="3292" y="2521"/>
                </a:lnTo>
                <a:lnTo>
                  <a:pt x="3294" y="2523"/>
                </a:lnTo>
                <a:lnTo>
                  <a:pt x="3294" y="2527"/>
                </a:lnTo>
                <a:lnTo>
                  <a:pt x="3292" y="2531"/>
                </a:lnTo>
                <a:lnTo>
                  <a:pt x="3289" y="2534"/>
                </a:lnTo>
                <a:lnTo>
                  <a:pt x="3285" y="2535"/>
                </a:lnTo>
                <a:lnTo>
                  <a:pt x="3285" y="2531"/>
                </a:lnTo>
                <a:lnTo>
                  <a:pt x="3284" y="2527"/>
                </a:lnTo>
                <a:lnTo>
                  <a:pt x="3286" y="2523"/>
                </a:lnTo>
                <a:lnTo>
                  <a:pt x="3289" y="2521"/>
                </a:lnTo>
                <a:close/>
                <a:moveTo>
                  <a:pt x="3575" y="1593"/>
                </a:moveTo>
                <a:lnTo>
                  <a:pt x="3570" y="1600"/>
                </a:lnTo>
                <a:lnTo>
                  <a:pt x="3571" y="1594"/>
                </a:lnTo>
                <a:lnTo>
                  <a:pt x="3571" y="1591"/>
                </a:lnTo>
                <a:lnTo>
                  <a:pt x="3573" y="1591"/>
                </a:lnTo>
                <a:lnTo>
                  <a:pt x="3575" y="1593"/>
                </a:lnTo>
                <a:close/>
                <a:moveTo>
                  <a:pt x="3611" y="1437"/>
                </a:moveTo>
                <a:lnTo>
                  <a:pt x="3621" y="1407"/>
                </a:lnTo>
                <a:lnTo>
                  <a:pt x="3635" y="1381"/>
                </a:lnTo>
                <a:lnTo>
                  <a:pt x="3649" y="1354"/>
                </a:lnTo>
                <a:lnTo>
                  <a:pt x="3657" y="1325"/>
                </a:lnTo>
                <a:lnTo>
                  <a:pt x="3663" y="1292"/>
                </a:lnTo>
                <a:lnTo>
                  <a:pt x="3673" y="1254"/>
                </a:lnTo>
                <a:lnTo>
                  <a:pt x="3684" y="1219"/>
                </a:lnTo>
                <a:lnTo>
                  <a:pt x="3692" y="1199"/>
                </a:lnTo>
                <a:lnTo>
                  <a:pt x="3699" y="1205"/>
                </a:lnTo>
                <a:lnTo>
                  <a:pt x="3704" y="1210"/>
                </a:lnTo>
                <a:lnTo>
                  <a:pt x="3706" y="1215"/>
                </a:lnTo>
                <a:lnTo>
                  <a:pt x="3706" y="1222"/>
                </a:lnTo>
                <a:lnTo>
                  <a:pt x="3690" y="1287"/>
                </a:lnTo>
                <a:lnTo>
                  <a:pt x="3672" y="1351"/>
                </a:lnTo>
                <a:lnTo>
                  <a:pt x="3650" y="1413"/>
                </a:lnTo>
                <a:lnTo>
                  <a:pt x="3624" y="1475"/>
                </a:lnTo>
                <a:lnTo>
                  <a:pt x="3620" y="1480"/>
                </a:lnTo>
                <a:lnTo>
                  <a:pt x="3615" y="1485"/>
                </a:lnTo>
                <a:lnTo>
                  <a:pt x="3609" y="1489"/>
                </a:lnTo>
                <a:lnTo>
                  <a:pt x="3603" y="1494"/>
                </a:lnTo>
                <a:lnTo>
                  <a:pt x="3602" y="1478"/>
                </a:lnTo>
                <a:lnTo>
                  <a:pt x="3604" y="1463"/>
                </a:lnTo>
                <a:lnTo>
                  <a:pt x="3607" y="1450"/>
                </a:lnTo>
                <a:lnTo>
                  <a:pt x="3611" y="1437"/>
                </a:lnTo>
                <a:close/>
                <a:moveTo>
                  <a:pt x="3704" y="574"/>
                </a:moveTo>
                <a:lnTo>
                  <a:pt x="3702" y="570"/>
                </a:lnTo>
                <a:lnTo>
                  <a:pt x="3700" y="567"/>
                </a:lnTo>
                <a:lnTo>
                  <a:pt x="3696" y="565"/>
                </a:lnTo>
                <a:lnTo>
                  <a:pt x="3692" y="564"/>
                </a:lnTo>
                <a:lnTo>
                  <a:pt x="3698" y="550"/>
                </a:lnTo>
                <a:lnTo>
                  <a:pt x="3704" y="535"/>
                </a:lnTo>
                <a:lnTo>
                  <a:pt x="3712" y="522"/>
                </a:lnTo>
                <a:lnTo>
                  <a:pt x="3720" y="510"/>
                </a:lnTo>
                <a:lnTo>
                  <a:pt x="3716" y="526"/>
                </a:lnTo>
                <a:lnTo>
                  <a:pt x="3712" y="543"/>
                </a:lnTo>
                <a:lnTo>
                  <a:pt x="3708" y="559"/>
                </a:lnTo>
                <a:lnTo>
                  <a:pt x="3704" y="574"/>
                </a:lnTo>
                <a:close/>
                <a:moveTo>
                  <a:pt x="3815" y="484"/>
                </a:moveTo>
                <a:lnTo>
                  <a:pt x="3810" y="491"/>
                </a:lnTo>
                <a:lnTo>
                  <a:pt x="3801" y="502"/>
                </a:lnTo>
                <a:lnTo>
                  <a:pt x="3787" y="521"/>
                </a:lnTo>
                <a:lnTo>
                  <a:pt x="3767" y="548"/>
                </a:lnTo>
                <a:lnTo>
                  <a:pt x="3772" y="517"/>
                </a:lnTo>
                <a:lnTo>
                  <a:pt x="3779" y="495"/>
                </a:lnTo>
                <a:lnTo>
                  <a:pt x="3792" y="482"/>
                </a:lnTo>
                <a:lnTo>
                  <a:pt x="3815" y="484"/>
                </a:lnTo>
                <a:close/>
                <a:moveTo>
                  <a:pt x="3947" y="341"/>
                </a:moveTo>
                <a:lnTo>
                  <a:pt x="3953" y="329"/>
                </a:lnTo>
                <a:lnTo>
                  <a:pt x="3962" y="316"/>
                </a:lnTo>
                <a:lnTo>
                  <a:pt x="3968" y="326"/>
                </a:lnTo>
                <a:lnTo>
                  <a:pt x="3971" y="335"/>
                </a:lnTo>
                <a:lnTo>
                  <a:pt x="3969" y="364"/>
                </a:lnTo>
                <a:lnTo>
                  <a:pt x="3965" y="390"/>
                </a:lnTo>
                <a:lnTo>
                  <a:pt x="3956" y="416"/>
                </a:lnTo>
                <a:lnTo>
                  <a:pt x="3941" y="440"/>
                </a:lnTo>
                <a:lnTo>
                  <a:pt x="3904" y="526"/>
                </a:lnTo>
                <a:lnTo>
                  <a:pt x="3867" y="647"/>
                </a:lnTo>
                <a:lnTo>
                  <a:pt x="3831" y="767"/>
                </a:lnTo>
                <a:lnTo>
                  <a:pt x="3796" y="854"/>
                </a:lnTo>
                <a:lnTo>
                  <a:pt x="3822" y="749"/>
                </a:lnTo>
                <a:lnTo>
                  <a:pt x="3855" y="644"/>
                </a:lnTo>
                <a:lnTo>
                  <a:pt x="3888" y="538"/>
                </a:lnTo>
                <a:lnTo>
                  <a:pt x="3919" y="426"/>
                </a:lnTo>
                <a:lnTo>
                  <a:pt x="3924" y="405"/>
                </a:lnTo>
                <a:lnTo>
                  <a:pt x="3931" y="383"/>
                </a:lnTo>
                <a:lnTo>
                  <a:pt x="3938" y="363"/>
                </a:lnTo>
                <a:lnTo>
                  <a:pt x="3947" y="341"/>
                </a:lnTo>
                <a:close/>
                <a:moveTo>
                  <a:pt x="3991" y="833"/>
                </a:moveTo>
                <a:lnTo>
                  <a:pt x="3991" y="852"/>
                </a:lnTo>
                <a:lnTo>
                  <a:pt x="3987" y="871"/>
                </a:lnTo>
                <a:lnTo>
                  <a:pt x="3979" y="887"/>
                </a:lnTo>
                <a:lnTo>
                  <a:pt x="3969" y="902"/>
                </a:lnTo>
                <a:lnTo>
                  <a:pt x="3960" y="905"/>
                </a:lnTo>
                <a:lnTo>
                  <a:pt x="3951" y="898"/>
                </a:lnTo>
                <a:lnTo>
                  <a:pt x="3956" y="876"/>
                </a:lnTo>
                <a:lnTo>
                  <a:pt x="3991" y="833"/>
                </a:lnTo>
                <a:close/>
                <a:moveTo>
                  <a:pt x="4109" y="617"/>
                </a:moveTo>
                <a:lnTo>
                  <a:pt x="4111" y="617"/>
                </a:lnTo>
                <a:lnTo>
                  <a:pt x="4113" y="618"/>
                </a:lnTo>
                <a:lnTo>
                  <a:pt x="4126" y="615"/>
                </a:lnTo>
                <a:lnTo>
                  <a:pt x="4138" y="609"/>
                </a:lnTo>
                <a:lnTo>
                  <a:pt x="4148" y="599"/>
                </a:lnTo>
                <a:lnTo>
                  <a:pt x="4154" y="587"/>
                </a:lnTo>
                <a:lnTo>
                  <a:pt x="4156" y="574"/>
                </a:lnTo>
                <a:lnTo>
                  <a:pt x="4152" y="565"/>
                </a:lnTo>
                <a:lnTo>
                  <a:pt x="4145" y="558"/>
                </a:lnTo>
                <a:lnTo>
                  <a:pt x="4133" y="556"/>
                </a:lnTo>
                <a:lnTo>
                  <a:pt x="4131" y="556"/>
                </a:lnTo>
                <a:lnTo>
                  <a:pt x="4129" y="556"/>
                </a:lnTo>
                <a:lnTo>
                  <a:pt x="4133" y="546"/>
                </a:lnTo>
                <a:lnTo>
                  <a:pt x="4136" y="535"/>
                </a:lnTo>
                <a:lnTo>
                  <a:pt x="4144" y="517"/>
                </a:lnTo>
                <a:lnTo>
                  <a:pt x="4149" y="500"/>
                </a:lnTo>
                <a:lnTo>
                  <a:pt x="4153" y="483"/>
                </a:lnTo>
                <a:lnTo>
                  <a:pt x="4157" y="468"/>
                </a:lnTo>
                <a:lnTo>
                  <a:pt x="4159" y="469"/>
                </a:lnTo>
                <a:lnTo>
                  <a:pt x="4161" y="469"/>
                </a:lnTo>
                <a:lnTo>
                  <a:pt x="4166" y="468"/>
                </a:lnTo>
                <a:lnTo>
                  <a:pt x="4172" y="467"/>
                </a:lnTo>
                <a:lnTo>
                  <a:pt x="4169" y="474"/>
                </a:lnTo>
                <a:lnTo>
                  <a:pt x="4166" y="481"/>
                </a:lnTo>
                <a:lnTo>
                  <a:pt x="4168" y="519"/>
                </a:lnTo>
                <a:lnTo>
                  <a:pt x="4169" y="542"/>
                </a:lnTo>
                <a:lnTo>
                  <a:pt x="4165" y="567"/>
                </a:lnTo>
                <a:lnTo>
                  <a:pt x="4155" y="611"/>
                </a:lnTo>
                <a:lnTo>
                  <a:pt x="4139" y="667"/>
                </a:lnTo>
                <a:lnTo>
                  <a:pt x="4129" y="705"/>
                </a:lnTo>
                <a:lnTo>
                  <a:pt x="4127" y="730"/>
                </a:lnTo>
                <a:lnTo>
                  <a:pt x="4136" y="749"/>
                </a:lnTo>
                <a:lnTo>
                  <a:pt x="4158" y="733"/>
                </a:lnTo>
                <a:lnTo>
                  <a:pt x="4170" y="735"/>
                </a:lnTo>
                <a:lnTo>
                  <a:pt x="4162" y="777"/>
                </a:lnTo>
                <a:lnTo>
                  <a:pt x="4124" y="885"/>
                </a:lnTo>
                <a:lnTo>
                  <a:pt x="4085" y="915"/>
                </a:lnTo>
                <a:lnTo>
                  <a:pt x="4067" y="934"/>
                </a:lnTo>
                <a:lnTo>
                  <a:pt x="4057" y="947"/>
                </a:lnTo>
                <a:lnTo>
                  <a:pt x="4044" y="963"/>
                </a:lnTo>
                <a:lnTo>
                  <a:pt x="4036" y="967"/>
                </a:lnTo>
                <a:lnTo>
                  <a:pt x="4027" y="969"/>
                </a:lnTo>
                <a:lnTo>
                  <a:pt x="4020" y="969"/>
                </a:lnTo>
                <a:lnTo>
                  <a:pt x="4015" y="966"/>
                </a:lnTo>
                <a:lnTo>
                  <a:pt x="4014" y="961"/>
                </a:lnTo>
                <a:lnTo>
                  <a:pt x="4012" y="955"/>
                </a:lnTo>
                <a:lnTo>
                  <a:pt x="4011" y="950"/>
                </a:lnTo>
                <a:lnTo>
                  <a:pt x="4011" y="946"/>
                </a:lnTo>
                <a:lnTo>
                  <a:pt x="4013" y="938"/>
                </a:lnTo>
                <a:lnTo>
                  <a:pt x="4015" y="930"/>
                </a:lnTo>
                <a:lnTo>
                  <a:pt x="4017" y="923"/>
                </a:lnTo>
                <a:lnTo>
                  <a:pt x="4019" y="915"/>
                </a:lnTo>
                <a:lnTo>
                  <a:pt x="4032" y="912"/>
                </a:lnTo>
                <a:lnTo>
                  <a:pt x="4046" y="904"/>
                </a:lnTo>
                <a:lnTo>
                  <a:pt x="4056" y="894"/>
                </a:lnTo>
                <a:lnTo>
                  <a:pt x="4062" y="882"/>
                </a:lnTo>
                <a:lnTo>
                  <a:pt x="4063" y="869"/>
                </a:lnTo>
                <a:lnTo>
                  <a:pt x="4060" y="858"/>
                </a:lnTo>
                <a:lnTo>
                  <a:pt x="4052" y="851"/>
                </a:lnTo>
                <a:lnTo>
                  <a:pt x="4039" y="848"/>
                </a:lnTo>
                <a:lnTo>
                  <a:pt x="4038" y="848"/>
                </a:lnTo>
                <a:lnTo>
                  <a:pt x="4037" y="848"/>
                </a:lnTo>
                <a:lnTo>
                  <a:pt x="4044" y="827"/>
                </a:lnTo>
                <a:lnTo>
                  <a:pt x="4050" y="805"/>
                </a:lnTo>
                <a:lnTo>
                  <a:pt x="4056" y="785"/>
                </a:lnTo>
                <a:lnTo>
                  <a:pt x="4061" y="765"/>
                </a:lnTo>
                <a:lnTo>
                  <a:pt x="4063" y="766"/>
                </a:lnTo>
                <a:lnTo>
                  <a:pt x="4065" y="766"/>
                </a:lnTo>
                <a:lnTo>
                  <a:pt x="4078" y="764"/>
                </a:lnTo>
                <a:lnTo>
                  <a:pt x="4092" y="757"/>
                </a:lnTo>
                <a:lnTo>
                  <a:pt x="4102" y="747"/>
                </a:lnTo>
                <a:lnTo>
                  <a:pt x="4108" y="735"/>
                </a:lnTo>
                <a:lnTo>
                  <a:pt x="4110" y="721"/>
                </a:lnTo>
                <a:lnTo>
                  <a:pt x="4106" y="711"/>
                </a:lnTo>
                <a:lnTo>
                  <a:pt x="4098" y="704"/>
                </a:lnTo>
                <a:lnTo>
                  <a:pt x="4086" y="702"/>
                </a:lnTo>
                <a:lnTo>
                  <a:pt x="4083" y="702"/>
                </a:lnTo>
                <a:lnTo>
                  <a:pt x="4080" y="703"/>
                </a:lnTo>
                <a:lnTo>
                  <a:pt x="4087" y="682"/>
                </a:lnTo>
                <a:lnTo>
                  <a:pt x="4095" y="659"/>
                </a:lnTo>
                <a:lnTo>
                  <a:pt x="4102" y="639"/>
                </a:lnTo>
                <a:lnTo>
                  <a:pt x="4109" y="617"/>
                </a:lnTo>
                <a:close/>
                <a:moveTo>
                  <a:pt x="4288" y="460"/>
                </a:moveTo>
                <a:lnTo>
                  <a:pt x="4291" y="464"/>
                </a:lnTo>
                <a:lnTo>
                  <a:pt x="4296" y="468"/>
                </a:lnTo>
                <a:lnTo>
                  <a:pt x="4301" y="470"/>
                </a:lnTo>
                <a:lnTo>
                  <a:pt x="4308" y="471"/>
                </a:lnTo>
                <a:lnTo>
                  <a:pt x="4320" y="468"/>
                </a:lnTo>
                <a:lnTo>
                  <a:pt x="4333" y="462"/>
                </a:lnTo>
                <a:lnTo>
                  <a:pt x="4343" y="452"/>
                </a:lnTo>
                <a:lnTo>
                  <a:pt x="4349" y="439"/>
                </a:lnTo>
                <a:lnTo>
                  <a:pt x="4351" y="427"/>
                </a:lnTo>
                <a:lnTo>
                  <a:pt x="4347" y="417"/>
                </a:lnTo>
                <a:lnTo>
                  <a:pt x="4340" y="410"/>
                </a:lnTo>
                <a:lnTo>
                  <a:pt x="4329" y="408"/>
                </a:lnTo>
                <a:lnTo>
                  <a:pt x="4322" y="408"/>
                </a:lnTo>
                <a:lnTo>
                  <a:pt x="4317" y="410"/>
                </a:lnTo>
                <a:lnTo>
                  <a:pt x="4311" y="412"/>
                </a:lnTo>
                <a:lnTo>
                  <a:pt x="4306" y="415"/>
                </a:lnTo>
                <a:lnTo>
                  <a:pt x="4316" y="389"/>
                </a:lnTo>
                <a:lnTo>
                  <a:pt x="4325" y="364"/>
                </a:lnTo>
                <a:lnTo>
                  <a:pt x="4333" y="339"/>
                </a:lnTo>
                <a:lnTo>
                  <a:pt x="4339" y="315"/>
                </a:lnTo>
                <a:lnTo>
                  <a:pt x="4342" y="318"/>
                </a:lnTo>
                <a:lnTo>
                  <a:pt x="4346" y="320"/>
                </a:lnTo>
                <a:lnTo>
                  <a:pt x="4350" y="322"/>
                </a:lnTo>
                <a:lnTo>
                  <a:pt x="4355" y="322"/>
                </a:lnTo>
                <a:lnTo>
                  <a:pt x="4368" y="320"/>
                </a:lnTo>
                <a:lnTo>
                  <a:pt x="4380" y="313"/>
                </a:lnTo>
                <a:lnTo>
                  <a:pt x="4390" y="303"/>
                </a:lnTo>
                <a:lnTo>
                  <a:pt x="4396" y="291"/>
                </a:lnTo>
                <a:lnTo>
                  <a:pt x="4397" y="286"/>
                </a:lnTo>
                <a:lnTo>
                  <a:pt x="4397" y="281"/>
                </a:lnTo>
                <a:lnTo>
                  <a:pt x="4396" y="276"/>
                </a:lnTo>
                <a:lnTo>
                  <a:pt x="4394" y="272"/>
                </a:lnTo>
                <a:lnTo>
                  <a:pt x="4401" y="277"/>
                </a:lnTo>
                <a:lnTo>
                  <a:pt x="4409" y="283"/>
                </a:lnTo>
                <a:lnTo>
                  <a:pt x="4423" y="274"/>
                </a:lnTo>
                <a:lnTo>
                  <a:pt x="4431" y="266"/>
                </a:lnTo>
                <a:lnTo>
                  <a:pt x="4445" y="236"/>
                </a:lnTo>
                <a:lnTo>
                  <a:pt x="4477" y="166"/>
                </a:lnTo>
                <a:lnTo>
                  <a:pt x="4491" y="176"/>
                </a:lnTo>
                <a:lnTo>
                  <a:pt x="4492" y="200"/>
                </a:lnTo>
                <a:lnTo>
                  <a:pt x="4475" y="269"/>
                </a:lnTo>
                <a:lnTo>
                  <a:pt x="4432" y="411"/>
                </a:lnTo>
                <a:lnTo>
                  <a:pt x="4417" y="424"/>
                </a:lnTo>
                <a:lnTo>
                  <a:pt x="4404" y="438"/>
                </a:lnTo>
                <a:lnTo>
                  <a:pt x="4391" y="451"/>
                </a:lnTo>
                <a:lnTo>
                  <a:pt x="4377" y="464"/>
                </a:lnTo>
                <a:lnTo>
                  <a:pt x="4349" y="491"/>
                </a:lnTo>
                <a:lnTo>
                  <a:pt x="4326" y="515"/>
                </a:lnTo>
                <a:lnTo>
                  <a:pt x="4309" y="539"/>
                </a:lnTo>
                <a:lnTo>
                  <a:pt x="4296" y="559"/>
                </a:lnTo>
                <a:lnTo>
                  <a:pt x="4293" y="557"/>
                </a:lnTo>
                <a:lnTo>
                  <a:pt x="4289" y="555"/>
                </a:lnTo>
                <a:lnTo>
                  <a:pt x="4286" y="554"/>
                </a:lnTo>
                <a:lnTo>
                  <a:pt x="4282" y="554"/>
                </a:lnTo>
                <a:lnTo>
                  <a:pt x="4270" y="556"/>
                </a:lnTo>
                <a:lnTo>
                  <a:pt x="4260" y="561"/>
                </a:lnTo>
                <a:lnTo>
                  <a:pt x="4250" y="568"/>
                </a:lnTo>
                <a:lnTo>
                  <a:pt x="4243" y="577"/>
                </a:lnTo>
                <a:lnTo>
                  <a:pt x="4253" y="548"/>
                </a:lnTo>
                <a:lnTo>
                  <a:pt x="4264" y="519"/>
                </a:lnTo>
                <a:lnTo>
                  <a:pt x="4275" y="489"/>
                </a:lnTo>
                <a:lnTo>
                  <a:pt x="4288" y="460"/>
                </a:lnTo>
                <a:close/>
                <a:moveTo>
                  <a:pt x="4461" y="33"/>
                </a:moveTo>
                <a:lnTo>
                  <a:pt x="4460" y="27"/>
                </a:lnTo>
                <a:lnTo>
                  <a:pt x="4460" y="22"/>
                </a:lnTo>
                <a:lnTo>
                  <a:pt x="4467" y="19"/>
                </a:lnTo>
                <a:lnTo>
                  <a:pt x="4475" y="14"/>
                </a:lnTo>
                <a:lnTo>
                  <a:pt x="4476" y="19"/>
                </a:lnTo>
                <a:lnTo>
                  <a:pt x="4475" y="22"/>
                </a:lnTo>
                <a:lnTo>
                  <a:pt x="4470" y="27"/>
                </a:lnTo>
                <a:lnTo>
                  <a:pt x="4461" y="33"/>
                </a:lnTo>
                <a:close/>
                <a:moveTo>
                  <a:pt x="4569" y="683"/>
                </a:moveTo>
                <a:lnTo>
                  <a:pt x="4571" y="679"/>
                </a:lnTo>
                <a:lnTo>
                  <a:pt x="4572" y="673"/>
                </a:lnTo>
                <a:lnTo>
                  <a:pt x="4577" y="655"/>
                </a:lnTo>
                <a:lnTo>
                  <a:pt x="4582" y="637"/>
                </a:lnTo>
                <a:lnTo>
                  <a:pt x="4586" y="619"/>
                </a:lnTo>
                <a:lnTo>
                  <a:pt x="4590" y="603"/>
                </a:lnTo>
                <a:lnTo>
                  <a:pt x="4595" y="595"/>
                </a:lnTo>
                <a:lnTo>
                  <a:pt x="4599" y="587"/>
                </a:lnTo>
                <a:lnTo>
                  <a:pt x="4601" y="580"/>
                </a:lnTo>
                <a:lnTo>
                  <a:pt x="4601" y="574"/>
                </a:lnTo>
                <a:lnTo>
                  <a:pt x="4600" y="569"/>
                </a:lnTo>
                <a:lnTo>
                  <a:pt x="4598" y="565"/>
                </a:lnTo>
                <a:lnTo>
                  <a:pt x="4603" y="538"/>
                </a:lnTo>
                <a:lnTo>
                  <a:pt x="4607" y="513"/>
                </a:lnTo>
                <a:lnTo>
                  <a:pt x="4610" y="491"/>
                </a:lnTo>
                <a:lnTo>
                  <a:pt x="4615" y="470"/>
                </a:lnTo>
                <a:lnTo>
                  <a:pt x="4625" y="465"/>
                </a:lnTo>
                <a:lnTo>
                  <a:pt x="4634" y="458"/>
                </a:lnTo>
                <a:lnTo>
                  <a:pt x="4641" y="450"/>
                </a:lnTo>
                <a:lnTo>
                  <a:pt x="4645" y="439"/>
                </a:lnTo>
                <a:lnTo>
                  <a:pt x="4647" y="428"/>
                </a:lnTo>
                <a:lnTo>
                  <a:pt x="4644" y="419"/>
                </a:lnTo>
                <a:lnTo>
                  <a:pt x="4638" y="412"/>
                </a:lnTo>
                <a:lnTo>
                  <a:pt x="4629" y="408"/>
                </a:lnTo>
                <a:lnTo>
                  <a:pt x="4636" y="390"/>
                </a:lnTo>
                <a:lnTo>
                  <a:pt x="4644" y="372"/>
                </a:lnTo>
                <a:lnTo>
                  <a:pt x="4654" y="354"/>
                </a:lnTo>
                <a:lnTo>
                  <a:pt x="4667" y="335"/>
                </a:lnTo>
                <a:lnTo>
                  <a:pt x="4676" y="320"/>
                </a:lnTo>
                <a:lnTo>
                  <a:pt x="4684" y="306"/>
                </a:lnTo>
                <a:lnTo>
                  <a:pt x="4688" y="299"/>
                </a:lnTo>
                <a:lnTo>
                  <a:pt x="4692" y="291"/>
                </a:lnTo>
                <a:lnTo>
                  <a:pt x="4693" y="285"/>
                </a:lnTo>
                <a:lnTo>
                  <a:pt x="4693" y="279"/>
                </a:lnTo>
                <a:lnTo>
                  <a:pt x="4697" y="260"/>
                </a:lnTo>
                <a:lnTo>
                  <a:pt x="4702" y="236"/>
                </a:lnTo>
                <a:lnTo>
                  <a:pt x="4708" y="206"/>
                </a:lnTo>
                <a:lnTo>
                  <a:pt x="4714" y="170"/>
                </a:lnTo>
                <a:lnTo>
                  <a:pt x="4722" y="166"/>
                </a:lnTo>
                <a:lnTo>
                  <a:pt x="4729" y="159"/>
                </a:lnTo>
                <a:lnTo>
                  <a:pt x="4734" y="152"/>
                </a:lnTo>
                <a:lnTo>
                  <a:pt x="4738" y="144"/>
                </a:lnTo>
                <a:lnTo>
                  <a:pt x="4739" y="134"/>
                </a:lnTo>
                <a:lnTo>
                  <a:pt x="4737" y="126"/>
                </a:lnTo>
                <a:lnTo>
                  <a:pt x="4732" y="119"/>
                </a:lnTo>
                <a:lnTo>
                  <a:pt x="4724" y="115"/>
                </a:lnTo>
                <a:lnTo>
                  <a:pt x="4726" y="104"/>
                </a:lnTo>
                <a:lnTo>
                  <a:pt x="4728" y="93"/>
                </a:lnTo>
                <a:lnTo>
                  <a:pt x="4730" y="81"/>
                </a:lnTo>
                <a:lnTo>
                  <a:pt x="4732" y="68"/>
                </a:lnTo>
                <a:lnTo>
                  <a:pt x="4734" y="60"/>
                </a:lnTo>
                <a:lnTo>
                  <a:pt x="4738" y="53"/>
                </a:lnTo>
                <a:lnTo>
                  <a:pt x="4744" y="44"/>
                </a:lnTo>
                <a:lnTo>
                  <a:pt x="4749" y="34"/>
                </a:lnTo>
                <a:lnTo>
                  <a:pt x="4752" y="54"/>
                </a:lnTo>
                <a:lnTo>
                  <a:pt x="4755" y="71"/>
                </a:lnTo>
                <a:lnTo>
                  <a:pt x="4757" y="84"/>
                </a:lnTo>
                <a:lnTo>
                  <a:pt x="4759" y="94"/>
                </a:lnTo>
                <a:lnTo>
                  <a:pt x="4569" y="683"/>
                </a:lnTo>
                <a:close/>
                <a:moveTo>
                  <a:pt x="1875" y="8642"/>
                </a:moveTo>
                <a:lnTo>
                  <a:pt x="1871" y="8637"/>
                </a:lnTo>
                <a:lnTo>
                  <a:pt x="1868" y="8632"/>
                </a:lnTo>
                <a:lnTo>
                  <a:pt x="1867" y="8625"/>
                </a:lnTo>
                <a:lnTo>
                  <a:pt x="1868" y="8617"/>
                </a:lnTo>
                <a:lnTo>
                  <a:pt x="1874" y="8611"/>
                </a:lnTo>
                <a:lnTo>
                  <a:pt x="1880" y="8606"/>
                </a:lnTo>
                <a:lnTo>
                  <a:pt x="1887" y="8614"/>
                </a:lnTo>
                <a:lnTo>
                  <a:pt x="1889" y="8619"/>
                </a:lnTo>
                <a:lnTo>
                  <a:pt x="1886" y="8627"/>
                </a:lnTo>
                <a:lnTo>
                  <a:pt x="1875" y="8642"/>
                </a:lnTo>
                <a:close/>
                <a:moveTo>
                  <a:pt x="1971" y="8027"/>
                </a:moveTo>
                <a:lnTo>
                  <a:pt x="1973" y="8040"/>
                </a:lnTo>
                <a:lnTo>
                  <a:pt x="1973" y="8057"/>
                </a:lnTo>
                <a:lnTo>
                  <a:pt x="1972" y="8077"/>
                </a:lnTo>
                <a:lnTo>
                  <a:pt x="1969" y="8098"/>
                </a:lnTo>
                <a:lnTo>
                  <a:pt x="1966" y="8103"/>
                </a:lnTo>
                <a:lnTo>
                  <a:pt x="1963" y="8111"/>
                </a:lnTo>
                <a:lnTo>
                  <a:pt x="1962" y="8116"/>
                </a:lnTo>
                <a:lnTo>
                  <a:pt x="1961" y="8121"/>
                </a:lnTo>
                <a:lnTo>
                  <a:pt x="1962" y="8126"/>
                </a:lnTo>
                <a:lnTo>
                  <a:pt x="1963" y="8130"/>
                </a:lnTo>
                <a:lnTo>
                  <a:pt x="1958" y="8143"/>
                </a:lnTo>
                <a:lnTo>
                  <a:pt x="1952" y="8155"/>
                </a:lnTo>
                <a:lnTo>
                  <a:pt x="1945" y="8162"/>
                </a:lnTo>
                <a:lnTo>
                  <a:pt x="1938" y="8164"/>
                </a:lnTo>
                <a:lnTo>
                  <a:pt x="1929" y="8147"/>
                </a:lnTo>
                <a:lnTo>
                  <a:pt x="1935" y="8109"/>
                </a:lnTo>
                <a:lnTo>
                  <a:pt x="1952" y="8064"/>
                </a:lnTo>
                <a:lnTo>
                  <a:pt x="1971" y="8027"/>
                </a:lnTo>
                <a:close/>
                <a:moveTo>
                  <a:pt x="2150" y="6710"/>
                </a:moveTo>
                <a:lnTo>
                  <a:pt x="2156" y="6714"/>
                </a:lnTo>
                <a:lnTo>
                  <a:pt x="2159" y="6720"/>
                </a:lnTo>
                <a:lnTo>
                  <a:pt x="2158" y="6728"/>
                </a:lnTo>
                <a:lnTo>
                  <a:pt x="2155" y="6737"/>
                </a:lnTo>
                <a:lnTo>
                  <a:pt x="2152" y="6736"/>
                </a:lnTo>
                <a:lnTo>
                  <a:pt x="2149" y="6736"/>
                </a:lnTo>
                <a:lnTo>
                  <a:pt x="2142" y="6737"/>
                </a:lnTo>
                <a:lnTo>
                  <a:pt x="2135" y="6738"/>
                </a:lnTo>
                <a:lnTo>
                  <a:pt x="2134" y="6728"/>
                </a:lnTo>
                <a:lnTo>
                  <a:pt x="2137" y="6718"/>
                </a:lnTo>
                <a:lnTo>
                  <a:pt x="2143" y="6711"/>
                </a:lnTo>
                <a:lnTo>
                  <a:pt x="2150" y="6710"/>
                </a:lnTo>
                <a:close/>
                <a:moveTo>
                  <a:pt x="2231" y="6426"/>
                </a:moveTo>
                <a:lnTo>
                  <a:pt x="2235" y="6433"/>
                </a:lnTo>
                <a:lnTo>
                  <a:pt x="2240" y="6440"/>
                </a:lnTo>
                <a:lnTo>
                  <a:pt x="2229" y="6442"/>
                </a:lnTo>
                <a:lnTo>
                  <a:pt x="2219" y="6445"/>
                </a:lnTo>
                <a:lnTo>
                  <a:pt x="2222" y="6439"/>
                </a:lnTo>
                <a:lnTo>
                  <a:pt x="2225" y="6433"/>
                </a:lnTo>
                <a:lnTo>
                  <a:pt x="2228" y="6429"/>
                </a:lnTo>
                <a:lnTo>
                  <a:pt x="2231" y="6426"/>
                </a:lnTo>
                <a:close/>
                <a:moveTo>
                  <a:pt x="3030" y="2970"/>
                </a:moveTo>
                <a:lnTo>
                  <a:pt x="3033" y="2976"/>
                </a:lnTo>
                <a:lnTo>
                  <a:pt x="3037" y="2981"/>
                </a:lnTo>
                <a:lnTo>
                  <a:pt x="3043" y="2984"/>
                </a:lnTo>
                <a:lnTo>
                  <a:pt x="3050" y="2986"/>
                </a:lnTo>
                <a:lnTo>
                  <a:pt x="3045" y="3003"/>
                </a:lnTo>
                <a:lnTo>
                  <a:pt x="3040" y="3020"/>
                </a:lnTo>
                <a:lnTo>
                  <a:pt x="3035" y="3037"/>
                </a:lnTo>
                <a:lnTo>
                  <a:pt x="3030" y="3054"/>
                </a:lnTo>
                <a:lnTo>
                  <a:pt x="3019" y="3057"/>
                </a:lnTo>
                <a:lnTo>
                  <a:pt x="3009" y="3063"/>
                </a:lnTo>
                <a:lnTo>
                  <a:pt x="2999" y="3069"/>
                </a:lnTo>
                <a:lnTo>
                  <a:pt x="2990" y="3078"/>
                </a:lnTo>
                <a:lnTo>
                  <a:pt x="3000" y="3050"/>
                </a:lnTo>
                <a:lnTo>
                  <a:pt x="3009" y="3024"/>
                </a:lnTo>
                <a:lnTo>
                  <a:pt x="3019" y="2996"/>
                </a:lnTo>
                <a:lnTo>
                  <a:pt x="3030" y="2970"/>
                </a:lnTo>
                <a:close/>
                <a:moveTo>
                  <a:pt x="3616" y="1649"/>
                </a:moveTo>
                <a:lnTo>
                  <a:pt x="3619" y="1652"/>
                </a:lnTo>
                <a:lnTo>
                  <a:pt x="3623" y="1654"/>
                </a:lnTo>
                <a:lnTo>
                  <a:pt x="3628" y="1655"/>
                </a:lnTo>
                <a:lnTo>
                  <a:pt x="3632" y="1655"/>
                </a:lnTo>
                <a:lnTo>
                  <a:pt x="3639" y="1655"/>
                </a:lnTo>
                <a:lnTo>
                  <a:pt x="3646" y="1653"/>
                </a:lnTo>
                <a:lnTo>
                  <a:pt x="3640" y="1674"/>
                </a:lnTo>
                <a:lnTo>
                  <a:pt x="3634" y="1693"/>
                </a:lnTo>
                <a:lnTo>
                  <a:pt x="3629" y="1713"/>
                </a:lnTo>
                <a:lnTo>
                  <a:pt x="3623" y="1732"/>
                </a:lnTo>
                <a:lnTo>
                  <a:pt x="3617" y="1730"/>
                </a:lnTo>
                <a:lnTo>
                  <a:pt x="3608" y="1729"/>
                </a:lnTo>
                <a:lnTo>
                  <a:pt x="3603" y="1730"/>
                </a:lnTo>
                <a:lnTo>
                  <a:pt x="3598" y="1731"/>
                </a:lnTo>
                <a:lnTo>
                  <a:pt x="3593" y="1733"/>
                </a:lnTo>
                <a:lnTo>
                  <a:pt x="3587" y="1735"/>
                </a:lnTo>
                <a:lnTo>
                  <a:pt x="3594" y="1714"/>
                </a:lnTo>
                <a:lnTo>
                  <a:pt x="3601" y="1692"/>
                </a:lnTo>
                <a:lnTo>
                  <a:pt x="3608" y="1671"/>
                </a:lnTo>
                <a:lnTo>
                  <a:pt x="3616" y="1649"/>
                </a:lnTo>
                <a:close/>
                <a:moveTo>
                  <a:pt x="3670" y="1505"/>
                </a:moveTo>
                <a:lnTo>
                  <a:pt x="3675" y="1506"/>
                </a:lnTo>
                <a:lnTo>
                  <a:pt x="3680" y="1507"/>
                </a:lnTo>
                <a:lnTo>
                  <a:pt x="3687" y="1506"/>
                </a:lnTo>
                <a:lnTo>
                  <a:pt x="3694" y="1504"/>
                </a:lnTo>
                <a:lnTo>
                  <a:pt x="3687" y="1525"/>
                </a:lnTo>
                <a:lnTo>
                  <a:pt x="3681" y="1545"/>
                </a:lnTo>
                <a:lnTo>
                  <a:pt x="3674" y="1566"/>
                </a:lnTo>
                <a:lnTo>
                  <a:pt x="3668" y="1586"/>
                </a:lnTo>
                <a:lnTo>
                  <a:pt x="3662" y="1584"/>
                </a:lnTo>
                <a:lnTo>
                  <a:pt x="3655" y="1583"/>
                </a:lnTo>
                <a:lnTo>
                  <a:pt x="3647" y="1584"/>
                </a:lnTo>
                <a:lnTo>
                  <a:pt x="3638" y="1587"/>
                </a:lnTo>
                <a:lnTo>
                  <a:pt x="3641" y="1578"/>
                </a:lnTo>
                <a:lnTo>
                  <a:pt x="3645" y="1570"/>
                </a:lnTo>
                <a:lnTo>
                  <a:pt x="3648" y="1560"/>
                </a:lnTo>
                <a:lnTo>
                  <a:pt x="3652" y="1552"/>
                </a:lnTo>
                <a:lnTo>
                  <a:pt x="3656" y="1541"/>
                </a:lnTo>
                <a:lnTo>
                  <a:pt x="3660" y="1530"/>
                </a:lnTo>
                <a:lnTo>
                  <a:pt x="3666" y="1517"/>
                </a:lnTo>
                <a:lnTo>
                  <a:pt x="3670" y="1505"/>
                </a:lnTo>
                <a:close/>
                <a:moveTo>
                  <a:pt x="3716" y="1356"/>
                </a:moveTo>
                <a:lnTo>
                  <a:pt x="3721" y="1358"/>
                </a:lnTo>
                <a:lnTo>
                  <a:pt x="3728" y="1359"/>
                </a:lnTo>
                <a:lnTo>
                  <a:pt x="3736" y="1358"/>
                </a:lnTo>
                <a:lnTo>
                  <a:pt x="3743" y="1355"/>
                </a:lnTo>
                <a:lnTo>
                  <a:pt x="3751" y="1351"/>
                </a:lnTo>
                <a:lnTo>
                  <a:pt x="3759" y="1346"/>
                </a:lnTo>
                <a:lnTo>
                  <a:pt x="3758" y="1348"/>
                </a:lnTo>
                <a:lnTo>
                  <a:pt x="3757" y="1349"/>
                </a:lnTo>
                <a:lnTo>
                  <a:pt x="3746" y="1370"/>
                </a:lnTo>
                <a:lnTo>
                  <a:pt x="3737" y="1393"/>
                </a:lnTo>
                <a:lnTo>
                  <a:pt x="3727" y="1416"/>
                </a:lnTo>
                <a:lnTo>
                  <a:pt x="3718" y="1441"/>
                </a:lnTo>
                <a:lnTo>
                  <a:pt x="3715" y="1439"/>
                </a:lnTo>
                <a:lnTo>
                  <a:pt x="3711" y="1438"/>
                </a:lnTo>
                <a:lnTo>
                  <a:pt x="3707" y="1437"/>
                </a:lnTo>
                <a:lnTo>
                  <a:pt x="3702" y="1437"/>
                </a:lnTo>
                <a:lnTo>
                  <a:pt x="3696" y="1437"/>
                </a:lnTo>
                <a:lnTo>
                  <a:pt x="3689" y="1439"/>
                </a:lnTo>
                <a:lnTo>
                  <a:pt x="3695" y="1419"/>
                </a:lnTo>
                <a:lnTo>
                  <a:pt x="3701" y="1399"/>
                </a:lnTo>
                <a:lnTo>
                  <a:pt x="3708" y="1377"/>
                </a:lnTo>
                <a:lnTo>
                  <a:pt x="3716" y="1356"/>
                </a:lnTo>
                <a:close/>
                <a:moveTo>
                  <a:pt x="3922" y="1212"/>
                </a:moveTo>
                <a:lnTo>
                  <a:pt x="3937" y="1210"/>
                </a:lnTo>
                <a:lnTo>
                  <a:pt x="3951" y="1202"/>
                </a:lnTo>
                <a:lnTo>
                  <a:pt x="3962" y="1190"/>
                </a:lnTo>
                <a:lnTo>
                  <a:pt x="3969" y="1177"/>
                </a:lnTo>
                <a:lnTo>
                  <a:pt x="3971" y="1164"/>
                </a:lnTo>
                <a:lnTo>
                  <a:pt x="3967" y="1153"/>
                </a:lnTo>
                <a:lnTo>
                  <a:pt x="3959" y="1146"/>
                </a:lnTo>
                <a:lnTo>
                  <a:pt x="3948" y="1141"/>
                </a:lnTo>
                <a:lnTo>
                  <a:pt x="3953" y="1129"/>
                </a:lnTo>
                <a:lnTo>
                  <a:pt x="3958" y="1115"/>
                </a:lnTo>
                <a:lnTo>
                  <a:pt x="3965" y="1113"/>
                </a:lnTo>
                <a:lnTo>
                  <a:pt x="3970" y="1111"/>
                </a:lnTo>
                <a:lnTo>
                  <a:pt x="3975" y="1110"/>
                </a:lnTo>
                <a:lnTo>
                  <a:pt x="3979" y="1110"/>
                </a:lnTo>
                <a:lnTo>
                  <a:pt x="3988" y="1134"/>
                </a:lnTo>
                <a:lnTo>
                  <a:pt x="3976" y="1179"/>
                </a:lnTo>
                <a:lnTo>
                  <a:pt x="3951" y="1232"/>
                </a:lnTo>
                <a:lnTo>
                  <a:pt x="3921" y="1278"/>
                </a:lnTo>
                <a:lnTo>
                  <a:pt x="3912" y="1255"/>
                </a:lnTo>
                <a:lnTo>
                  <a:pt x="3907" y="1242"/>
                </a:lnTo>
                <a:lnTo>
                  <a:pt x="3909" y="1230"/>
                </a:lnTo>
                <a:lnTo>
                  <a:pt x="3918" y="1211"/>
                </a:lnTo>
                <a:lnTo>
                  <a:pt x="3920" y="1212"/>
                </a:lnTo>
                <a:lnTo>
                  <a:pt x="3922" y="1212"/>
                </a:lnTo>
                <a:close/>
                <a:moveTo>
                  <a:pt x="4199" y="618"/>
                </a:moveTo>
                <a:lnTo>
                  <a:pt x="4199" y="634"/>
                </a:lnTo>
                <a:lnTo>
                  <a:pt x="4197" y="643"/>
                </a:lnTo>
                <a:lnTo>
                  <a:pt x="4193" y="653"/>
                </a:lnTo>
                <a:lnTo>
                  <a:pt x="4185" y="666"/>
                </a:lnTo>
                <a:lnTo>
                  <a:pt x="4185" y="654"/>
                </a:lnTo>
                <a:lnTo>
                  <a:pt x="4187" y="642"/>
                </a:lnTo>
                <a:lnTo>
                  <a:pt x="4192" y="630"/>
                </a:lnTo>
                <a:lnTo>
                  <a:pt x="4199" y="618"/>
                </a:lnTo>
                <a:close/>
                <a:moveTo>
                  <a:pt x="4553" y="731"/>
                </a:moveTo>
                <a:lnTo>
                  <a:pt x="4554" y="730"/>
                </a:lnTo>
                <a:lnTo>
                  <a:pt x="4554" y="730"/>
                </a:lnTo>
                <a:lnTo>
                  <a:pt x="4555" y="727"/>
                </a:lnTo>
                <a:lnTo>
                  <a:pt x="4556" y="722"/>
                </a:lnTo>
                <a:lnTo>
                  <a:pt x="4553" y="731"/>
                </a:lnTo>
                <a:close/>
                <a:moveTo>
                  <a:pt x="2051" y="7406"/>
                </a:moveTo>
                <a:lnTo>
                  <a:pt x="2056" y="7410"/>
                </a:lnTo>
                <a:lnTo>
                  <a:pt x="2061" y="7414"/>
                </a:lnTo>
                <a:lnTo>
                  <a:pt x="2068" y="7416"/>
                </a:lnTo>
                <a:lnTo>
                  <a:pt x="2075" y="7417"/>
                </a:lnTo>
                <a:lnTo>
                  <a:pt x="2071" y="7432"/>
                </a:lnTo>
                <a:lnTo>
                  <a:pt x="2067" y="7447"/>
                </a:lnTo>
                <a:lnTo>
                  <a:pt x="2062" y="7463"/>
                </a:lnTo>
                <a:lnTo>
                  <a:pt x="2058" y="7477"/>
                </a:lnTo>
                <a:lnTo>
                  <a:pt x="2049" y="7478"/>
                </a:lnTo>
                <a:lnTo>
                  <a:pt x="2039" y="7481"/>
                </a:lnTo>
                <a:lnTo>
                  <a:pt x="2031" y="7484"/>
                </a:lnTo>
                <a:lnTo>
                  <a:pt x="2023" y="7490"/>
                </a:lnTo>
                <a:lnTo>
                  <a:pt x="2028" y="7475"/>
                </a:lnTo>
                <a:lnTo>
                  <a:pt x="2032" y="7460"/>
                </a:lnTo>
                <a:lnTo>
                  <a:pt x="2037" y="7443"/>
                </a:lnTo>
                <a:lnTo>
                  <a:pt x="2042" y="7427"/>
                </a:lnTo>
                <a:lnTo>
                  <a:pt x="2047" y="7416"/>
                </a:lnTo>
                <a:lnTo>
                  <a:pt x="2051" y="7406"/>
                </a:lnTo>
                <a:close/>
                <a:moveTo>
                  <a:pt x="2981" y="3537"/>
                </a:moveTo>
                <a:lnTo>
                  <a:pt x="2979" y="3544"/>
                </a:lnTo>
                <a:lnTo>
                  <a:pt x="2978" y="3550"/>
                </a:lnTo>
                <a:lnTo>
                  <a:pt x="2979" y="3555"/>
                </a:lnTo>
                <a:lnTo>
                  <a:pt x="2980" y="3561"/>
                </a:lnTo>
                <a:lnTo>
                  <a:pt x="2975" y="3576"/>
                </a:lnTo>
                <a:lnTo>
                  <a:pt x="2970" y="3593"/>
                </a:lnTo>
                <a:lnTo>
                  <a:pt x="2963" y="3613"/>
                </a:lnTo>
                <a:lnTo>
                  <a:pt x="2955" y="3638"/>
                </a:lnTo>
                <a:lnTo>
                  <a:pt x="2953" y="3625"/>
                </a:lnTo>
                <a:lnTo>
                  <a:pt x="2956" y="3607"/>
                </a:lnTo>
                <a:lnTo>
                  <a:pt x="2965" y="3575"/>
                </a:lnTo>
                <a:lnTo>
                  <a:pt x="2982" y="3518"/>
                </a:lnTo>
                <a:lnTo>
                  <a:pt x="2987" y="3518"/>
                </a:lnTo>
                <a:lnTo>
                  <a:pt x="2989" y="3520"/>
                </a:lnTo>
                <a:lnTo>
                  <a:pt x="2984" y="3529"/>
                </a:lnTo>
                <a:lnTo>
                  <a:pt x="2981" y="3537"/>
                </a:lnTo>
                <a:close/>
                <a:moveTo>
                  <a:pt x="3016" y="3247"/>
                </a:moveTo>
                <a:lnTo>
                  <a:pt x="3011" y="3256"/>
                </a:lnTo>
                <a:lnTo>
                  <a:pt x="3006" y="3266"/>
                </a:lnTo>
                <a:lnTo>
                  <a:pt x="3006" y="3264"/>
                </a:lnTo>
                <a:lnTo>
                  <a:pt x="3006" y="3262"/>
                </a:lnTo>
                <a:lnTo>
                  <a:pt x="3011" y="3255"/>
                </a:lnTo>
                <a:lnTo>
                  <a:pt x="3016" y="3247"/>
                </a:lnTo>
                <a:close/>
                <a:moveTo>
                  <a:pt x="3018" y="3239"/>
                </a:moveTo>
                <a:lnTo>
                  <a:pt x="3020" y="3231"/>
                </a:lnTo>
                <a:lnTo>
                  <a:pt x="3019" y="3223"/>
                </a:lnTo>
                <a:lnTo>
                  <a:pt x="3017" y="3216"/>
                </a:lnTo>
                <a:lnTo>
                  <a:pt x="3013" y="3211"/>
                </a:lnTo>
                <a:lnTo>
                  <a:pt x="3018" y="3198"/>
                </a:lnTo>
                <a:lnTo>
                  <a:pt x="3023" y="3186"/>
                </a:lnTo>
                <a:lnTo>
                  <a:pt x="3028" y="3173"/>
                </a:lnTo>
                <a:lnTo>
                  <a:pt x="3033" y="3158"/>
                </a:lnTo>
                <a:lnTo>
                  <a:pt x="3031" y="3182"/>
                </a:lnTo>
                <a:lnTo>
                  <a:pt x="3028" y="3204"/>
                </a:lnTo>
                <a:lnTo>
                  <a:pt x="3024" y="3222"/>
                </a:lnTo>
                <a:lnTo>
                  <a:pt x="3018" y="3239"/>
                </a:lnTo>
                <a:close/>
                <a:moveTo>
                  <a:pt x="3200" y="3018"/>
                </a:moveTo>
                <a:lnTo>
                  <a:pt x="3203" y="3004"/>
                </a:lnTo>
                <a:lnTo>
                  <a:pt x="3206" y="2991"/>
                </a:lnTo>
                <a:lnTo>
                  <a:pt x="3214" y="2990"/>
                </a:lnTo>
                <a:lnTo>
                  <a:pt x="3222" y="2988"/>
                </a:lnTo>
                <a:lnTo>
                  <a:pt x="3230" y="2984"/>
                </a:lnTo>
                <a:lnTo>
                  <a:pt x="3238" y="2980"/>
                </a:lnTo>
                <a:lnTo>
                  <a:pt x="3231" y="2991"/>
                </a:lnTo>
                <a:lnTo>
                  <a:pt x="3224" y="3001"/>
                </a:lnTo>
                <a:lnTo>
                  <a:pt x="3213" y="3009"/>
                </a:lnTo>
                <a:lnTo>
                  <a:pt x="3200" y="3018"/>
                </a:lnTo>
                <a:close/>
                <a:moveTo>
                  <a:pt x="3231" y="3193"/>
                </a:moveTo>
                <a:lnTo>
                  <a:pt x="3233" y="3183"/>
                </a:lnTo>
                <a:lnTo>
                  <a:pt x="3236" y="3173"/>
                </a:lnTo>
                <a:lnTo>
                  <a:pt x="3238" y="3164"/>
                </a:lnTo>
                <a:lnTo>
                  <a:pt x="3241" y="3154"/>
                </a:lnTo>
                <a:lnTo>
                  <a:pt x="3245" y="3145"/>
                </a:lnTo>
                <a:lnTo>
                  <a:pt x="3251" y="3140"/>
                </a:lnTo>
                <a:lnTo>
                  <a:pt x="3257" y="3138"/>
                </a:lnTo>
                <a:lnTo>
                  <a:pt x="3262" y="3140"/>
                </a:lnTo>
                <a:lnTo>
                  <a:pt x="3266" y="3154"/>
                </a:lnTo>
                <a:lnTo>
                  <a:pt x="3262" y="3171"/>
                </a:lnTo>
                <a:lnTo>
                  <a:pt x="3251" y="3186"/>
                </a:lnTo>
                <a:lnTo>
                  <a:pt x="3231" y="3193"/>
                </a:lnTo>
                <a:close/>
                <a:moveTo>
                  <a:pt x="3287" y="3010"/>
                </a:moveTo>
                <a:lnTo>
                  <a:pt x="3294" y="3027"/>
                </a:lnTo>
                <a:lnTo>
                  <a:pt x="3295" y="3042"/>
                </a:lnTo>
                <a:lnTo>
                  <a:pt x="3292" y="3053"/>
                </a:lnTo>
                <a:lnTo>
                  <a:pt x="3287" y="3057"/>
                </a:lnTo>
                <a:lnTo>
                  <a:pt x="3283" y="3056"/>
                </a:lnTo>
                <a:lnTo>
                  <a:pt x="3278" y="3054"/>
                </a:lnTo>
                <a:lnTo>
                  <a:pt x="3274" y="3052"/>
                </a:lnTo>
                <a:lnTo>
                  <a:pt x="3273" y="3050"/>
                </a:lnTo>
                <a:lnTo>
                  <a:pt x="3272" y="3039"/>
                </a:lnTo>
                <a:lnTo>
                  <a:pt x="3274" y="3029"/>
                </a:lnTo>
                <a:lnTo>
                  <a:pt x="3279" y="3020"/>
                </a:lnTo>
                <a:lnTo>
                  <a:pt x="3287" y="3010"/>
                </a:lnTo>
                <a:close/>
                <a:moveTo>
                  <a:pt x="3548" y="1952"/>
                </a:moveTo>
                <a:lnTo>
                  <a:pt x="3547" y="1952"/>
                </a:lnTo>
                <a:lnTo>
                  <a:pt x="3546" y="1951"/>
                </a:lnTo>
                <a:lnTo>
                  <a:pt x="3547" y="1951"/>
                </a:lnTo>
                <a:lnTo>
                  <a:pt x="3548" y="1951"/>
                </a:lnTo>
                <a:lnTo>
                  <a:pt x="3548" y="1952"/>
                </a:lnTo>
                <a:lnTo>
                  <a:pt x="3548" y="1952"/>
                </a:lnTo>
                <a:close/>
                <a:moveTo>
                  <a:pt x="4055" y="1349"/>
                </a:moveTo>
                <a:lnTo>
                  <a:pt x="4048" y="1362"/>
                </a:lnTo>
                <a:lnTo>
                  <a:pt x="4038" y="1374"/>
                </a:lnTo>
                <a:lnTo>
                  <a:pt x="4029" y="1386"/>
                </a:lnTo>
                <a:lnTo>
                  <a:pt x="4021" y="1395"/>
                </a:lnTo>
                <a:lnTo>
                  <a:pt x="4023" y="1386"/>
                </a:lnTo>
                <a:lnTo>
                  <a:pt x="4026" y="1376"/>
                </a:lnTo>
                <a:lnTo>
                  <a:pt x="4028" y="1369"/>
                </a:lnTo>
                <a:lnTo>
                  <a:pt x="4030" y="1361"/>
                </a:lnTo>
                <a:lnTo>
                  <a:pt x="4037" y="1359"/>
                </a:lnTo>
                <a:lnTo>
                  <a:pt x="4044" y="1357"/>
                </a:lnTo>
                <a:lnTo>
                  <a:pt x="4050" y="1353"/>
                </a:lnTo>
                <a:lnTo>
                  <a:pt x="4055" y="1349"/>
                </a:lnTo>
                <a:close/>
                <a:moveTo>
                  <a:pt x="2333" y="6529"/>
                </a:moveTo>
                <a:lnTo>
                  <a:pt x="2338" y="6533"/>
                </a:lnTo>
                <a:lnTo>
                  <a:pt x="2344" y="6536"/>
                </a:lnTo>
                <a:lnTo>
                  <a:pt x="2351" y="6538"/>
                </a:lnTo>
                <a:lnTo>
                  <a:pt x="2359" y="6539"/>
                </a:lnTo>
                <a:lnTo>
                  <a:pt x="2370" y="6538"/>
                </a:lnTo>
                <a:lnTo>
                  <a:pt x="2381" y="6535"/>
                </a:lnTo>
                <a:lnTo>
                  <a:pt x="2380" y="6543"/>
                </a:lnTo>
                <a:lnTo>
                  <a:pt x="2377" y="6552"/>
                </a:lnTo>
                <a:lnTo>
                  <a:pt x="2376" y="6562"/>
                </a:lnTo>
                <a:lnTo>
                  <a:pt x="2374" y="6573"/>
                </a:lnTo>
                <a:lnTo>
                  <a:pt x="2372" y="6584"/>
                </a:lnTo>
                <a:lnTo>
                  <a:pt x="2370" y="6594"/>
                </a:lnTo>
                <a:lnTo>
                  <a:pt x="2365" y="6590"/>
                </a:lnTo>
                <a:lnTo>
                  <a:pt x="2359" y="6587"/>
                </a:lnTo>
                <a:lnTo>
                  <a:pt x="2352" y="6586"/>
                </a:lnTo>
                <a:lnTo>
                  <a:pt x="2345" y="6585"/>
                </a:lnTo>
                <a:lnTo>
                  <a:pt x="2326" y="6588"/>
                </a:lnTo>
                <a:lnTo>
                  <a:pt x="2310" y="6596"/>
                </a:lnTo>
                <a:lnTo>
                  <a:pt x="2295" y="6608"/>
                </a:lnTo>
                <a:lnTo>
                  <a:pt x="2283" y="6624"/>
                </a:lnTo>
                <a:lnTo>
                  <a:pt x="2289" y="6608"/>
                </a:lnTo>
                <a:lnTo>
                  <a:pt x="2294" y="6593"/>
                </a:lnTo>
                <a:lnTo>
                  <a:pt x="2306" y="6578"/>
                </a:lnTo>
                <a:lnTo>
                  <a:pt x="2316" y="6562"/>
                </a:lnTo>
                <a:lnTo>
                  <a:pt x="2324" y="6546"/>
                </a:lnTo>
                <a:lnTo>
                  <a:pt x="2333" y="6529"/>
                </a:lnTo>
                <a:close/>
                <a:moveTo>
                  <a:pt x="2371" y="6436"/>
                </a:moveTo>
                <a:lnTo>
                  <a:pt x="2375" y="6431"/>
                </a:lnTo>
                <a:lnTo>
                  <a:pt x="2382" y="6427"/>
                </a:lnTo>
                <a:lnTo>
                  <a:pt x="2389" y="6422"/>
                </a:lnTo>
                <a:lnTo>
                  <a:pt x="2396" y="6419"/>
                </a:lnTo>
                <a:lnTo>
                  <a:pt x="2397" y="6430"/>
                </a:lnTo>
                <a:lnTo>
                  <a:pt x="2398" y="6437"/>
                </a:lnTo>
                <a:lnTo>
                  <a:pt x="2395" y="6437"/>
                </a:lnTo>
                <a:lnTo>
                  <a:pt x="2392" y="6437"/>
                </a:lnTo>
                <a:lnTo>
                  <a:pt x="2386" y="6437"/>
                </a:lnTo>
                <a:lnTo>
                  <a:pt x="2380" y="6438"/>
                </a:lnTo>
                <a:lnTo>
                  <a:pt x="2373" y="6440"/>
                </a:lnTo>
                <a:lnTo>
                  <a:pt x="2368" y="6442"/>
                </a:lnTo>
                <a:lnTo>
                  <a:pt x="2369" y="6439"/>
                </a:lnTo>
                <a:lnTo>
                  <a:pt x="2371" y="6436"/>
                </a:lnTo>
                <a:close/>
                <a:moveTo>
                  <a:pt x="2486" y="6098"/>
                </a:moveTo>
                <a:lnTo>
                  <a:pt x="2493" y="6099"/>
                </a:lnTo>
                <a:lnTo>
                  <a:pt x="2500" y="6100"/>
                </a:lnTo>
                <a:lnTo>
                  <a:pt x="2503" y="6100"/>
                </a:lnTo>
                <a:lnTo>
                  <a:pt x="2505" y="6099"/>
                </a:lnTo>
                <a:lnTo>
                  <a:pt x="2503" y="6110"/>
                </a:lnTo>
                <a:lnTo>
                  <a:pt x="2501" y="6120"/>
                </a:lnTo>
                <a:lnTo>
                  <a:pt x="2497" y="6130"/>
                </a:lnTo>
                <a:lnTo>
                  <a:pt x="2494" y="6140"/>
                </a:lnTo>
                <a:lnTo>
                  <a:pt x="2491" y="6139"/>
                </a:lnTo>
                <a:lnTo>
                  <a:pt x="2488" y="6139"/>
                </a:lnTo>
                <a:lnTo>
                  <a:pt x="2481" y="6140"/>
                </a:lnTo>
                <a:lnTo>
                  <a:pt x="2473" y="6141"/>
                </a:lnTo>
                <a:lnTo>
                  <a:pt x="2476" y="6133"/>
                </a:lnTo>
                <a:lnTo>
                  <a:pt x="2479" y="6123"/>
                </a:lnTo>
                <a:lnTo>
                  <a:pt x="2482" y="6111"/>
                </a:lnTo>
                <a:lnTo>
                  <a:pt x="2486" y="6098"/>
                </a:lnTo>
                <a:close/>
                <a:moveTo>
                  <a:pt x="2532" y="5949"/>
                </a:moveTo>
                <a:lnTo>
                  <a:pt x="2539" y="5951"/>
                </a:lnTo>
                <a:lnTo>
                  <a:pt x="2547" y="5952"/>
                </a:lnTo>
                <a:lnTo>
                  <a:pt x="2546" y="5964"/>
                </a:lnTo>
                <a:lnTo>
                  <a:pt x="2544" y="5974"/>
                </a:lnTo>
                <a:lnTo>
                  <a:pt x="2541" y="5982"/>
                </a:lnTo>
                <a:lnTo>
                  <a:pt x="2538" y="5991"/>
                </a:lnTo>
                <a:lnTo>
                  <a:pt x="2537" y="5991"/>
                </a:lnTo>
                <a:lnTo>
                  <a:pt x="2536" y="5990"/>
                </a:lnTo>
                <a:lnTo>
                  <a:pt x="2527" y="5991"/>
                </a:lnTo>
                <a:lnTo>
                  <a:pt x="2518" y="5993"/>
                </a:lnTo>
                <a:lnTo>
                  <a:pt x="2522" y="5983"/>
                </a:lnTo>
                <a:lnTo>
                  <a:pt x="2525" y="5973"/>
                </a:lnTo>
                <a:lnTo>
                  <a:pt x="2528" y="5962"/>
                </a:lnTo>
                <a:lnTo>
                  <a:pt x="2532" y="5949"/>
                </a:lnTo>
                <a:close/>
                <a:moveTo>
                  <a:pt x="3448" y="2487"/>
                </a:moveTo>
                <a:lnTo>
                  <a:pt x="3443" y="2481"/>
                </a:lnTo>
                <a:lnTo>
                  <a:pt x="3440" y="2475"/>
                </a:lnTo>
                <a:lnTo>
                  <a:pt x="3450" y="2432"/>
                </a:lnTo>
                <a:lnTo>
                  <a:pt x="3456" y="2413"/>
                </a:lnTo>
                <a:lnTo>
                  <a:pt x="3462" y="2405"/>
                </a:lnTo>
                <a:lnTo>
                  <a:pt x="3469" y="2399"/>
                </a:lnTo>
                <a:lnTo>
                  <a:pt x="3472" y="2421"/>
                </a:lnTo>
                <a:lnTo>
                  <a:pt x="3469" y="2437"/>
                </a:lnTo>
                <a:lnTo>
                  <a:pt x="3462" y="2457"/>
                </a:lnTo>
                <a:lnTo>
                  <a:pt x="3448" y="2487"/>
                </a:lnTo>
                <a:close/>
                <a:moveTo>
                  <a:pt x="2032" y="7882"/>
                </a:moveTo>
                <a:lnTo>
                  <a:pt x="2031" y="7876"/>
                </a:lnTo>
                <a:lnTo>
                  <a:pt x="2032" y="7873"/>
                </a:lnTo>
                <a:lnTo>
                  <a:pt x="2035" y="7866"/>
                </a:lnTo>
                <a:lnTo>
                  <a:pt x="2042" y="7855"/>
                </a:lnTo>
                <a:lnTo>
                  <a:pt x="2043" y="7863"/>
                </a:lnTo>
                <a:lnTo>
                  <a:pt x="2042" y="7870"/>
                </a:lnTo>
                <a:lnTo>
                  <a:pt x="2038" y="7877"/>
                </a:lnTo>
                <a:lnTo>
                  <a:pt x="2032" y="7882"/>
                </a:lnTo>
                <a:close/>
                <a:moveTo>
                  <a:pt x="2130" y="7384"/>
                </a:moveTo>
                <a:lnTo>
                  <a:pt x="2128" y="7408"/>
                </a:lnTo>
                <a:lnTo>
                  <a:pt x="2121" y="7430"/>
                </a:lnTo>
                <a:lnTo>
                  <a:pt x="2111" y="7453"/>
                </a:lnTo>
                <a:lnTo>
                  <a:pt x="2099" y="7476"/>
                </a:lnTo>
                <a:lnTo>
                  <a:pt x="2101" y="7457"/>
                </a:lnTo>
                <a:lnTo>
                  <a:pt x="2103" y="7439"/>
                </a:lnTo>
                <a:lnTo>
                  <a:pt x="2106" y="7422"/>
                </a:lnTo>
                <a:lnTo>
                  <a:pt x="2110" y="7406"/>
                </a:lnTo>
                <a:lnTo>
                  <a:pt x="2116" y="7401"/>
                </a:lnTo>
                <a:lnTo>
                  <a:pt x="2121" y="7396"/>
                </a:lnTo>
                <a:lnTo>
                  <a:pt x="2126" y="7390"/>
                </a:lnTo>
                <a:lnTo>
                  <a:pt x="2130" y="7384"/>
                </a:lnTo>
                <a:close/>
                <a:moveTo>
                  <a:pt x="2214" y="7033"/>
                </a:moveTo>
                <a:lnTo>
                  <a:pt x="2211" y="7032"/>
                </a:lnTo>
                <a:lnTo>
                  <a:pt x="2208" y="7032"/>
                </a:lnTo>
                <a:lnTo>
                  <a:pt x="2208" y="7028"/>
                </a:lnTo>
                <a:lnTo>
                  <a:pt x="2209" y="7025"/>
                </a:lnTo>
                <a:lnTo>
                  <a:pt x="2212" y="7026"/>
                </a:lnTo>
                <a:lnTo>
                  <a:pt x="2214" y="7027"/>
                </a:lnTo>
                <a:lnTo>
                  <a:pt x="2215" y="7028"/>
                </a:lnTo>
                <a:lnTo>
                  <a:pt x="2214" y="7033"/>
                </a:lnTo>
                <a:close/>
                <a:moveTo>
                  <a:pt x="2237" y="6872"/>
                </a:moveTo>
                <a:lnTo>
                  <a:pt x="2238" y="6858"/>
                </a:lnTo>
                <a:lnTo>
                  <a:pt x="2238" y="6845"/>
                </a:lnTo>
                <a:lnTo>
                  <a:pt x="2239" y="6832"/>
                </a:lnTo>
                <a:lnTo>
                  <a:pt x="2239" y="6822"/>
                </a:lnTo>
                <a:lnTo>
                  <a:pt x="2244" y="6826"/>
                </a:lnTo>
                <a:lnTo>
                  <a:pt x="2250" y="6829"/>
                </a:lnTo>
                <a:lnTo>
                  <a:pt x="2257" y="6831"/>
                </a:lnTo>
                <a:lnTo>
                  <a:pt x="2265" y="6832"/>
                </a:lnTo>
                <a:lnTo>
                  <a:pt x="2272" y="6831"/>
                </a:lnTo>
                <a:lnTo>
                  <a:pt x="2278" y="6830"/>
                </a:lnTo>
                <a:lnTo>
                  <a:pt x="2285" y="6828"/>
                </a:lnTo>
                <a:lnTo>
                  <a:pt x="2292" y="6825"/>
                </a:lnTo>
                <a:lnTo>
                  <a:pt x="2288" y="6833"/>
                </a:lnTo>
                <a:lnTo>
                  <a:pt x="2280" y="6845"/>
                </a:lnTo>
                <a:lnTo>
                  <a:pt x="2268" y="6861"/>
                </a:lnTo>
                <a:lnTo>
                  <a:pt x="2251" y="6882"/>
                </a:lnTo>
                <a:lnTo>
                  <a:pt x="2250" y="6882"/>
                </a:lnTo>
                <a:lnTo>
                  <a:pt x="2249" y="6882"/>
                </a:lnTo>
                <a:lnTo>
                  <a:pt x="2245" y="6882"/>
                </a:lnTo>
                <a:lnTo>
                  <a:pt x="2242" y="6883"/>
                </a:lnTo>
                <a:lnTo>
                  <a:pt x="2238" y="6877"/>
                </a:lnTo>
                <a:lnTo>
                  <a:pt x="2237" y="6872"/>
                </a:lnTo>
                <a:close/>
                <a:moveTo>
                  <a:pt x="3556" y="2464"/>
                </a:moveTo>
                <a:lnTo>
                  <a:pt x="3555" y="2470"/>
                </a:lnTo>
                <a:lnTo>
                  <a:pt x="3553" y="2479"/>
                </a:lnTo>
                <a:lnTo>
                  <a:pt x="3550" y="2473"/>
                </a:lnTo>
                <a:lnTo>
                  <a:pt x="3546" y="2468"/>
                </a:lnTo>
                <a:lnTo>
                  <a:pt x="3541" y="2464"/>
                </a:lnTo>
                <a:lnTo>
                  <a:pt x="3535" y="2462"/>
                </a:lnTo>
                <a:lnTo>
                  <a:pt x="3535" y="2461"/>
                </a:lnTo>
                <a:lnTo>
                  <a:pt x="3535" y="2460"/>
                </a:lnTo>
                <a:lnTo>
                  <a:pt x="3544" y="2446"/>
                </a:lnTo>
                <a:lnTo>
                  <a:pt x="3551" y="2447"/>
                </a:lnTo>
                <a:lnTo>
                  <a:pt x="3555" y="2456"/>
                </a:lnTo>
                <a:lnTo>
                  <a:pt x="3556" y="2464"/>
                </a:lnTo>
                <a:close/>
                <a:moveTo>
                  <a:pt x="3620" y="2242"/>
                </a:moveTo>
                <a:lnTo>
                  <a:pt x="3612" y="2264"/>
                </a:lnTo>
                <a:lnTo>
                  <a:pt x="3606" y="2278"/>
                </a:lnTo>
                <a:lnTo>
                  <a:pt x="3598" y="2281"/>
                </a:lnTo>
                <a:lnTo>
                  <a:pt x="3589" y="2273"/>
                </a:lnTo>
                <a:lnTo>
                  <a:pt x="3588" y="2269"/>
                </a:lnTo>
                <a:lnTo>
                  <a:pt x="3588" y="2263"/>
                </a:lnTo>
                <a:lnTo>
                  <a:pt x="3589" y="2258"/>
                </a:lnTo>
                <a:lnTo>
                  <a:pt x="3590" y="2252"/>
                </a:lnTo>
                <a:lnTo>
                  <a:pt x="3598" y="2251"/>
                </a:lnTo>
                <a:lnTo>
                  <a:pt x="3605" y="2249"/>
                </a:lnTo>
                <a:lnTo>
                  <a:pt x="3612" y="2246"/>
                </a:lnTo>
                <a:lnTo>
                  <a:pt x="3620" y="2242"/>
                </a:lnTo>
                <a:close/>
                <a:moveTo>
                  <a:pt x="3637" y="2166"/>
                </a:moveTo>
                <a:lnTo>
                  <a:pt x="3636" y="2169"/>
                </a:lnTo>
                <a:lnTo>
                  <a:pt x="3636" y="2173"/>
                </a:lnTo>
                <a:lnTo>
                  <a:pt x="3629" y="2168"/>
                </a:lnTo>
                <a:lnTo>
                  <a:pt x="3621" y="2166"/>
                </a:lnTo>
                <a:lnTo>
                  <a:pt x="3625" y="2156"/>
                </a:lnTo>
                <a:lnTo>
                  <a:pt x="3629" y="2146"/>
                </a:lnTo>
                <a:lnTo>
                  <a:pt x="3632" y="2152"/>
                </a:lnTo>
                <a:lnTo>
                  <a:pt x="3635" y="2158"/>
                </a:lnTo>
                <a:lnTo>
                  <a:pt x="3637" y="2162"/>
                </a:lnTo>
                <a:lnTo>
                  <a:pt x="3637" y="2166"/>
                </a:lnTo>
                <a:close/>
                <a:moveTo>
                  <a:pt x="3781" y="1738"/>
                </a:moveTo>
                <a:lnTo>
                  <a:pt x="3778" y="1734"/>
                </a:lnTo>
                <a:lnTo>
                  <a:pt x="3773" y="1731"/>
                </a:lnTo>
                <a:lnTo>
                  <a:pt x="3768" y="1729"/>
                </a:lnTo>
                <a:lnTo>
                  <a:pt x="3763" y="1728"/>
                </a:lnTo>
                <a:lnTo>
                  <a:pt x="3770" y="1722"/>
                </a:lnTo>
                <a:lnTo>
                  <a:pt x="3776" y="1723"/>
                </a:lnTo>
                <a:lnTo>
                  <a:pt x="3780" y="1728"/>
                </a:lnTo>
                <a:lnTo>
                  <a:pt x="3781" y="1738"/>
                </a:lnTo>
                <a:close/>
                <a:moveTo>
                  <a:pt x="3880" y="1683"/>
                </a:moveTo>
                <a:lnTo>
                  <a:pt x="3880" y="1698"/>
                </a:lnTo>
                <a:lnTo>
                  <a:pt x="3878" y="1713"/>
                </a:lnTo>
                <a:lnTo>
                  <a:pt x="3873" y="1727"/>
                </a:lnTo>
                <a:lnTo>
                  <a:pt x="3869" y="1740"/>
                </a:lnTo>
                <a:lnTo>
                  <a:pt x="3863" y="1746"/>
                </a:lnTo>
                <a:lnTo>
                  <a:pt x="3857" y="1753"/>
                </a:lnTo>
                <a:lnTo>
                  <a:pt x="3853" y="1760"/>
                </a:lnTo>
                <a:lnTo>
                  <a:pt x="3849" y="1767"/>
                </a:lnTo>
                <a:lnTo>
                  <a:pt x="3848" y="1773"/>
                </a:lnTo>
                <a:lnTo>
                  <a:pt x="3847" y="1779"/>
                </a:lnTo>
                <a:lnTo>
                  <a:pt x="3847" y="1784"/>
                </a:lnTo>
                <a:lnTo>
                  <a:pt x="3848" y="1789"/>
                </a:lnTo>
                <a:lnTo>
                  <a:pt x="3837" y="1805"/>
                </a:lnTo>
                <a:lnTo>
                  <a:pt x="3827" y="1819"/>
                </a:lnTo>
                <a:lnTo>
                  <a:pt x="3816" y="1834"/>
                </a:lnTo>
                <a:lnTo>
                  <a:pt x="3805" y="1849"/>
                </a:lnTo>
                <a:lnTo>
                  <a:pt x="3798" y="1848"/>
                </a:lnTo>
                <a:lnTo>
                  <a:pt x="3793" y="1843"/>
                </a:lnTo>
                <a:lnTo>
                  <a:pt x="3789" y="1837"/>
                </a:lnTo>
                <a:lnTo>
                  <a:pt x="3787" y="1832"/>
                </a:lnTo>
                <a:lnTo>
                  <a:pt x="3792" y="1802"/>
                </a:lnTo>
                <a:lnTo>
                  <a:pt x="3799" y="1772"/>
                </a:lnTo>
                <a:lnTo>
                  <a:pt x="3809" y="1743"/>
                </a:lnTo>
                <a:lnTo>
                  <a:pt x="3822" y="1717"/>
                </a:lnTo>
                <a:lnTo>
                  <a:pt x="3841" y="1683"/>
                </a:lnTo>
                <a:lnTo>
                  <a:pt x="3857" y="1647"/>
                </a:lnTo>
                <a:lnTo>
                  <a:pt x="3871" y="1609"/>
                </a:lnTo>
                <a:lnTo>
                  <a:pt x="3887" y="1570"/>
                </a:lnTo>
                <a:lnTo>
                  <a:pt x="3895" y="1601"/>
                </a:lnTo>
                <a:lnTo>
                  <a:pt x="3890" y="1630"/>
                </a:lnTo>
                <a:lnTo>
                  <a:pt x="3882" y="1657"/>
                </a:lnTo>
                <a:lnTo>
                  <a:pt x="3880" y="1683"/>
                </a:lnTo>
                <a:close/>
                <a:moveTo>
                  <a:pt x="3935" y="1751"/>
                </a:moveTo>
                <a:lnTo>
                  <a:pt x="3934" y="1745"/>
                </a:lnTo>
                <a:lnTo>
                  <a:pt x="3932" y="1739"/>
                </a:lnTo>
                <a:lnTo>
                  <a:pt x="3928" y="1734"/>
                </a:lnTo>
                <a:lnTo>
                  <a:pt x="3924" y="1730"/>
                </a:lnTo>
                <a:lnTo>
                  <a:pt x="3928" y="1725"/>
                </a:lnTo>
                <a:lnTo>
                  <a:pt x="3932" y="1721"/>
                </a:lnTo>
                <a:lnTo>
                  <a:pt x="3937" y="1728"/>
                </a:lnTo>
                <a:lnTo>
                  <a:pt x="3939" y="1733"/>
                </a:lnTo>
                <a:lnTo>
                  <a:pt x="3938" y="1742"/>
                </a:lnTo>
                <a:lnTo>
                  <a:pt x="3935" y="1751"/>
                </a:lnTo>
                <a:close/>
                <a:moveTo>
                  <a:pt x="3379" y="3537"/>
                </a:moveTo>
                <a:lnTo>
                  <a:pt x="3381" y="3528"/>
                </a:lnTo>
                <a:lnTo>
                  <a:pt x="3381" y="3519"/>
                </a:lnTo>
                <a:lnTo>
                  <a:pt x="3380" y="3511"/>
                </a:lnTo>
                <a:lnTo>
                  <a:pt x="3378" y="3503"/>
                </a:lnTo>
                <a:lnTo>
                  <a:pt x="3384" y="3485"/>
                </a:lnTo>
                <a:lnTo>
                  <a:pt x="3390" y="3466"/>
                </a:lnTo>
                <a:lnTo>
                  <a:pt x="3397" y="3448"/>
                </a:lnTo>
                <a:lnTo>
                  <a:pt x="3403" y="3429"/>
                </a:lnTo>
                <a:lnTo>
                  <a:pt x="3403" y="3464"/>
                </a:lnTo>
                <a:lnTo>
                  <a:pt x="3391" y="3518"/>
                </a:lnTo>
                <a:lnTo>
                  <a:pt x="3374" y="3582"/>
                </a:lnTo>
                <a:lnTo>
                  <a:pt x="3361" y="3642"/>
                </a:lnTo>
                <a:lnTo>
                  <a:pt x="3345" y="3699"/>
                </a:lnTo>
                <a:lnTo>
                  <a:pt x="3323" y="3759"/>
                </a:lnTo>
                <a:lnTo>
                  <a:pt x="3303" y="3817"/>
                </a:lnTo>
                <a:lnTo>
                  <a:pt x="3293" y="3863"/>
                </a:lnTo>
                <a:lnTo>
                  <a:pt x="3286" y="3910"/>
                </a:lnTo>
                <a:lnTo>
                  <a:pt x="3272" y="3955"/>
                </a:lnTo>
                <a:lnTo>
                  <a:pt x="3257" y="3999"/>
                </a:lnTo>
                <a:lnTo>
                  <a:pt x="3243" y="4044"/>
                </a:lnTo>
                <a:lnTo>
                  <a:pt x="3240" y="4050"/>
                </a:lnTo>
                <a:lnTo>
                  <a:pt x="3232" y="4057"/>
                </a:lnTo>
                <a:lnTo>
                  <a:pt x="3223" y="4065"/>
                </a:lnTo>
                <a:lnTo>
                  <a:pt x="3211" y="4076"/>
                </a:lnTo>
                <a:lnTo>
                  <a:pt x="3216" y="4055"/>
                </a:lnTo>
                <a:lnTo>
                  <a:pt x="3221" y="4033"/>
                </a:lnTo>
                <a:lnTo>
                  <a:pt x="3227" y="4012"/>
                </a:lnTo>
                <a:lnTo>
                  <a:pt x="3232" y="3990"/>
                </a:lnTo>
                <a:lnTo>
                  <a:pt x="3236" y="3985"/>
                </a:lnTo>
                <a:lnTo>
                  <a:pt x="3238" y="3980"/>
                </a:lnTo>
                <a:lnTo>
                  <a:pt x="3239" y="3971"/>
                </a:lnTo>
                <a:lnTo>
                  <a:pt x="3240" y="3963"/>
                </a:lnTo>
                <a:lnTo>
                  <a:pt x="3247" y="3937"/>
                </a:lnTo>
                <a:lnTo>
                  <a:pt x="3253" y="3912"/>
                </a:lnTo>
                <a:lnTo>
                  <a:pt x="3260" y="3886"/>
                </a:lnTo>
                <a:lnTo>
                  <a:pt x="3267" y="3862"/>
                </a:lnTo>
                <a:lnTo>
                  <a:pt x="3272" y="3855"/>
                </a:lnTo>
                <a:lnTo>
                  <a:pt x="3277" y="3847"/>
                </a:lnTo>
                <a:lnTo>
                  <a:pt x="3282" y="3840"/>
                </a:lnTo>
                <a:lnTo>
                  <a:pt x="3285" y="3832"/>
                </a:lnTo>
                <a:lnTo>
                  <a:pt x="3287" y="3823"/>
                </a:lnTo>
                <a:lnTo>
                  <a:pt x="3288" y="3815"/>
                </a:lnTo>
                <a:lnTo>
                  <a:pt x="3287" y="3806"/>
                </a:lnTo>
                <a:lnTo>
                  <a:pt x="3285" y="3799"/>
                </a:lnTo>
                <a:lnTo>
                  <a:pt x="3290" y="3780"/>
                </a:lnTo>
                <a:lnTo>
                  <a:pt x="3296" y="3759"/>
                </a:lnTo>
                <a:lnTo>
                  <a:pt x="3301" y="3740"/>
                </a:lnTo>
                <a:lnTo>
                  <a:pt x="3307" y="3720"/>
                </a:lnTo>
                <a:lnTo>
                  <a:pt x="3315" y="3712"/>
                </a:lnTo>
                <a:lnTo>
                  <a:pt x="3321" y="3704"/>
                </a:lnTo>
                <a:lnTo>
                  <a:pt x="3327" y="3694"/>
                </a:lnTo>
                <a:lnTo>
                  <a:pt x="3332" y="3685"/>
                </a:lnTo>
                <a:lnTo>
                  <a:pt x="3334" y="3675"/>
                </a:lnTo>
                <a:lnTo>
                  <a:pt x="3334" y="3664"/>
                </a:lnTo>
                <a:lnTo>
                  <a:pt x="3333" y="3656"/>
                </a:lnTo>
                <a:lnTo>
                  <a:pt x="3330" y="3648"/>
                </a:lnTo>
                <a:lnTo>
                  <a:pt x="3336" y="3630"/>
                </a:lnTo>
                <a:lnTo>
                  <a:pt x="3341" y="3610"/>
                </a:lnTo>
                <a:lnTo>
                  <a:pt x="3347" y="3592"/>
                </a:lnTo>
                <a:lnTo>
                  <a:pt x="3353" y="3574"/>
                </a:lnTo>
                <a:lnTo>
                  <a:pt x="3361" y="3565"/>
                </a:lnTo>
                <a:lnTo>
                  <a:pt x="3368" y="3557"/>
                </a:lnTo>
                <a:lnTo>
                  <a:pt x="3374" y="3547"/>
                </a:lnTo>
                <a:lnTo>
                  <a:pt x="3379" y="3537"/>
                </a:lnTo>
                <a:close/>
                <a:moveTo>
                  <a:pt x="3701" y="2225"/>
                </a:moveTo>
                <a:lnTo>
                  <a:pt x="3699" y="2238"/>
                </a:lnTo>
                <a:lnTo>
                  <a:pt x="3694" y="2248"/>
                </a:lnTo>
                <a:lnTo>
                  <a:pt x="3689" y="2255"/>
                </a:lnTo>
                <a:lnTo>
                  <a:pt x="3685" y="2257"/>
                </a:lnTo>
                <a:lnTo>
                  <a:pt x="3683" y="2254"/>
                </a:lnTo>
                <a:lnTo>
                  <a:pt x="3680" y="2250"/>
                </a:lnTo>
                <a:lnTo>
                  <a:pt x="3678" y="2247"/>
                </a:lnTo>
                <a:lnTo>
                  <a:pt x="3677" y="2244"/>
                </a:lnTo>
                <a:lnTo>
                  <a:pt x="3679" y="2233"/>
                </a:lnTo>
                <a:lnTo>
                  <a:pt x="3682" y="2224"/>
                </a:lnTo>
                <a:lnTo>
                  <a:pt x="3687" y="2214"/>
                </a:lnTo>
                <a:lnTo>
                  <a:pt x="3695" y="2207"/>
                </a:lnTo>
                <a:lnTo>
                  <a:pt x="3698" y="2211"/>
                </a:lnTo>
                <a:lnTo>
                  <a:pt x="3700" y="2215"/>
                </a:lnTo>
                <a:lnTo>
                  <a:pt x="3701" y="2220"/>
                </a:lnTo>
                <a:lnTo>
                  <a:pt x="3701" y="2224"/>
                </a:lnTo>
                <a:lnTo>
                  <a:pt x="3701" y="2225"/>
                </a:lnTo>
                <a:lnTo>
                  <a:pt x="3701" y="2225"/>
                </a:lnTo>
                <a:close/>
                <a:moveTo>
                  <a:pt x="3785" y="1919"/>
                </a:moveTo>
                <a:lnTo>
                  <a:pt x="3780" y="1924"/>
                </a:lnTo>
                <a:lnTo>
                  <a:pt x="3775" y="1929"/>
                </a:lnTo>
                <a:lnTo>
                  <a:pt x="3778" y="1920"/>
                </a:lnTo>
                <a:lnTo>
                  <a:pt x="3780" y="1917"/>
                </a:lnTo>
                <a:lnTo>
                  <a:pt x="3782" y="1917"/>
                </a:lnTo>
                <a:lnTo>
                  <a:pt x="3785" y="1919"/>
                </a:lnTo>
                <a:close/>
                <a:moveTo>
                  <a:pt x="3772" y="1936"/>
                </a:moveTo>
                <a:lnTo>
                  <a:pt x="3772" y="1936"/>
                </a:lnTo>
                <a:lnTo>
                  <a:pt x="3772" y="1935"/>
                </a:lnTo>
                <a:lnTo>
                  <a:pt x="3772" y="1936"/>
                </a:lnTo>
                <a:lnTo>
                  <a:pt x="3772" y="1936"/>
                </a:lnTo>
                <a:close/>
                <a:moveTo>
                  <a:pt x="3605" y="2811"/>
                </a:moveTo>
                <a:lnTo>
                  <a:pt x="3605" y="2829"/>
                </a:lnTo>
                <a:lnTo>
                  <a:pt x="3601" y="2847"/>
                </a:lnTo>
                <a:lnTo>
                  <a:pt x="3589" y="2868"/>
                </a:lnTo>
                <a:lnTo>
                  <a:pt x="3570" y="2898"/>
                </a:lnTo>
                <a:lnTo>
                  <a:pt x="3573" y="2878"/>
                </a:lnTo>
                <a:lnTo>
                  <a:pt x="3575" y="2862"/>
                </a:lnTo>
                <a:lnTo>
                  <a:pt x="3577" y="2849"/>
                </a:lnTo>
                <a:lnTo>
                  <a:pt x="3579" y="2839"/>
                </a:lnTo>
                <a:lnTo>
                  <a:pt x="3586" y="2834"/>
                </a:lnTo>
                <a:lnTo>
                  <a:pt x="3593" y="2827"/>
                </a:lnTo>
                <a:lnTo>
                  <a:pt x="3600" y="2819"/>
                </a:lnTo>
                <a:lnTo>
                  <a:pt x="3605" y="2811"/>
                </a:lnTo>
                <a:close/>
                <a:moveTo>
                  <a:pt x="3635" y="2683"/>
                </a:moveTo>
                <a:lnTo>
                  <a:pt x="3635" y="2683"/>
                </a:lnTo>
                <a:lnTo>
                  <a:pt x="3635" y="2683"/>
                </a:lnTo>
                <a:lnTo>
                  <a:pt x="3635" y="2683"/>
                </a:lnTo>
                <a:lnTo>
                  <a:pt x="3635" y="2683"/>
                </a:lnTo>
                <a:lnTo>
                  <a:pt x="3635" y="2683"/>
                </a:lnTo>
                <a:lnTo>
                  <a:pt x="3635" y="2683"/>
                </a:lnTo>
                <a:close/>
                <a:moveTo>
                  <a:pt x="3679" y="2545"/>
                </a:moveTo>
                <a:lnTo>
                  <a:pt x="3679" y="2571"/>
                </a:lnTo>
                <a:lnTo>
                  <a:pt x="3676" y="2594"/>
                </a:lnTo>
                <a:lnTo>
                  <a:pt x="3670" y="2616"/>
                </a:lnTo>
                <a:lnTo>
                  <a:pt x="3658" y="2641"/>
                </a:lnTo>
                <a:lnTo>
                  <a:pt x="3658" y="2631"/>
                </a:lnTo>
                <a:lnTo>
                  <a:pt x="3656" y="2623"/>
                </a:lnTo>
                <a:lnTo>
                  <a:pt x="3652" y="2616"/>
                </a:lnTo>
                <a:lnTo>
                  <a:pt x="3646" y="2610"/>
                </a:lnTo>
                <a:lnTo>
                  <a:pt x="3651" y="2594"/>
                </a:lnTo>
                <a:lnTo>
                  <a:pt x="3658" y="2578"/>
                </a:lnTo>
                <a:lnTo>
                  <a:pt x="3668" y="2562"/>
                </a:lnTo>
                <a:lnTo>
                  <a:pt x="3679" y="2545"/>
                </a:lnTo>
                <a:close/>
                <a:moveTo>
                  <a:pt x="3785" y="2228"/>
                </a:moveTo>
                <a:lnTo>
                  <a:pt x="3779" y="2260"/>
                </a:lnTo>
                <a:lnTo>
                  <a:pt x="3773" y="2280"/>
                </a:lnTo>
                <a:lnTo>
                  <a:pt x="3767" y="2303"/>
                </a:lnTo>
                <a:lnTo>
                  <a:pt x="3758" y="2349"/>
                </a:lnTo>
                <a:lnTo>
                  <a:pt x="3757" y="2352"/>
                </a:lnTo>
                <a:lnTo>
                  <a:pt x="3754" y="2354"/>
                </a:lnTo>
                <a:lnTo>
                  <a:pt x="3752" y="2356"/>
                </a:lnTo>
                <a:lnTo>
                  <a:pt x="3749" y="2356"/>
                </a:lnTo>
                <a:lnTo>
                  <a:pt x="3751" y="2346"/>
                </a:lnTo>
                <a:lnTo>
                  <a:pt x="3750" y="2336"/>
                </a:lnTo>
                <a:lnTo>
                  <a:pt x="3747" y="2327"/>
                </a:lnTo>
                <a:lnTo>
                  <a:pt x="3742" y="2320"/>
                </a:lnTo>
                <a:lnTo>
                  <a:pt x="3746" y="2302"/>
                </a:lnTo>
                <a:lnTo>
                  <a:pt x="3749" y="2285"/>
                </a:lnTo>
                <a:lnTo>
                  <a:pt x="3752" y="2268"/>
                </a:lnTo>
                <a:lnTo>
                  <a:pt x="3757" y="2250"/>
                </a:lnTo>
                <a:lnTo>
                  <a:pt x="3765" y="2246"/>
                </a:lnTo>
                <a:lnTo>
                  <a:pt x="3772" y="2241"/>
                </a:lnTo>
                <a:lnTo>
                  <a:pt x="3779" y="2235"/>
                </a:lnTo>
                <a:lnTo>
                  <a:pt x="3785" y="2228"/>
                </a:lnTo>
                <a:close/>
                <a:moveTo>
                  <a:pt x="3799" y="2103"/>
                </a:moveTo>
                <a:lnTo>
                  <a:pt x="3792" y="2112"/>
                </a:lnTo>
                <a:lnTo>
                  <a:pt x="3784" y="2121"/>
                </a:lnTo>
                <a:lnTo>
                  <a:pt x="3786" y="2113"/>
                </a:lnTo>
                <a:lnTo>
                  <a:pt x="3787" y="2106"/>
                </a:lnTo>
                <a:lnTo>
                  <a:pt x="3793" y="2105"/>
                </a:lnTo>
                <a:lnTo>
                  <a:pt x="3799" y="2103"/>
                </a:lnTo>
                <a:close/>
                <a:moveTo>
                  <a:pt x="2929" y="4802"/>
                </a:moveTo>
                <a:lnTo>
                  <a:pt x="2927" y="4799"/>
                </a:lnTo>
                <a:lnTo>
                  <a:pt x="2926" y="4798"/>
                </a:lnTo>
                <a:lnTo>
                  <a:pt x="2927" y="4796"/>
                </a:lnTo>
                <a:lnTo>
                  <a:pt x="2930" y="4791"/>
                </a:lnTo>
                <a:lnTo>
                  <a:pt x="2932" y="4793"/>
                </a:lnTo>
                <a:lnTo>
                  <a:pt x="2933" y="4795"/>
                </a:lnTo>
                <a:lnTo>
                  <a:pt x="2932" y="4797"/>
                </a:lnTo>
                <a:lnTo>
                  <a:pt x="2929" y="4802"/>
                </a:lnTo>
                <a:close/>
                <a:moveTo>
                  <a:pt x="3007" y="4761"/>
                </a:moveTo>
                <a:lnTo>
                  <a:pt x="3004" y="4760"/>
                </a:lnTo>
                <a:lnTo>
                  <a:pt x="3002" y="4757"/>
                </a:lnTo>
                <a:lnTo>
                  <a:pt x="3002" y="4753"/>
                </a:lnTo>
                <a:lnTo>
                  <a:pt x="3005" y="4748"/>
                </a:lnTo>
                <a:lnTo>
                  <a:pt x="3008" y="4746"/>
                </a:lnTo>
                <a:lnTo>
                  <a:pt x="3012" y="4745"/>
                </a:lnTo>
                <a:lnTo>
                  <a:pt x="3012" y="4749"/>
                </a:lnTo>
                <a:lnTo>
                  <a:pt x="3013" y="4754"/>
                </a:lnTo>
                <a:lnTo>
                  <a:pt x="3010" y="4758"/>
                </a:lnTo>
                <a:lnTo>
                  <a:pt x="3007" y="4761"/>
                </a:lnTo>
                <a:close/>
                <a:moveTo>
                  <a:pt x="3474" y="3220"/>
                </a:moveTo>
                <a:lnTo>
                  <a:pt x="3473" y="3217"/>
                </a:lnTo>
                <a:lnTo>
                  <a:pt x="3472" y="3214"/>
                </a:lnTo>
                <a:lnTo>
                  <a:pt x="3474" y="3196"/>
                </a:lnTo>
                <a:lnTo>
                  <a:pt x="3476" y="3184"/>
                </a:lnTo>
                <a:lnTo>
                  <a:pt x="3479" y="3177"/>
                </a:lnTo>
                <a:lnTo>
                  <a:pt x="3483" y="3174"/>
                </a:lnTo>
                <a:lnTo>
                  <a:pt x="3490" y="3178"/>
                </a:lnTo>
                <a:lnTo>
                  <a:pt x="3488" y="3189"/>
                </a:lnTo>
                <a:lnTo>
                  <a:pt x="3482" y="3205"/>
                </a:lnTo>
                <a:lnTo>
                  <a:pt x="3474" y="3220"/>
                </a:lnTo>
                <a:close/>
                <a:moveTo>
                  <a:pt x="2908" y="5080"/>
                </a:moveTo>
                <a:lnTo>
                  <a:pt x="2912" y="5098"/>
                </a:lnTo>
                <a:lnTo>
                  <a:pt x="2911" y="5114"/>
                </a:lnTo>
                <a:lnTo>
                  <a:pt x="2904" y="5130"/>
                </a:lnTo>
                <a:lnTo>
                  <a:pt x="2888" y="5142"/>
                </a:lnTo>
                <a:lnTo>
                  <a:pt x="2885" y="5125"/>
                </a:lnTo>
                <a:lnTo>
                  <a:pt x="2886" y="5107"/>
                </a:lnTo>
                <a:lnTo>
                  <a:pt x="2893" y="5093"/>
                </a:lnTo>
                <a:lnTo>
                  <a:pt x="2908" y="5080"/>
                </a:lnTo>
                <a:close/>
                <a:moveTo>
                  <a:pt x="2838" y="5304"/>
                </a:moveTo>
                <a:lnTo>
                  <a:pt x="2841" y="5324"/>
                </a:lnTo>
                <a:lnTo>
                  <a:pt x="2840" y="5340"/>
                </a:lnTo>
                <a:lnTo>
                  <a:pt x="2833" y="5356"/>
                </a:lnTo>
                <a:lnTo>
                  <a:pt x="2823" y="5368"/>
                </a:lnTo>
                <a:lnTo>
                  <a:pt x="2818" y="5372"/>
                </a:lnTo>
                <a:lnTo>
                  <a:pt x="2811" y="5374"/>
                </a:lnTo>
                <a:lnTo>
                  <a:pt x="2803" y="5375"/>
                </a:lnTo>
                <a:lnTo>
                  <a:pt x="2796" y="5377"/>
                </a:lnTo>
                <a:lnTo>
                  <a:pt x="2796" y="5353"/>
                </a:lnTo>
                <a:lnTo>
                  <a:pt x="2801" y="5332"/>
                </a:lnTo>
                <a:lnTo>
                  <a:pt x="2816" y="5316"/>
                </a:lnTo>
                <a:lnTo>
                  <a:pt x="2838" y="5304"/>
                </a:lnTo>
                <a:close/>
                <a:moveTo>
                  <a:pt x="3830" y="1958"/>
                </a:moveTo>
                <a:lnTo>
                  <a:pt x="3839" y="1957"/>
                </a:lnTo>
                <a:lnTo>
                  <a:pt x="3848" y="1955"/>
                </a:lnTo>
                <a:lnTo>
                  <a:pt x="3857" y="1951"/>
                </a:lnTo>
                <a:lnTo>
                  <a:pt x="3865" y="1946"/>
                </a:lnTo>
                <a:lnTo>
                  <a:pt x="3860" y="1961"/>
                </a:lnTo>
                <a:lnTo>
                  <a:pt x="3854" y="1979"/>
                </a:lnTo>
                <a:lnTo>
                  <a:pt x="3846" y="1999"/>
                </a:lnTo>
                <a:lnTo>
                  <a:pt x="3839" y="2020"/>
                </a:lnTo>
                <a:lnTo>
                  <a:pt x="3835" y="2017"/>
                </a:lnTo>
                <a:lnTo>
                  <a:pt x="3833" y="2012"/>
                </a:lnTo>
                <a:lnTo>
                  <a:pt x="3831" y="1996"/>
                </a:lnTo>
                <a:lnTo>
                  <a:pt x="3826" y="1957"/>
                </a:lnTo>
                <a:lnTo>
                  <a:pt x="3828" y="1958"/>
                </a:lnTo>
                <a:lnTo>
                  <a:pt x="3830" y="1958"/>
                </a:lnTo>
                <a:close/>
                <a:moveTo>
                  <a:pt x="3010" y="4514"/>
                </a:moveTo>
                <a:lnTo>
                  <a:pt x="3007" y="4514"/>
                </a:lnTo>
                <a:lnTo>
                  <a:pt x="3004" y="4515"/>
                </a:lnTo>
                <a:lnTo>
                  <a:pt x="3007" y="4504"/>
                </a:lnTo>
                <a:lnTo>
                  <a:pt x="3010" y="4495"/>
                </a:lnTo>
                <a:lnTo>
                  <a:pt x="3013" y="4486"/>
                </a:lnTo>
                <a:lnTo>
                  <a:pt x="3016" y="4478"/>
                </a:lnTo>
                <a:lnTo>
                  <a:pt x="3017" y="4478"/>
                </a:lnTo>
                <a:lnTo>
                  <a:pt x="3019" y="4478"/>
                </a:lnTo>
                <a:lnTo>
                  <a:pt x="3022" y="4487"/>
                </a:lnTo>
                <a:lnTo>
                  <a:pt x="3022" y="4496"/>
                </a:lnTo>
                <a:lnTo>
                  <a:pt x="3022" y="4505"/>
                </a:lnTo>
                <a:lnTo>
                  <a:pt x="3020" y="4515"/>
                </a:lnTo>
                <a:lnTo>
                  <a:pt x="3015" y="4514"/>
                </a:lnTo>
                <a:lnTo>
                  <a:pt x="3010" y="4514"/>
                </a:lnTo>
                <a:close/>
                <a:moveTo>
                  <a:pt x="2262" y="7136"/>
                </a:moveTo>
                <a:lnTo>
                  <a:pt x="2260" y="7124"/>
                </a:lnTo>
                <a:lnTo>
                  <a:pt x="2260" y="7117"/>
                </a:lnTo>
                <a:lnTo>
                  <a:pt x="2264" y="7107"/>
                </a:lnTo>
                <a:lnTo>
                  <a:pt x="2273" y="7087"/>
                </a:lnTo>
                <a:lnTo>
                  <a:pt x="2274" y="7101"/>
                </a:lnTo>
                <a:lnTo>
                  <a:pt x="2273" y="7113"/>
                </a:lnTo>
                <a:lnTo>
                  <a:pt x="2269" y="7126"/>
                </a:lnTo>
                <a:lnTo>
                  <a:pt x="2262" y="7136"/>
                </a:lnTo>
                <a:close/>
                <a:moveTo>
                  <a:pt x="3862" y="1849"/>
                </a:moveTo>
                <a:lnTo>
                  <a:pt x="3868" y="1839"/>
                </a:lnTo>
                <a:lnTo>
                  <a:pt x="3872" y="1829"/>
                </a:lnTo>
                <a:lnTo>
                  <a:pt x="3877" y="1819"/>
                </a:lnTo>
                <a:lnTo>
                  <a:pt x="3882" y="1809"/>
                </a:lnTo>
                <a:lnTo>
                  <a:pt x="3890" y="1807"/>
                </a:lnTo>
                <a:lnTo>
                  <a:pt x="3898" y="1804"/>
                </a:lnTo>
                <a:lnTo>
                  <a:pt x="3907" y="1800"/>
                </a:lnTo>
                <a:lnTo>
                  <a:pt x="3914" y="1794"/>
                </a:lnTo>
                <a:lnTo>
                  <a:pt x="3911" y="1802"/>
                </a:lnTo>
                <a:lnTo>
                  <a:pt x="3908" y="1808"/>
                </a:lnTo>
                <a:lnTo>
                  <a:pt x="3906" y="1815"/>
                </a:lnTo>
                <a:lnTo>
                  <a:pt x="3904" y="1823"/>
                </a:lnTo>
                <a:lnTo>
                  <a:pt x="3902" y="1834"/>
                </a:lnTo>
                <a:lnTo>
                  <a:pt x="3898" y="1847"/>
                </a:lnTo>
                <a:lnTo>
                  <a:pt x="3893" y="1863"/>
                </a:lnTo>
                <a:lnTo>
                  <a:pt x="3885" y="1885"/>
                </a:lnTo>
                <a:lnTo>
                  <a:pt x="3881" y="1879"/>
                </a:lnTo>
                <a:lnTo>
                  <a:pt x="3875" y="1875"/>
                </a:lnTo>
                <a:lnTo>
                  <a:pt x="3867" y="1872"/>
                </a:lnTo>
                <a:lnTo>
                  <a:pt x="3859" y="1871"/>
                </a:lnTo>
                <a:lnTo>
                  <a:pt x="3855" y="1872"/>
                </a:lnTo>
                <a:lnTo>
                  <a:pt x="3850" y="1872"/>
                </a:lnTo>
                <a:lnTo>
                  <a:pt x="3856" y="1861"/>
                </a:lnTo>
                <a:lnTo>
                  <a:pt x="3862" y="1849"/>
                </a:lnTo>
                <a:close/>
                <a:moveTo>
                  <a:pt x="3370" y="3070"/>
                </a:moveTo>
                <a:lnTo>
                  <a:pt x="3374" y="3063"/>
                </a:lnTo>
                <a:lnTo>
                  <a:pt x="3379" y="3064"/>
                </a:lnTo>
                <a:lnTo>
                  <a:pt x="3381" y="3069"/>
                </a:lnTo>
                <a:lnTo>
                  <a:pt x="3379" y="3075"/>
                </a:lnTo>
                <a:lnTo>
                  <a:pt x="3375" y="3077"/>
                </a:lnTo>
                <a:lnTo>
                  <a:pt x="3372" y="3078"/>
                </a:lnTo>
                <a:lnTo>
                  <a:pt x="3371" y="3073"/>
                </a:lnTo>
                <a:lnTo>
                  <a:pt x="3370" y="3070"/>
                </a:lnTo>
                <a:close/>
                <a:moveTo>
                  <a:pt x="3369" y="3129"/>
                </a:moveTo>
                <a:lnTo>
                  <a:pt x="3370" y="3141"/>
                </a:lnTo>
                <a:lnTo>
                  <a:pt x="3369" y="3146"/>
                </a:lnTo>
                <a:lnTo>
                  <a:pt x="3364" y="3148"/>
                </a:lnTo>
                <a:lnTo>
                  <a:pt x="3352" y="3150"/>
                </a:lnTo>
                <a:lnTo>
                  <a:pt x="3348" y="3139"/>
                </a:lnTo>
                <a:lnTo>
                  <a:pt x="3355" y="3132"/>
                </a:lnTo>
                <a:lnTo>
                  <a:pt x="3364" y="3129"/>
                </a:lnTo>
                <a:lnTo>
                  <a:pt x="3369" y="3129"/>
                </a:lnTo>
                <a:close/>
                <a:moveTo>
                  <a:pt x="2888" y="4590"/>
                </a:moveTo>
                <a:lnTo>
                  <a:pt x="2894" y="4580"/>
                </a:lnTo>
                <a:lnTo>
                  <a:pt x="2898" y="4570"/>
                </a:lnTo>
                <a:lnTo>
                  <a:pt x="2900" y="4562"/>
                </a:lnTo>
                <a:lnTo>
                  <a:pt x="2902" y="4555"/>
                </a:lnTo>
                <a:lnTo>
                  <a:pt x="2902" y="4548"/>
                </a:lnTo>
                <a:lnTo>
                  <a:pt x="2899" y="4541"/>
                </a:lnTo>
                <a:lnTo>
                  <a:pt x="2906" y="4522"/>
                </a:lnTo>
                <a:lnTo>
                  <a:pt x="2914" y="4499"/>
                </a:lnTo>
                <a:lnTo>
                  <a:pt x="2923" y="4474"/>
                </a:lnTo>
                <a:lnTo>
                  <a:pt x="2934" y="4444"/>
                </a:lnTo>
                <a:lnTo>
                  <a:pt x="2937" y="4439"/>
                </a:lnTo>
                <a:lnTo>
                  <a:pt x="2941" y="4434"/>
                </a:lnTo>
                <a:lnTo>
                  <a:pt x="2943" y="4428"/>
                </a:lnTo>
                <a:lnTo>
                  <a:pt x="2945" y="4423"/>
                </a:lnTo>
                <a:lnTo>
                  <a:pt x="2947" y="4416"/>
                </a:lnTo>
                <a:lnTo>
                  <a:pt x="2948" y="4409"/>
                </a:lnTo>
                <a:lnTo>
                  <a:pt x="2958" y="4386"/>
                </a:lnTo>
                <a:lnTo>
                  <a:pt x="2969" y="4361"/>
                </a:lnTo>
                <a:lnTo>
                  <a:pt x="2980" y="4334"/>
                </a:lnTo>
                <a:lnTo>
                  <a:pt x="2993" y="4305"/>
                </a:lnTo>
                <a:lnTo>
                  <a:pt x="3004" y="4311"/>
                </a:lnTo>
                <a:lnTo>
                  <a:pt x="3012" y="4319"/>
                </a:lnTo>
                <a:lnTo>
                  <a:pt x="3021" y="4327"/>
                </a:lnTo>
                <a:lnTo>
                  <a:pt x="3033" y="4328"/>
                </a:lnTo>
                <a:lnTo>
                  <a:pt x="3037" y="4331"/>
                </a:lnTo>
                <a:lnTo>
                  <a:pt x="3042" y="4340"/>
                </a:lnTo>
                <a:lnTo>
                  <a:pt x="3047" y="4353"/>
                </a:lnTo>
                <a:lnTo>
                  <a:pt x="3051" y="4366"/>
                </a:lnTo>
                <a:lnTo>
                  <a:pt x="3029" y="4373"/>
                </a:lnTo>
                <a:lnTo>
                  <a:pt x="3010" y="4385"/>
                </a:lnTo>
                <a:lnTo>
                  <a:pt x="2993" y="4402"/>
                </a:lnTo>
                <a:lnTo>
                  <a:pt x="2983" y="4423"/>
                </a:lnTo>
                <a:lnTo>
                  <a:pt x="2980" y="4442"/>
                </a:lnTo>
                <a:lnTo>
                  <a:pt x="2985" y="4459"/>
                </a:lnTo>
                <a:lnTo>
                  <a:pt x="2997" y="4472"/>
                </a:lnTo>
                <a:lnTo>
                  <a:pt x="3014" y="4478"/>
                </a:lnTo>
                <a:lnTo>
                  <a:pt x="3008" y="4482"/>
                </a:lnTo>
                <a:lnTo>
                  <a:pt x="3002" y="4488"/>
                </a:lnTo>
                <a:lnTo>
                  <a:pt x="2997" y="4498"/>
                </a:lnTo>
                <a:lnTo>
                  <a:pt x="2998" y="4515"/>
                </a:lnTo>
                <a:lnTo>
                  <a:pt x="2978" y="4522"/>
                </a:lnTo>
                <a:lnTo>
                  <a:pt x="2960" y="4534"/>
                </a:lnTo>
                <a:lnTo>
                  <a:pt x="2945" y="4550"/>
                </a:lnTo>
                <a:lnTo>
                  <a:pt x="2935" y="4570"/>
                </a:lnTo>
                <a:lnTo>
                  <a:pt x="2933" y="4591"/>
                </a:lnTo>
                <a:lnTo>
                  <a:pt x="2939" y="4610"/>
                </a:lnTo>
                <a:lnTo>
                  <a:pt x="2954" y="4622"/>
                </a:lnTo>
                <a:lnTo>
                  <a:pt x="2974" y="4626"/>
                </a:lnTo>
                <a:lnTo>
                  <a:pt x="2981" y="4625"/>
                </a:lnTo>
                <a:lnTo>
                  <a:pt x="2989" y="4624"/>
                </a:lnTo>
                <a:lnTo>
                  <a:pt x="2987" y="4630"/>
                </a:lnTo>
                <a:lnTo>
                  <a:pt x="2983" y="4635"/>
                </a:lnTo>
                <a:lnTo>
                  <a:pt x="2980" y="4641"/>
                </a:lnTo>
                <a:lnTo>
                  <a:pt x="2976" y="4646"/>
                </a:lnTo>
                <a:lnTo>
                  <a:pt x="2972" y="4650"/>
                </a:lnTo>
                <a:lnTo>
                  <a:pt x="2968" y="4652"/>
                </a:lnTo>
                <a:lnTo>
                  <a:pt x="2963" y="4653"/>
                </a:lnTo>
                <a:lnTo>
                  <a:pt x="2958" y="4655"/>
                </a:lnTo>
                <a:lnTo>
                  <a:pt x="2950" y="4642"/>
                </a:lnTo>
                <a:lnTo>
                  <a:pt x="2941" y="4631"/>
                </a:lnTo>
                <a:lnTo>
                  <a:pt x="2928" y="4640"/>
                </a:lnTo>
                <a:lnTo>
                  <a:pt x="2921" y="4654"/>
                </a:lnTo>
                <a:lnTo>
                  <a:pt x="2915" y="4670"/>
                </a:lnTo>
                <a:lnTo>
                  <a:pt x="2908" y="4686"/>
                </a:lnTo>
                <a:lnTo>
                  <a:pt x="2908" y="4686"/>
                </a:lnTo>
                <a:lnTo>
                  <a:pt x="2908" y="4686"/>
                </a:lnTo>
                <a:lnTo>
                  <a:pt x="2902" y="4693"/>
                </a:lnTo>
                <a:lnTo>
                  <a:pt x="2895" y="4701"/>
                </a:lnTo>
                <a:lnTo>
                  <a:pt x="2891" y="4709"/>
                </a:lnTo>
                <a:lnTo>
                  <a:pt x="2888" y="4717"/>
                </a:lnTo>
                <a:lnTo>
                  <a:pt x="2885" y="4734"/>
                </a:lnTo>
                <a:lnTo>
                  <a:pt x="2888" y="4750"/>
                </a:lnTo>
                <a:lnTo>
                  <a:pt x="2896" y="4762"/>
                </a:lnTo>
                <a:lnTo>
                  <a:pt x="2909" y="4770"/>
                </a:lnTo>
                <a:lnTo>
                  <a:pt x="2906" y="4780"/>
                </a:lnTo>
                <a:lnTo>
                  <a:pt x="2902" y="4792"/>
                </a:lnTo>
                <a:lnTo>
                  <a:pt x="2898" y="4802"/>
                </a:lnTo>
                <a:lnTo>
                  <a:pt x="2894" y="4813"/>
                </a:lnTo>
                <a:lnTo>
                  <a:pt x="2877" y="4820"/>
                </a:lnTo>
                <a:lnTo>
                  <a:pt x="2862" y="4832"/>
                </a:lnTo>
                <a:lnTo>
                  <a:pt x="2849" y="4848"/>
                </a:lnTo>
                <a:lnTo>
                  <a:pt x="2841" y="4865"/>
                </a:lnTo>
                <a:lnTo>
                  <a:pt x="2838" y="4874"/>
                </a:lnTo>
                <a:lnTo>
                  <a:pt x="2838" y="4883"/>
                </a:lnTo>
                <a:lnTo>
                  <a:pt x="2839" y="4891"/>
                </a:lnTo>
                <a:lnTo>
                  <a:pt x="2841" y="4898"/>
                </a:lnTo>
                <a:lnTo>
                  <a:pt x="2836" y="4904"/>
                </a:lnTo>
                <a:lnTo>
                  <a:pt x="2830" y="4909"/>
                </a:lnTo>
                <a:lnTo>
                  <a:pt x="2825" y="4909"/>
                </a:lnTo>
                <a:lnTo>
                  <a:pt x="2817" y="4908"/>
                </a:lnTo>
                <a:lnTo>
                  <a:pt x="2818" y="4888"/>
                </a:lnTo>
                <a:lnTo>
                  <a:pt x="2818" y="4867"/>
                </a:lnTo>
                <a:lnTo>
                  <a:pt x="2818" y="4846"/>
                </a:lnTo>
                <a:lnTo>
                  <a:pt x="2818" y="4825"/>
                </a:lnTo>
                <a:lnTo>
                  <a:pt x="2860" y="4728"/>
                </a:lnTo>
                <a:lnTo>
                  <a:pt x="2877" y="4669"/>
                </a:lnTo>
                <a:lnTo>
                  <a:pt x="2883" y="4630"/>
                </a:lnTo>
                <a:lnTo>
                  <a:pt x="2888" y="4590"/>
                </a:lnTo>
                <a:close/>
                <a:moveTo>
                  <a:pt x="2573" y="6045"/>
                </a:moveTo>
                <a:lnTo>
                  <a:pt x="2575" y="6036"/>
                </a:lnTo>
                <a:lnTo>
                  <a:pt x="2575" y="6028"/>
                </a:lnTo>
                <a:lnTo>
                  <a:pt x="2581" y="6008"/>
                </a:lnTo>
                <a:lnTo>
                  <a:pt x="2588" y="5986"/>
                </a:lnTo>
                <a:lnTo>
                  <a:pt x="2595" y="5963"/>
                </a:lnTo>
                <a:lnTo>
                  <a:pt x="2602" y="5936"/>
                </a:lnTo>
                <a:lnTo>
                  <a:pt x="2604" y="5929"/>
                </a:lnTo>
                <a:lnTo>
                  <a:pt x="2606" y="5922"/>
                </a:lnTo>
                <a:lnTo>
                  <a:pt x="2610" y="5917"/>
                </a:lnTo>
                <a:lnTo>
                  <a:pt x="2614" y="5911"/>
                </a:lnTo>
                <a:lnTo>
                  <a:pt x="2618" y="5904"/>
                </a:lnTo>
                <a:lnTo>
                  <a:pt x="2621" y="5897"/>
                </a:lnTo>
                <a:lnTo>
                  <a:pt x="2623" y="5888"/>
                </a:lnTo>
                <a:lnTo>
                  <a:pt x="2623" y="5879"/>
                </a:lnTo>
                <a:lnTo>
                  <a:pt x="2627" y="5873"/>
                </a:lnTo>
                <a:lnTo>
                  <a:pt x="2632" y="5866"/>
                </a:lnTo>
                <a:lnTo>
                  <a:pt x="2638" y="5851"/>
                </a:lnTo>
                <a:lnTo>
                  <a:pt x="2641" y="5835"/>
                </a:lnTo>
                <a:lnTo>
                  <a:pt x="2644" y="5820"/>
                </a:lnTo>
                <a:lnTo>
                  <a:pt x="2652" y="5805"/>
                </a:lnTo>
                <a:lnTo>
                  <a:pt x="2656" y="5801"/>
                </a:lnTo>
                <a:lnTo>
                  <a:pt x="2660" y="5800"/>
                </a:lnTo>
                <a:lnTo>
                  <a:pt x="2666" y="5802"/>
                </a:lnTo>
                <a:lnTo>
                  <a:pt x="2670" y="5806"/>
                </a:lnTo>
                <a:lnTo>
                  <a:pt x="2660" y="5840"/>
                </a:lnTo>
                <a:lnTo>
                  <a:pt x="2652" y="5875"/>
                </a:lnTo>
                <a:lnTo>
                  <a:pt x="2650" y="5908"/>
                </a:lnTo>
                <a:lnTo>
                  <a:pt x="2660" y="5942"/>
                </a:lnTo>
                <a:lnTo>
                  <a:pt x="2651" y="5962"/>
                </a:lnTo>
                <a:lnTo>
                  <a:pt x="2643" y="5980"/>
                </a:lnTo>
                <a:lnTo>
                  <a:pt x="2636" y="5997"/>
                </a:lnTo>
                <a:lnTo>
                  <a:pt x="2629" y="6014"/>
                </a:lnTo>
                <a:lnTo>
                  <a:pt x="2623" y="6021"/>
                </a:lnTo>
                <a:lnTo>
                  <a:pt x="2618" y="6028"/>
                </a:lnTo>
                <a:lnTo>
                  <a:pt x="2612" y="6036"/>
                </a:lnTo>
                <a:lnTo>
                  <a:pt x="2609" y="6045"/>
                </a:lnTo>
                <a:lnTo>
                  <a:pt x="2607" y="6054"/>
                </a:lnTo>
                <a:lnTo>
                  <a:pt x="2606" y="6061"/>
                </a:lnTo>
                <a:lnTo>
                  <a:pt x="2607" y="6068"/>
                </a:lnTo>
                <a:lnTo>
                  <a:pt x="2608" y="6075"/>
                </a:lnTo>
                <a:lnTo>
                  <a:pt x="2596" y="6119"/>
                </a:lnTo>
                <a:lnTo>
                  <a:pt x="2586" y="6151"/>
                </a:lnTo>
                <a:lnTo>
                  <a:pt x="2574" y="6168"/>
                </a:lnTo>
                <a:lnTo>
                  <a:pt x="2554" y="6172"/>
                </a:lnTo>
                <a:lnTo>
                  <a:pt x="2544" y="6167"/>
                </a:lnTo>
                <a:lnTo>
                  <a:pt x="2542" y="6153"/>
                </a:lnTo>
                <a:lnTo>
                  <a:pt x="2548" y="6119"/>
                </a:lnTo>
                <a:lnTo>
                  <a:pt x="2565" y="6060"/>
                </a:lnTo>
                <a:lnTo>
                  <a:pt x="2570" y="6053"/>
                </a:lnTo>
                <a:lnTo>
                  <a:pt x="2573" y="6045"/>
                </a:lnTo>
                <a:close/>
                <a:moveTo>
                  <a:pt x="2193" y="7303"/>
                </a:moveTo>
                <a:lnTo>
                  <a:pt x="2196" y="7297"/>
                </a:lnTo>
                <a:lnTo>
                  <a:pt x="2203" y="7293"/>
                </a:lnTo>
                <a:lnTo>
                  <a:pt x="2211" y="7290"/>
                </a:lnTo>
                <a:lnTo>
                  <a:pt x="2218" y="7290"/>
                </a:lnTo>
                <a:lnTo>
                  <a:pt x="2227" y="7296"/>
                </a:lnTo>
                <a:lnTo>
                  <a:pt x="2231" y="7306"/>
                </a:lnTo>
                <a:lnTo>
                  <a:pt x="2231" y="7319"/>
                </a:lnTo>
                <a:lnTo>
                  <a:pt x="2229" y="7333"/>
                </a:lnTo>
                <a:lnTo>
                  <a:pt x="2217" y="7340"/>
                </a:lnTo>
                <a:lnTo>
                  <a:pt x="2207" y="7349"/>
                </a:lnTo>
                <a:lnTo>
                  <a:pt x="2199" y="7361"/>
                </a:lnTo>
                <a:lnTo>
                  <a:pt x="2193" y="7373"/>
                </a:lnTo>
                <a:lnTo>
                  <a:pt x="2192" y="7380"/>
                </a:lnTo>
                <a:lnTo>
                  <a:pt x="2191" y="7387"/>
                </a:lnTo>
                <a:lnTo>
                  <a:pt x="2192" y="7393"/>
                </a:lnTo>
                <a:lnTo>
                  <a:pt x="2193" y="7399"/>
                </a:lnTo>
                <a:lnTo>
                  <a:pt x="2164" y="7447"/>
                </a:lnTo>
                <a:lnTo>
                  <a:pt x="2151" y="7469"/>
                </a:lnTo>
                <a:lnTo>
                  <a:pt x="2143" y="7477"/>
                </a:lnTo>
                <a:lnTo>
                  <a:pt x="2132" y="7486"/>
                </a:lnTo>
                <a:lnTo>
                  <a:pt x="2136" y="7432"/>
                </a:lnTo>
                <a:lnTo>
                  <a:pt x="2154" y="7387"/>
                </a:lnTo>
                <a:lnTo>
                  <a:pt x="2176" y="7347"/>
                </a:lnTo>
                <a:lnTo>
                  <a:pt x="2193" y="7303"/>
                </a:lnTo>
                <a:close/>
                <a:moveTo>
                  <a:pt x="3215" y="3257"/>
                </a:moveTo>
                <a:lnTo>
                  <a:pt x="3211" y="3278"/>
                </a:lnTo>
                <a:lnTo>
                  <a:pt x="3205" y="3301"/>
                </a:lnTo>
                <a:lnTo>
                  <a:pt x="3196" y="3324"/>
                </a:lnTo>
                <a:lnTo>
                  <a:pt x="3180" y="3352"/>
                </a:lnTo>
                <a:lnTo>
                  <a:pt x="3195" y="3304"/>
                </a:lnTo>
                <a:lnTo>
                  <a:pt x="3203" y="3277"/>
                </a:lnTo>
                <a:lnTo>
                  <a:pt x="3209" y="3264"/>
                </a:lnTo>
                <a:lnTo>
                  <a:pt x="3215" y="3257"/>
                </a:lnTo>
                <a:close/>
                <a:moveTo>
                  <a:pt x="2239" y="6661"/>
                </a:moveTo>
                <a:lnTo>
                  <a:pt x="2240" y="6650"/>
                </a:lnTo>
                <a:lnTo>
                  <a:pt x="2243" y="6642"/>
                </a:lnTo>
                <a:lnTo>
                  <a:pt x="2248" y="6637"/>
                </a:lnTo>
                <a:lnTo>
                  <a:pt x="2251" y="6637"/>
                </a:lnTo>
                <a:lnTo>
                  <a:pt x="2253" y="6640"/>
                </a:lnTo>
                <a:lnTo>
                  <a:pt x="2252" y="6646"/>
                </a:lnTo>
                <a:lnTo>
                  <a:pt x="2249" y="6654"/>
                </a:lnTo>
                <a:lnTo>
                  <a:pt x="2244" y="6663"/>
                </a:lnTo>
                <a:lnTo>
                  <a:pt x="2241" y="6662"/>
                </a:lnTo>
                <a:lnTo>
                  <a:pt x="2239" y="6661"/>
                </a:lnTo>
                <a:close/>
                <a:moveTo>
                  <a:pt x="2276" y="6645"/>
                </a:moveTo>
                <a:lnTo>
                  <a:pt x="2277" y="6662"/>
                </a:lnTo>
                <a:lnTo>
                  <a:pt x="2285" y="6674"/>
                </a:lnTo>
                <a:lnTo>
                  <a:pt x="2296" y="6682"/>
                </a:lnTo>
                <a:lnTo>
                  <a:pt x="2312" y="6685"/>
                </a:lnTo>
                <a:lnTo>
                  <a:pt x="2322" y="6684"/>
                </a:lnTo>
                <a:lnTo>
                  <a:pt x="2333" y="6682"/>
                </a:lnTo>
                <a:lnTo>
                  <a:pt x="2343" y="6677"/>
                </a:lnTo>
                <a:lnTo>
                  <a:pt x="2352" y="6671"/>
                </a:lnTo>
                <a:lnTo>
                  <a:pt x="2347" y="6687"/>
                </a:lnTo>
                <a:lnTo>
                  <a:pt x="2343" y="6702"/>
                </a:lnTo>
                <a:lnTo>
                  <a:pt x="2338" y="6719"/>
                </a:lnTo>
                <a:lnTo>
                  <a:pt x="2334" y="6734"/>
                </a:lnTo>
                <a:lnTo>
                  <a:pt x="2330" y="6741"/>
                </a:lnTo>
                <a:lnTo>
                  <a:pt x="2327" y="6748"/>
                </a:lnTo>
                <a:lnTo>
                  <a:pt x="2321" y="6742"/>
                </a:lnTo>
                <a:lnTo>
                  <a:pt x="2315" y="6737"/>
                </a:lnTo>
                <a:lnTo>
                  <a:pt x="2307" y="6734"/>
                </a:lnTo>
                <a:lnTo>
                  <a:pt x="2297" y="6733"/>
                </a:lnTo>
                <a:lnTo>
                  <a:pt x="2281" y="6736"/>
                </a:lnTo>
                <a:lnTo>
                  <a:pt x="2267" y="6741"/>
                </a:lnTo>
                <a:lnTo>
                  <a:pt x="2254" y="6751"/>
                </a:lnTo>
                <a:lnTo>
                  <a:pt x="2243" y="6763"/>
                </a:lnTo>
                <a:lnTo>
                  <a:pt x="2247" y="6739"/>
                </a:lnTo>
                <a:lnTo>
                  <a:pt x="2253" y="6716"/>
                </a:lnTo>
                <a:lnTo>
                  <a:pt x="2262" y="6687"/>
                </a:lnTo>
                <a:lnTo>
                  <a:pt x="2276" y="6645"/>
                </a:lnTo>
                <a:close/>
                <a:moveTo>
                  <a:pt x="3378" y="2716"/>
                </a:moveTo>
                <a:lnTo>
                  <a:pt x="3375" y="2723"/>
                </a:lnTo>
                <a:lnTo>
                  <a:pt x="3373" y="2722"/>
                </a:lnTo>
                <a:lnTo>
                  <a:pt x="3373" y="2721"/>
                </a:lnTo>
                <a:lnTo>
                  <a:pt x="3374" y="2720"/>
                </a:lnTo>
                <a:lnTo>
                  <a:pt x="3378" y="2716"/>
                </a:lnTo>
                <a:close/>
                <a:moveTo>
                  <a:pt x="2004" y="7551"/>
                </a:moveTo>
                <a:lnTo>
                  <a:pt x="2008" y="7556"/>
                </a:lnTo>
                <a:lnTo>
                  <a:pt x="2013" y="7559"/>
                </a:lnTo>
                <a:lnTo>
                  <a:pt x="2019" y="7562"/>
                </a:lnTo>
                <a:lnTo>
                  <a:pt x="2025" y="7563"/>
                </a:lnTo>
                <a:lnTo>
                  <a:pt x="2018" y="7580"/>
                </a:lnTo>
                <a:lnTo>
                  <a:pt x="2012" y="7597"/>
                </a:lnTo>
                <a:lnTo>
                  <a:pt x="2006" y="7612"/>
                </a:lnTo>
                <a:lnTo>
                  <a:pt x="2001" y="7627"/>
                </a:lnTo>
                <a:lnTo>
                  <a:pt x="1994" y="7629"/>
                </a:lnTo>
                <a:lnTo>
                  <a:pt x="1988" y="7631"/>
                </a:lnTo>
                <a:lnTo>
                  <a:pt x="1982" y="7634"/>
                </a:lnTo>
                <a:lnTo>
                  <a:pt x="1976" y="7639"/>
                </a:lnTo>
                <a:lnTo>
                  <a:pt x="1983" y="7618"/>
                </a:lnTo>
                <a:lnTo>
                  <a:pt x="1989" y="7598"/>
                </a:lnTo>
                <a:lnTo>
                  <a:pt x="1996" y="7575"/>
                </a:lnTo>
                <a:lnTo>
                  <a:pt x="2004" y="7551"/>
                </a:lnTo>
                <a:close/>
                <a:moveTo>
                  <a:pt x="1931" y="7786"/>
                </a:moveTo>
                <a:lnTo>
                  <a:pt x="1936" y="7769"/>
                </a:lnTo>
                <a:lnTo>
                  <a:pt x="1941" y="7750"/>
                </a:lnTo>
                <a:lnTo>
                  <a:pt x="1949" y="7726"/>
                </a:lnTo>
                <a:lnTo>
                  <a:pt x="1958" y="7698"/>
                </a:lnTo>
                <a:lnTo>
                  <a:pt x="1961" y="7702"/>
                </a:lnTo>
                <a:lnTo>
                  <a:pt x="1965" y="7705"/>
                </a:lnTo>
                <a:lnTo>
                  <a:pt x="1969" y="7707"/>
                </a:lnTo>
                <a:lnTo>
                  <a:pt x="1974" y="7709"/>
                </a:lnTo>
                <a:lnTo>
                  <a:pt x="1969" y="7728"/>
                </a:lnTo>
                <a:lnTo>
                  <a:pt x="1964" y="7746"/>
                </a:lnTo>
                <a:lnTo>
                  <a:pt x="1960" y="7761"/>
                </a:lnTo>
                <a:lnTo>
                  <a:pt x="1957" y="7775"/>
                </a:lnTo>
                <a:lnTo>
                  <a:pt x="1949" y="7778"/>
                </a:lnTo>
                <a:lnTo>
                  <a:pt x="1943" y="7780"/>
                </a:lnTo>
                <a:lnTo>
                  <a:pt x="1937" y="7782"/>
                </a:lnTo>
                <a:lnTo>
                  <a:pt x="1931" y="7786"/>
                </a:lnTo>
                <a:close/>
                <a:moveTo>
                  <a:pt x="3763" y="1293"/>
                </a:moveTo>
                <a:lnTo>
                  <a:pt x="3757" y="1291"/>
                </a:lnTo>
                <a:lnTo>
                  <a:pt x="3749" y="1290"/>
                </a:lnTo>
                <a:lnTo>
                  <a:pt x="3745" y="1291"/>
                </a:lnTo>
                <a:lnTo>
                  <a:pt x="3741" y="1292"/>
                </a:lnTo>
                <a:lnTo>
                  <a:pt x="3745" y="1282"/>
                </a:lnTo>
                <a:lnTo>
                  <a:pt x="3749" y="1272"/>
                </a:lnTo>
                <a:lnTo>
                  <a:pt x="3758" y="1284"/>
                </a:lnTo>
                <a:lnTo>
                  <a:pt x="3763" y="1293"/>
                </a:lnTo>
                <a:close/>
                <a:moveTo>
                  <a:pt x="3659" y="1726"/>
                </a:moveTo>
                <a:lnTo>
                  <a:pt x="3662" y="1711"/>
                </a:lnTo>
                <a:lnTo>
                  <a:pt x="3670" y="1692"/>
                </a:lnTo>
                <a:lnTo>
                  <a:pt x="3688" y="1646"/>
                </a:lnTo>
                <a:lnTo>
                  <a:pt x="3721" y="1550"/>
                </a:lnTo>
                <a:lnTo>
                  <a:pt x="3750" y="1459"/>
                </a:lnTo>
                <a:lnTo>
                  <a:pt x="3764" y="1421"/>
                </a:lnTo>
                <a:lnTo>
                  <a:pt x="3779" y="1386"/>
                </a:lnTo>
                <a:lnTo>
                  <a:pt x="3813" y="1302"/>
                </a:lnTo>
                <a:lnTo>
                  <a:pt x="3852" y="1199"/>
                </a:lnTo>
                <a:lnTo>
                  <a:pt x="3875" y="1140"/>
                </a:lnTo>
                <a:lnTo>
                  <a:pt x="3890" y="1118"/>
                </a:lnTo>
                <a:lnTo>
                  <a:pt x="3908" y="1119"/>
                </a:lnTo>
                <a:lnTo>
                  <a:pt x="3898" y="1167"/>
                </a:lnTo>
                <a:lnTo>
                  <a:pt x="3890" y="1208"/>
                </a:lnTo>
                <a:lnTo>
                  <a:pt x="3879" y="1243"/>
                </a:lnTo>
                <a:lnTo>
                  <a:pt x="3861" y="1276"/>
                </a:lnTo>
                <a:lnTo>
                  <a:pt x="3832" y="1329"/>
                </a:lnTo>
                <a:lnTo>
                  <a:pt x="3813" y="1382"/>
                </a:lnTo>
                <a:lnTo>
                  <a:pt x="3792" y="1443"/>
                </a:lnTo>
                <a:lnTo>
                  <a:pt x="3760" y="1521"/>
                </a:lnTo>
                <a:lnTo>
                  <a:pt x="3738" y="1575"/>
                </a:lnTo>
                <a:lnTo>
                  <a:pt x="3723" y="1632"/>
                </a:lnTo>
                <a:lnTo>
                  <a:pt x="3704" y="1703"/>
                </a:lnTo>
                <a:lnTo>
                  <a:pt x="3674" y="1805"/>
                </a:lnTo>
                <a:lnTo>
                  <a:pt x="3630" y="1932"/>
                </a:lnTo>
                <a:lnTo>
                  <a:pt x="3610" y="1995"/>
                </a:lnTo>
                <a:lnTo>
                  <a:pt x="3602" y="2020"/>
                </a:lnTo>
                <a:lnTo>
                  <a:pt x="3596" y="2036"/>
                </a:lnTo>
                <a:lnTo>
                  <a:pt x="3580" y="2073"/>
                </a:lnTo>
                <a:lnTo>
                  <a:pt x="3567" y="2113"/>
                </a:lnTo>
                <a:lnTo>
                  <a:pt x="3554" y="2152"/>
                </a:lnTo>
                <a:lnTo>
                  <a:pt x="3544" y="2193"/>
                </a:lnTo>
                <a:lnTo>
                  <a:pt x="3542" y="2198"/>
                </a:lnTo>
                <a:lnTo>
                  <a:pt x="3538" y="2204"/>
                </a:lnTo>
                <a:lnTo>
                  <a:pt x="3532" y="2212"/>
                </a:lnTo>
                <a:lnTo>
                  <a:pt x="3523" y="2226"/>
                </a:lnTo>
                <a:lnTo>
                  <a:pt x="3565" y="2065"/>
                </a:lnTo>
                <a:lnTo>
                  <a:pt x="3585" y="1989"/>
                </a:lnTo>
                <a:lnTo>
                  <a:pt x="3594" y="1953"/>
                </a:lnTo>
                <a:lnTo>
                  <a:pt x="3603" y="1917"/>
                </a:lnTo>
                <a:lnTo>
                  <a:pt x="3623" y="1853"/>
                </a:lnTo>
                <a:lnTo>
                  <a:pt x="3640" y="1809"/>
                </a:lnTo>
                <a:lnTo>
                  <a:pt x="3652" y="1771"/>
                </a:lnTo>
                <a:lnTo>
                  <a:pt x="3659" y="1726"/>
                </a:lnTo>
                <a:close/>
                <a:moveTo>
                  <a:pt x="2193" y="6530"/>
                </a:moveTo>
                <a:lnTo>
                  <a:pt x="2197" y="6533"/>
                </a:lnTo>
                <a:lnTo>
                  <a:pt x="2202" y="6534"/>
                </a:lnTo>
                <a:lnTo>
                  <a:pt x="2207" y="6536"/>
                </a:lnTo>
                <a:lnTo>
                  <a:pt x="2213" y="6536"/>
                </a:lnTo>
                <a:lnTo>
                  <a:pt x="2217" y="6536"/>
                </a:lnTo>
                <a:lnTo>
                  <a:pt x="2221" y="6535"/>
                </a:lnTo>
                <a:lnTo>
                  <a:pt x="2217" y="6548"/>
                </a:lnTo>
                <a:lnTo>
                  <a:pt x="2214" y="6561"/>
                </a:lnTo>
                <a:lnTo>
                  <a:pt x="2210" y="6575"/>
                </a:lnTo>
                <a:lnTo>
                  <a:pt x="2206" y="6589"/>
                </a:lnTo>
                <a:lnTo>
                  <a:pt x="2201" y="6588"/>
                </a:lnTo>
                <a:lnTo>
                  <a:pt x="2197" y="6588"/>
                </a:lnTo>
                <a:lnTo>
                  <a:pt x="2186" y="6589"/>
                </a:lnTo>
                <a:lnTo>
                  <a:pt x="2176" y="6591"/>
                </a:lnTo>
                <a:lnTo>
                  <a:pt x="2180" y="6577"/>
                </a:lnTo>
                <a:lnTo>
                  <a:pt x="2184" y="6560"/>
                </a:lnTo>
                <a:lnTo>
                  <a:pt x="2188" y="6545"/>
                </a:lnTo>
                <a:lnTo>
                  <a:pt x="2193" y="6530"/>
                </a:lnTo>
                <a:close/>
                <a:moveTo>
                  <a:pt x="4260" y="619"/>
                </a:moveTo>
                <a:lnTo>
                  <a:pt x="4262" y="619"/>
                </a:lnTo>
                <a:lnTo>
                  <a:pt x="4264" y="618"/>
                </a:lnTo>
                <a:lnTo>
                  <a:pt x="4258" y="630"/>
                </a:lnTo>
                <a:lnTo>
                  <a:pt x="4249" y="641"/>
                </a:lnTo>
                <a:lnTo>
                  <a:pt x="4239" y="649"/>
                </a:lnTo>
                <a:lnTo>
                  <a:pt x="4224" y="655"/>
                </a:lnTo>
                <a:lnTo>
                  <a:pt x="4226" y="641"/>
                </a:lnTo>
                <a:lnTo>
                  <a:pt x="4229" y="627"/>
                </a:lnTo>
                <a:lnTo>
                  <a:pt x="4233" y="613"/>
                </a:lnTo>
                <a:lnTo>
                  <a:pt x="4237" y="599"/>
                </a:lnTo>
                <a:lnTo>
                  <a:pt x="4239" y="607"/>
                </a:lnTo>
                <a:lnTo>
                  <a:pt x="4244" y="613"/>
                </a:lnTo>
                <a:lnTo>
                  <a:pt x="4251" y="618"/>
                </a:lnTo>
                <a:lnTo>
                  <a:pt x="4260" y="619"/>
                </a:lnTo>
                <a:close/>
                <a:moveTo>
                  <a:pt x="4180" y="410"/>
                </a:moveTo>
                <a:lnTo>
                  <a:pt x="4175" y="410"/>
                </a:lnTo>
                <a:lnTo>
                  <a:pt x="4171" y="411"/>
                </a:lnTo>
                <a:lnTo>
                  <a:pt x="4177" y="387"/>
                </a:lnTo>
                <a:lnTo>
                  <a:pt x="4186" y="369"/>
                </a:lnTo>
                <a:lnTo>
                  <a:pt x="4197" y="355"/>
                </a:lnTo>
                <a:lnTo>
                  <a:pt x="4211" y="344"/>
                </a:lnTo>
                <a:lnTo>
                  <a:pt x="4215" y="352"/>
                </a:lnTo>
                <a:lnTo>
                  <a:pt x="4216" y="359"/>
                </a:lnTo>
                <a:lnTo>
                  <a:pt x="4210" y="376"/>
                </a:lnTo>
                <a:lnTo>
                  <a:pt x="4194" y="415"/>
                </a:lnTo>
                <a:lnTo>
                  <a:pt x="4192" y="413"/>
                </a:lnTo>
                <a:lnTo>
                  <a:pt x="4188" y="411"/>
                </a:lnTo>
                <a:lnTo>
                  <a:pt x="4185" y="410"/>
                </a:lnTo>
                <a:lnTo>
                  <a:pt x="4180" y="410"/>
                </a:lnTo>
                <a:close/>
                <a:moveTo>
                  <a:pt x="4193" y="776"/>
                </a:moveTo>
                <a:lnTo>
                  <a:pt x="4197" y="779"/>
                </a:lnTo>
                <a:lnTo>
                  <a:pt x="4199" y="782"/>
                </a:lnTo>
                <a:lnTo>
                  <a:pt x="4197" y="804"/>
                </a:lnTo>
                <a:lnTo>
                  <a:pt x="4196" y="823"/>
                </a:lnTo>
                <a:lnTo>
                  <a:pt x="4194" y="837"/>
                </a:lnTo>
                <a:lnTo>
                  <a:pt x="4191" y="847"/>
                </a:lnTo>
                <a:lnTo>
                  <a:pt x="4189" y="847"/>
                </a:lnTo>
                <a:lnTo>
                  <a:pt x="4188" y="846"/>
                </a:lnTo>
                <a:lnTo>
                  <a:pt x="4180" y="847"/>
                </a:lnTo>
                <a:lnTo>
                  <a:pt x="4174" y="849"/>
                </a:lnTo>
                <a:lnTo>
                  <a:pt x="4171" y="835"/>
                </a:lnTo>
                <a:lnTo>
                  <a:pt x="4173" y="815"/>
                </a:lnTo>
                <a:lnTo>
                  <a:pt x="4179" y="794"/>
                </a:lnTo>
                <a:lnTo>
                  <a:pt x="4193" y="776"/>
                </a:lnTo>
                <a:close/>
                <a:moveTo>
                  <a:pt x="3569" y="1800"/>
                </a:moveTo>
                <a:lnTo>
                  <a:pt x="3572" y="1802"/>
                </a:lnTo>
                <a:lnTo>
                  <a:pt x="3576" y="1803"/>
                </a:lnTo>
                <a:lnTo>
                  <a:pt x="3580" y="1805"/>
                </a:lnTo>
                <a:lnTo>
                  <a:pt x="3585" y="1805"/>
                </a:lnTo>
                <a:lnTo>
                  <a:pt x="3594" y="1804"/>
                </a:lnTo>
                <a:lnTo>
                  <a:pt x="3602" y="1801"/>
                </a:lnTo>
                <a:lnTo>
                  <a:pt x="3596" y="1822"/>
                </a:lnTo>
                <a:lnTo>
                  <a:pt x="3589" y="1843"/>
                </a:lnTo>
                <a:lnTo>
                  <a:pt x="3583" y="1863"/>
                </a:lnTo>
                <a:lnTo>
                  <a:pt x="3578" y="1880"/>
                </a:lnTo>
                <a:lnTo>
                  <a:pt x="3574" y="1878"/>
                </a:lnTo>
                <a:lnTo>
                  <a:pt x="3571" y="1877"/>
                </a:lnTo>
                <a:lnTo>
                  <a:pt x="3567" y="1876"/>
                </a:lnTo>
                <a:lnTo>
                  <a:pt x="3561" y="1876"/>
                </a:lnTo>
                <a:lnTo>
                  <a:pt x="3553" y="1877"/>
                </a:lnTo>
                <a:lnTo>
                  <a:pt x="3546" y="1879"/>
                </a:lnTo>
                <a:lnTo>
                  <a:pt x="3550" y="1861"/>
                </a:lnTo>
                <a:lnTo>
                  <a:pt x="3556" y="1841"/>
                </a:lnTo>
                <a:lnTo>
                  <a:pt x="3561" y="1821"/>
                </a:lnTo>
                <a:lnTo>
                  <a:pt x="3569" y="1800"/>
                </a:lnTo>
                <a:close/>
                <a:moveTo>
                  <a:pt x="3250" y="2843"/>
                </a:moveTo>
                <a:lnTo>
                  <a:pt x="3251" y="2843"/>
                </a:lnTo>
                <a:lnTo>
                  <a:pt x="3251" y="2843"/>
                </a:lnTo>
                <a:lnTo>
                  <a:pt x="3257" y="2843"/>
                </a:lnTo>
                <a:lnTo>
                  <a:pt x="3262" y="2842"/>
                </a:lnTo>
                <a:lnTo>
                  <a:pt x="3268" y="2840"/>
                </a:lnTo>
                <a:lnTo>
                  <a:pt x="3273" y="2838"/>
                </a:lnTo>
                <a:lnTo>
                  <a:pt x="3270" y="2857"/>
                </a:lnTo>
                <a:lnTo>
                  <a:pt x="3267" y="2876"/>
                </a:lnTo>
                <a:lnTo>
                  <a:pt x="3262" y="2895"/>
                </a:lnTo>
                <a:lnTo>
                  <a:pt x="3258" y="2913"/>
                </a:lnTo>
                <a:lnTo>
                  <a:pt x="3253" y="2909"/>
                </a:lnTo>
                <a:lnTo>
                  <a:pt x="3247" y="2905"/>
                </a:lnTo>
                <a:lnTo>
                  <a:pt x="3240" y="2903"/>
                </a:lnTo>
                <a:lnTo>
                  <a:pt x="3232" y="2902"/>
                </a:lnTo>
                <a:lnTo>
                  <a:pt x="3231" y="2902"/>
                </a:lnTo>
                <a:lnTo>
                  <a:pt x="3230" y="2903"/>
                </a:lnTo>
                <a:lnTo>
                  <a:pt x="3236" y="2888"/>
                </a:lnTo>
                <a:lnTo>
                  <a:pt x="3241" y="2872"/>
                </a:lnTo>
                <a:lnTo>
                  <a:pt x="3246" y="2858"/>
                </a:lnTo>
                <a:lnTo>
                  <a:pt x="3250" y="2843"/>
                </a:lnTo>
                <a:close/>
                <a:moveTo>
                  <a:pt x="2941" y="3347"/>
                </a:moveTo>
                <a:lnTo>
                  <a:pt x="2934" y="3348"/>
                </a:lnTo>
                <a:lnTo>
                  <a:pt x="2927" y="3350"/>
                </a:lnTo>
                <a:lnTo>
                  <a:pt x="2920" y="3353"/>
                </a:lnTo>
                <a:lnTo>
                  <a:pt x="2913" y="3357"/>
                </a:lnTo>
                <a:lnTo>
                  <a:pt x="2918" y="3333"/>
                </a:lnTo>
                <a:lnTo>
                  <a:pt x="2923" y="3310"/>
                </a:lnTo>
                <a:lnTo>
                  <a:pt x="2928" y="3287"/>
                </a:lnTo>
                <a:lnTo>
                  <a:pt x="2933" y="3265"/>
                </a:lnTo>
                <a:lnTo>
                  <a:pt x="2937" y="3273"/>
                </a:lnTo>
                <a:lnTo>
                  <a:pt x="2943" y="3279"/>
                </a:lnTo>
                <a:lnTo>
                  <a:pt x="2952" y="3283"/>
                </a:lnTo>
                <a:lnTo>
                  <a:pt x="2962" y="3284"/>
                </a:lnTo>
                <a:lnTo>
                  <a:pt x="2962" y="3284"/>
                </a:lnTo>
                <a:lnTo>
                  <a:pt x="2962" y="3284"/>
                </a:lnTo>
                <a:lnTo>
                  <a:pt x="2958" y="3300"/>
                </a:lnTo>
                <a:lnTo>
                  <a:pt x="2953" y="3315"/>
                </a:lnTo>
                <a:lnTo>
                  <a:pt x="2948" y="3331"/>
                </a:lnTo>
                <a:lnTo>
                  <a:pt x="2943" y="3348"/>
                </a:lnTo>
                <a:lnTo>
                  <a:pt x="2942" y="3348"/>
                </a:lnTo>
                <a:lnTo>
                  <a:pt x="2941" y="3347"/>
                </a:lnTo>
                <a:close/>
                <a:moveTo>
                  <a:pt x="1749" y="9084"/>
                </a:moveTo>
                <a:lnTo>
                  <a:pt x="1741" y="9065"/>
                </a:lnTo>
                <a:lnTo>
                  <a:pt x="1739" y="9056"/>
                </a:lnTo>
                <a:lnTo>
                  <a:pt x="1742" y="9051"/>
                </a:lnTo>
                <a:lnTo>
                  <a:pt x="1750" y="9042"/>
                </a:lnTo>
                <a:lnTo>
                  <a:pt x="1760" y="9053"/>
                </a:lnTo>
                <a:lnTo>
                  <a:pt x="1765" y="9060"/>
                </a:lnTo>
                <a:lnTo>
                  <a:pt x="1760" y="9069"/>
                </a:lnTo>
                <a:lnTo>
                  <a:pt x="1749" y="90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atin typeface="a Auto Signature" panose="02000503000000000000" pitchFamily="2" charset="0"/>
              </a:defRPr>
            </a:lvl1pPr>
          </a:lstStyle>
          <a:p>
            <a:pPr lvl="0"/>
            <a:endParaRPr lang="en-US"/>
          </a:p>
        </p:txBody>
      </p:sp>
    </p:spTree>
    <p:extLst>
      <p:ext uri="{BB962C8B-B14F-4D97-AF65-F5344CB8AC3E}">
        <p14:creationId xmlns:p14="http://schemas.microsoft.com/office/powerpoint/2010/main" val="1386338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4BC41C-4598-43A6-96BB-7171A73EFC31}" type="datetimeFigureOut">
              <a:rPr lang="en-US" smtClean="0"/>
              <a:t>6/15/2024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A10860-0768-42A1-AC8D-B4322599E39F}" type="slidenum">
              <a:rPr lang="en-US" smtClean="0"/>
              <a:t>‹#›</a:t>
            </a:fld>
            <a:endParaRPr lang="en-US"/>
          </a:p>
        </p:txBody>
      </p:sp>
    </p:spTree>
    <p:extLst>
      <p:ext uri="{BB962C8B-B14F-4D97-AF65-F5344CB8AC3E}">
        <p14:creationId xmlns:p14="http://schemas.microsoft.com/office/powerpoint/2010/main" val="1658739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4BC41C-4598-43A6-96BB-7171A73EFC31}" type="datetimeFigureOut">
              <a:rPr lang="en-US" smtClean="0"/>
              <a:t>6/15/2024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A10860-0768-42A1-AC8D-B4322599E39F}" type="slidenum">
              <a:rPr lang="en-US" smtClean="0"/>
              <a:t>‹#›</a:t>
            </a:fld>
            <a:endParaRPr lang="en-US"/>
          </a:p>
        </p:txBody>
      </p:sp>
    </p:spTree>
    <p:extLst>
      <p:ext uri="{BB962C8B-B14F-4D97-AF65-F5344CB8AC3E}">
        <p14:creationId xmlns:p14="http://schemas.microsoft.com/office/powerpoint/2010/main" val="547148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8.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https://www.mizanonline.ir/" TargetMode="External"/><Relationship Id="rId7" Type="http://schemas.openxmlformats.org/officeDocument/2006/relationships/image" Target="../media/image7.png"/><Relationship Id="rId2" Type="http://schemas.openxmlformats.org/officeDocument/2006/relationships/hyperlink" Target="https://www.daneshchi.ir/" TargetMode="External"/><Relationship Id="rId1" Type="http://schemas.openxmlformats.org/officeDocument/2006/relationships/slideLayout" Target="../slideLayouts/slideLayout7.xml"/><Relationship Id="rId6" Type="http://schemas.openxmlformats.org/officeDocument/2006/relationships/hyperlink" Target="https://photokade.com/" TargetMode="External"/><Relationship Id="rId5" Type="http://schemas.openxmlformats.org/officeDocument/2006/relationships/hyperlink" Target="https://defapress.ir/" TargetMode="External"/><Relationship Id="rId4" Type="http://schemas.openxmlformats.org/officeDocument/2006/relationships/hyperlink" Target="https://navideshahed.com/"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772697F-5C09-55A8-C60D-8BAACF8578B5}"/>
              </a:ext>
            </a:extLst>
          </p:cNvPr>
          <p:cNvSpPr/>
          <p:nvPr/>
        </p:nvSpPr>
        <p:spPr>
          <a:xfrm>
            <a:off x="162339" y="206505"/>
            <a:ext cx="11867322" cy="6573520"/>
          </a:xfrm>
          <a:prstGeom prst="rect">
            <a:avLst/>
          </a:prstGeom>
          <a:noFill/>
          <a:ln w="38100">
            <a:solidFill>
              <a:srgbClr val="1D4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7E03E233-26AD-571C-7B2F-661AA738C29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8875" r="8875"/>
          <a:stretch>
            <a:fillRect/>
          </a:stretch>
        </p:blipFill>
        <p:spPr/>
      </p:pic>
      <p:grpSp>
        <p:nvGrpSpPr>
          <p:cNvPr id="6" name="Group 5">
            <a:extLst>
              <a:ext uri="{FF2B5EF4-FFF2-40B4-BE49-F238E27FC236}">
                <a16:creationId xmlns:a16="http://schemas.microsoft.com/office/drawing/2014/main" id="{8218F4FB-9FE3-4A61-47D7-80EBBE96D386}"/>
              </a:ext>
            </a:extLst>
          </p:cNvPr>
          <p:cNvGrpSpPr/>
          <p:nvPr/>
        </p:nvGrpSpPr>
        <p:grpSpPr>
          <a:xfrm>
            <a:off x="1932248" y="723080"/>
            <a:ext cx="1540005" cy="1540005"/>
            <a:chOff x="3311371" y="2423604"/>
            <a:chExt cx="1509204" cy="1509204"/>
          </a:xfrm>
        </p:grpSpPr>
        <p:sp>
          <p:nvSpPr>
            <p:cNvPr id="7" name="Oval 6">
              <a:extLst>
                <a:ext uri="{FF2B5EF4-FFF2-40B4-BE49-F238E27FC236}">
                  <a16:creationId xmlns:a16="http://schemas.microsoft.com/office/drawing/2014/main" id="{CD1098E6-E7C9-3F56-44CC-8B5A911039C6}"/>
                </a:ext>
              </a:extLst>
            </p:cNvPr>
            <p:cNvSpPr/>
            <p:nvPr userDrawn="1"/>
          </p:nvSpPr>
          <p:spPr>
            <a:xfrm>
              <a:off x="3311371" y="2423604"/>
              <a:ext cx="1509204" cy="1509204"/>
            </a:xfrm>
            <a:prstGeom prst="ellipse">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F2CD5EB5-0DBA-96C5-0A7A-716A2B40110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52515" y="2464749"/>
              <a:ext cx="1426915" cy="1426914"/>
            </a:xfrm>
            <a:prstGeom prst="rect">
              <a:avLst/>
            </a:prstGeom>
          </p:spPr>
        </p:pic>
      </p:grpSp>
      <p:sp>
        <p:nvSpPr>
          <p:cNvPr id="9" name="Rectangle 8">
            <a:extLst>
              <a:ext uri="{FF2B5EF4-FFF2-40B4-BE49-F238E27FC236}">
                <a16:creationId xmlns:a16="http://schemas.microsoft.com/office/drawing/2014/main" id="{D6D57568-6BD3-34CE-B7AA-CE8D6479CE2F}"/>
              </a:ext>
            </a:extLst>
          </p:cNvPr>
          <p:cNvSpPr/>
          <p:nvPr/>
        </p:nvSpPr>
        <p:spPr>
          <a:xfrm>
            <a:off x="344925" y="2221101"/>
            <a:ext cx="4714650" cy="3631763"/>
          </a:xfrm>
          <a:prstGeom prst="rect">
            <a:avLst/>
          </a:prstGeom>
        </p:spPr>
        <p:txBody>
          <a:bodyPr wrap="square">
            <a:spAutoFit/>
          </a:bodyPr>
          <a:lstStyle/>
          <a:p>
            <a:pPr algn="ctr" rtl="1">
              <a:lnSpc>
                <a:spcPct val="300000"/>
              </a:lnSpc>
            </a:pPr>
            <a:r>
              <a:rPr lang="fa-IR" sz="2000" dirty="0">
                <a:latin typeface="Vazir" panose="020B0603030804020204" pitchFamily="34" charset="-78"/>
                <a:cs typeface="Vazir" panose="020B0603030804020204" pitchFamily="34" charset="-78"/>
              </a:rPr>
              <a:t> </a:t>
            </a:r>
            <a:r>
              <a:rPr lang="fa-IR" sz="2000" b="1" dirty="0">
                <a:latin typeface="Vazir" panose="020B0603030804020204" pitchFamily="34" charset="-78"/>
                <a:cs typeface="Vazir" panose="020B0603030804020204" pitchFamily="34" charset="-78"/>
              </a:rPr>
              <a:t>پاورپوینت زندگینامه شهید بابایی</a:t>
            </a:r>
            <a:endParaRPr lang="en-US" sz="2000" b="1" dirty="0">
              <a:latin typeface="Vazir" panose="020B0603030804020204" pitchFamily="34" charset="-78"/>
              <a:cs typeface="Vazir" panose="020B0603030804020204" pitchFamily="34" charset="-78"/>
            </a:endParaRPr>
          </a:p>
          <a:p>
            <a:pPr algn="ctr" rtl="1">
              <a:lnSpc>
                <a:spcPct val="300000"/>
              </a:lnSpc>
            </a:pPr>
            <a:r>
              <a:rPr lang="fa-IR" sz="2000" dirty="0">
                <a:latin typeface="Vazir" panose="020B0603030804020204" pitchFamily="34" charset="-78"/>
                <a:cs typeface="Vazir" panose="020B0603030804020204" pitchFamily="34" charset="-78"/>
              </a:rPr>
              <a:t>نام پژوهشگر: محمد جواد عزیزپناه   </a:t>
            </a:r>
            <a:endParaRPr lang="en-US" sz="2000" dirty="0">
              <a:latin typeface="Vazir" panose="020B0603030804020204" pitchFamily="34" charset="-78"/>
              <a:cs typeface="Vazir" panose="020B0603030804020204" pitchFamily="34" charset="-78"/>
            </a:endParaRPr>
          </a:p>
          <a:p>
            <a:pPr algn="ctr" rtl="1">
              <a:lnSpc>
                <a:spcPct val="300000"/>
              </a:lnSpc>
            </a:pPr>
            <a:r>
              <a:rPr lang="fa-IR" sz="2000" dirty="0">
                <a:latin typeface="Vazir" panose="020B0603030804020204" pitchFamily="34" charset="-78"/>
                <a:cs typeface="Vazir" panose="020B0603030804020204" pitchFamily="34" charset="-78"/>
              </a:rPr>
              <a:t>استاد راهنما: علیرضا عزیزی </a:t>
            </a:r>
          </a:p>
          <a:p>
            <a:pPr algn="ctr" rtl="1">
              <a:lnSpc>
                <a:spcPct val="300000"/>
              </a:lnSpc>
            </a:pPr>
            <a:r>
              <a:rPr lang="fa-IR" sz="2000" dirty="0">
                <a:latin typeface="Vazir" panose="020B0603030804020204" pitchFamily="34" charset="-78"/>
                <a:cs typeface="Vazir" panose="020B0603030804020204" pitchFamily="34" charset="-78"/>
              </a:rPr>
              <a:t>تاریخ ارائه:</a:t>
            </a:r>
            <a:r>
              <a:rPr lang="en-US" sz="2000" dirty="0">
                <a:latin typeface="Vazir" panose="020B0603030804020204" pitchFamily="34" charset="-78"/>
                <a:cs typeface="Vazir" panose="020B0603030804020204" pitchFamily="34" charset="-78"/>
              </a:rPr>
              <a:t> </a:t>
            </a:r>
            <a:r>
              <a:rPr lang="fa-IR" sz="2000" dirty="0">
                <a:latin typeface="Vazir" panose="020B0603030804020204" pitchFamily="34" charset="-78"/>
                <a:cs typeface="Vazir" panose="020B0603030804020204" pitchFamily="34" charset="-78"/>
              </a:rPr>
              <a:t> تابستان ..........</a:t>
            </a:r>
          </a:p>
        </p:txBody>
      </p:sp>
    </p:spTree>
    <p:extLst>
      <p:ext uri="{BB962C8B-B14F-4D97-AF65-F5344CB8AC3E}">
        <p14:creationId xmlns:p14="http://schemas.microsoft.com/office/powerpoint/2010/main" val="2652195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087450" y="772646"/>
            <a:ext cx="2442949" cy="5463032"/>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210020" y="306147"/>
            <a:ext cx="2442949" cy="5494152"/>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2031132" y="772644"/>
            <a:ext cx="3816824" cy="523220"/>
          </a:xfrm>
          <a:prstGeom prst="rect">
            <a:avLst/>
          </a:prstGeom>
          <a:noFill/>
          <a:ln>
            <a:noFill/>
          </a:ln>
        </p:spPr>
        <p:txBody>
          <a:bodyPr wrap="square" rtlCol="0">
            <a:spAutoFit/>
          </a:bodyPr>
          <a:lstStyle/>
          <a:p>
            <a:pPr algn="ctr"/>
            <a:r>
              <a:rPr lang="fa-IR" sz="2800" b="1" dirty="0">
                <a:latin typeface="Vazir" panose="020B0603030804020204" pitchFamily="34" charset="-78"/>
                <a:cs typeface="Vazir" panose="020B0603030804020204" pitchFamily="34" charset="-78"/>
              </a:rPr>
              <a:t>◊ فروتنی و دوری از تکبر</a:t>
            </a:r>
            <a:endParaRPr lang="en-US" sz="2800" b="1" dirty="0">
              <a:latin typeface="Vazir" panose="020B0603030804020204" pitchFamily="34" charset="-78"/>
              <a:cs typeface="Vazir" panose="020B0603030804020204" pitchFamily="34" charset="-78"/>
            </a:endParaRPr>
          </a:p>
        </p:txBody>
      </p:sp>
      <p:sp>
        <p:nvSpPr>
          <p:cNvPr id="3" name="Rectangle 2"/>
          <p:cNvSpPr/>
          <p:nvPr/>
        </p:nvSpPr>
        <p:spPr>
          <a:xfrm>
            <a:off x="777923" y="1295864"/>
            <a:ext cx="4858602" cy="4939814"/>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 شهید عباس بابایی آنچنان رفتار می کرد که کسی پی نمی برد که با فرمانده عملیات نیروی هوایی ارتش روبه روست! ایشان موی سر خود را چون سربازان تراشیده و لباسی خاکی بسیجی پوشیده بود. وقتی وارد مسجد شدیم به ایشان اصرار کردم به صف اول نماز برویم ولی ایشان قبول نکرد و در همان میان ماندیم، چرا که ایشان سعی می کرد ناشناخته بماند. »</a:t>
            </a:r>
            <a:endParaRPr lang="en-US" dirty="0">
              <a:solidFill>
                <a:srgbClr val="2B2D30"/>
              </a:solidFill>
              <a:latin typeface="Vazir" panose="020B0603030804020204" pitchFamily="34" charset="-78"/>
              <a:cs typeface="Vazir" panose="020B0603030804020204" pitchFamily="34" charset="-78"/>
            </a:endParaRPr>
          </a:p>
        </p:txBody>
      </p:sp>
      <p:sp>
        <p:nvSpPr>
          <p:cNvPr id="4" name="Rectangle 3"/>
          <p:cNvSpPr/>
          <p:nvPr/>
        </p:nvSpPr>
        <p:spPr>
          <a:xfrm>
            <a:off x="777923" y="6372155"/>
            <a:ext cx="3052439" cy="369332"/>
          </a:xfrm>
          <a:prstGeom prst="rect">
            <a:avLst/>
          </a:prstGeom>
        </p:spPr>
        <p:txBody>
          <a:bodyPr wrap="square">
            <a:spAutoFit/>
          </a:bodyPr>
          <a:lstStyle/>
          <a:p>
            <a:pPr algn="just"/>
            <a:r>
              <a:rPr lang="fa-IR" dirty="0">
                <a:solidFill>
                  <a:srgbClr val="333333"/>
                </a:solidFill>
                <a:latin typeface="IRANSans" panose="020B0506030804020204" pitchFamily="34" charset="-78"/>
                <a:cs typeface="IRANSans" panose="020B0506030804020204" pitchFamily="34" charset="-78"/>
              </a:rPr>
              <a:t>(روایت از سرلشگر رحیم صفوی)</a:t>
            </a:r>
          </a:p>
        </p:txBody>
      </p:sp>
      <p:pic>
        <p:nvPicPr>
          <p:cNvPr id="5" name="Picture 4"/>
          <p:cNvPicPr>
            <a:picLocks noChangeAspect="1"/>
          </p:cNvPicPr>
          <p:nvPr/>
        </p:nvPicPr>
        <p:blipFill rotWithShape="1">
          <a:blip r:embed="rId2"/>
          <a:srcRect b="10647"/>
          <a:stretch/>
        </p:blipFill>
        <p:spPr>
          <a:xfrm>
            <a:off x="6422240" y="901226"/>
            <a:ext cx="4895940" cy="5205871"/>
          </a:xfrm>
          <a:prstGeom prst="rect">
            <a:avLst/>
          </a:prstGeom>
        </p:spPr>
      </p:pic>
    </p:spTree>
    <p:extLst>
      <p:ext uri="{BB962C8B-B14F-4D97-AF65-F5344CB8AC3E}">
        <p14:creationId xmlns:p14="http://schemas.microsoft.com/office/powerpoint/2010/main" val="2858496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94805" y="1155159"/>
            <a:ext cx="6096000" cy="523220"/>
          </a:xfrm>
          <a:prstGeom prst="rect">
            <a:avLst/>
          </a:prstGeom>
          <a:noFill/>
          <a:ln>
            <a:noFill/>
          </a:ln>
        </p:spPr>
        <p:txBody>
          <a:bodyPr wrap="square" rtlCol="0">
            <a:spAutoFit/>
          </a:bodyPr>
          <a:lstStyle/>
          <a:p>
            <a:pPr algn="ctr"/>
            <a:r>
              <a:rPr lang="fa-IR" sz="2800" b="1" dirty="0">
                <a:latin typeface="Vazir" panose="020B0603030804020204" pitchFamily="34" charset="-78"/>
                <a:cs typeface="Vazir" panose="020B0603030804020204" pitchFamily="34" charset="-78"/>
              </a:rPr>
              <a:t>◊ ساده زیستی و دوری از تجملات</a:t>
            </a:r>
          </a:p>
        </p:txBody>
      </p:sp>
      <p:sp>
        <p:nvSpPr>
          <p:cNvPr id="3" name="Rectangle 2"/>
          <p:cNvSpPr/>
          <p:nvPr/>
        </p:nvSpPr>
        <p:spPr>
          <a:xfrm>
            <a:off x="5436358" y="1678379"/>
            <a:ext cx="6096000" cy="2065950"/>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ستوان رجبی با بیان خاطره ای از شهید بابایی می گوید: «شبی از شب های ماه مبارک رمضان، سرهنگ بابایی، همراه با خانواده منزل ما بودند، هنگام افطار بخاطره سفره رنگی به ما اعتراض کردند.»</a:t>
            </a:r>
          </a:p>
        </p:txBody>
      </p:sp>
      <p:pic>
        <p:nvPicPr>
          <p:cNvPr id="4" name="Picture 3"/>
          <p:cNvPicPr>
            <a:picLocks noChangeAspect="1"/>
          </p:cNvPicPr>
          <p:nvPr/>
        </p:nvPicPr>
        <p:blipFill>
          <a:blip r:embed="rId2"/>
          <a:stretch>
            <a:fillRect/>
          </a:stretch>
        </p:blipFill>
        <p:spPr>
          <a:xfrm>
            <a:off x="946461" y="732077"/>
            <a:ext cx="4231450" cy="5539067"/>
          </a:xfrm>
          <a:prstGeom prst="rect">
            <a:avLst/>
          </a:prstGeom>
        </p:spPr>
      </p:pic>
      <p:sp>
        <p:nvSpPr>
          <p:cNvPr id="6" name="Rectangle 5"/>
          <p:cNvSpPr/>
          <p:nvPr/>
        </p:nvSpPr>
        <p:spPr>
          <a:xfrm>
            <a:off x="11927498" y="477672"/>
            <a:ext cx="264501" cy="5923128"/>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76285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96018" y="306020"/>
            <a:ext cx="6096000" cy="523220"/>
          </a:xfrm>
          <a:prstGeom prst="rect">
            <a:avLst/>
          </a:prstGeom>
          <a:noFill/>
          <a:ln>
            <a:noFill/>
          </a:ln>
        </p:spPr>
        <p:txBody>
          <a:bodyPr wrap="square" rtlCol="0">
            <a:spAutoFit/>
          </a:bodyPr>
          <a:lstStyle/>
          <a:p>
            <a:pPr algn="ctr"/>
            <a:r>
              <a:rPr lang="fa-IR" sz="2800" b="1" dirty="0">
                <a:latin typeface="Vazir" panose="020B0603030804020204" pitchFamily="34" charset="-78"/>
                <a:cs typeface="Vazir" panose="020B0603030804020204" pitchFamily="34" charset="-78"/>
              </a:rPr>
              <a:t>◊ حفظ اصالت و دوری از غربزدگی</a:t>
            </a:r>
          </a:p>
        </p:txBody>
      </p:sp>
      <p:sp>
        <p:nvSpPr>
          <p:cNvPr id="3" name="Rectangle 2"/>
          <p:cNvSpPr/>
          <p:nvPr/>
        </p:nvSpPr>
        <p:spPr>
          <a:xfrm>
            <a:off x="3232244" y="1345553"/>
            <a:ext cx="8463887" cy="2065950"/>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شهید عباس بابایی که برای برای گذراندن دوره خلبانی به آمریکا رفته بود طبق مقررات دانشکده می‌بایست به مدت دو ماه با یکی از دانشجویان آمریکایی هم اتاق می‌شد. او در آن شرایط تمام واجبات دینی خود را انجام می‌داد و از بی‌بند و باری موجود در جامعه آمریکا بیزار بود.</a:t>
            </a:r>
            <a:endParaRPr lang="en-US" dirty="0">
              <a:solidFill>
                <a:srgbClr val="2B2D30"/>
              </a:solidFill>
              <a:latin typeface="Vazir" panose="020B0603030804020204" pitchFamily="34" charset="-78"/>
              <a:cs typeface="Vazir" panose="020B0603030804020204" pitchFamily="34" charset="-78"/>
            </a:endParaRPr>
          </a:p>
        </p:txBody>
      </p:sp>
      <p:sp>
        <p:nvSpPr>
          <p:cNvPr id="4" name="Rectangle 3"/>
          <p:cNvSpPr/>
          <p:nvPr/>
        </p:nvSpPr>
        <p:spPr>
          <a:xfrm>
            <a:off x="573205" y="4125584"/>
            <a:ext cx="8488907" cy="2169825"/>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هم اتاقی او در گزارشی که از ویژگی‌ها و روحیات عباس نوشته، یادآور می‌شود که بابایی فردی منزوی و در برخوردها، نسبت به آداب و هنجارهای اجتماعی بی‌تفاوت است. از رفتار او بر می‌آید که نسبت به فرهنگ غرب دارای موضع منفی است و شدیداً به فرهنگ سنتی ایران پایبند است.</a:t>
            </a:r>
            <a:endParaRPr lang="en-US" dirty="0">
              <a:solidFill>
                <a:srgbClr val="2B2D30"/>
              </a:solidFill>
              <a:latin typeface="Vazir" panose="020B0603030804020204" pitchFamily="34" charset="-78"/>
              <a:cs typeface="Vazir" panose="020B0603030804020204" pitchFamily="34" charset="-78"/>
            </a:endParaRPr>
          </a:p>
        </p:txBody>
      </p:sp>
      <p:sp>
        <p:nvSpPr>
          <p:cNvPr id="5" name="Rectangle 4"/>
          <p:cNvSpPr/>
          <p:nvPr/>
        </p:nvSpPr>
        <p:spPr>
          <a:xfrm>
            <a:off x="4312691" y="4125584"/>
            <a:ext cx="2361063" cy="7914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493223" y="3854098"/>
            <a:ext cx="3098042" cy="7371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741994" y="3591833"/>
            <a:ext cx="3698542" cy="7371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11058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87356" y="2364811"/>
            <a:ext cx="5773003" cy="2169825"/>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«او تمام وجود خود را وقف جبهه می‌کرد و چقدر راحت، از فضای کعبه و طواف کردن و عرفات و منا و کنار قبر پیغمبر بودن و تمام این زیبایی‌ها گذشت و همه اینها را فدای زیبایی دیگری کرد.»</a:t>
            </a:r>
            <a:endParaRPr lang="en-US" dirty="0">
              <a:solidFill>
                <a:srgbClr val="2B2D30"/>
              </a:solidFill>
              <a:latin typeface="Vazir" panose="020B0603030804020204" pitchFamily="34" charset="-78"/>
              <a:cs typeface="Vazir" panose="020B0603030804020204" pitchFamily="34" charset="-78"/>
            </a:endParaRPr>
          </a:p>
        </p:txBody>
      </p:sp>
      <p:sp>
        <p:nvSpPr>
          <p:cNvPr id="4" name="Rectangle 3"/>
          <p:cNvSpPr/>
          <p:nvPr/>
        </p:nvSpPr>
        <p:spPr>
          <a:xfrm>
            <a:off x="2379691" y="1756952"/>
            <a:ext cx="3680347" cy="523220"/>
          </a:xfrm>
          <a:prstGeom prst="rect">
            <a:avLst/>
          </a:prstGeom>
          <a:noFill/>
          <a:ln>
            <a:noFill/>
          </a:ln>
        </p:spPr>
        <p:txBody>
          <a:bodyPr wrap="square" rtlCol="0">
            <a:spAutoFit/>
          </a:bodyPr>
          <a:lstStyle/>
          <a:p>
            <a:pPr algn="ctr"/>
            <a:r>
              <a:rPr lang="fa-IR" sz="2800" b="1" dirty="0">
                <a:latin typeface="Vazir" panose="020B0603030804020204" pitchFamily="34" charset="-78"/>
                <a:cs typeface="Vazir" panose="020B0603030804020204" pitchFamily="34" charset="-78"/>
              </a:rPr>
              <a:t>◊ از خودگذشتگی</a:t>
            </a:r>
          </a:p>
        </p:txBody>
      </p:sp>
      <p:sp>
        <p:nvSpPr>
          <p:cNvPr id="5" name="Rectangle 4"/>
          <p:cNvSpPr/>
          <p:nvPr/>
        </p:nvSpPr>
        <p:spPr>
          <a:xfrm>
            <a:off x="1511111" y="4872293"/>
            <a:ext cx="5480988" cy="369332"/>
          </a:xfrm>
          <a:prstGeom prst="rect">
            <a:avLst/>
          </a:prstGeom>
        </p:spPr>
        <p:txBody>
          <a:bodyPr wrap="square">
            <a:spAutoFit/>
          </a:bodyPr>
          <a:lstStyle/>
          <a:p>
            <a:pPr algn="just"/>
            <a:r>
              <a:rPr lang="fa-IR" dirty="0">
                <a:solidFill>
                  <a:srgbClr val="333333"/>
                </a:solidFill>
                <a:latin typeface="IRANSans" panose="020B0506030804020204" pitchFamily="34" charset="-78"/>
                <a:cs typeface="IRANSans" panose="020B0506030804020204" pitchFamily="34" charset="-78"/>
              </a:rPr>
              <a:t>(راوی : حسین رضایی، رئیس پیشین سازمان حج و زیارت)</a:t>
            </a:r>
            <a:endParaRPr lang="en-US" dirty="0">
              <a:solidFill>
                <a:srgbClr val="333333"/>
              </a:solidFill>
              <a:latin typeface="IRANSans" panose="020B0506030804020204" pitchFamily="34" charset="-78"/>
              <a:cs typeface="IRANSans" panose="020B0506030804020204" pitchFamily="34" charset="-78"/>
            </a:endParaRPr>
          </a:p>
        </p:txBody>
      </p:sp>
      <p:sp>
        <p:nvSpPr>
          <p:cNvPr id="6" name="Rectangle 5"/>
          <p:cNvSpPr/>
          <p:nvPr/>
        </p:nvSpPr>
        <p:spPr>
          <a:xfrm>
            <a:off x="9921922" y="0"/>
            <a:ext cx="2270078"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a:off x="7924160" y="1020848"/>
            <a:ext cx="3686175" cy="4857750"/>
          </a:xfrm>
          <a:prstGeom prst="rect">
            <a:avLst/>
          </a:prstGeom>
        </p:spPr>
      </p:pic>
    </p:spTree>
    <p:extLst>
      <p:ext uri="{BB962C8B-B14F-4D97-AF65-F5344CB8AC3E}">
        <p14:creationId xmlns:p14="http://schemas.microsoft.com/office/powerpoint/2010/main" val="10145194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95665" y="726014"/>
            <a:ext cx="6096000" cy="523220"/>
          </a:xfrm>
          <a:prstGeom prst="rect">
            <a:avLst/>
          </a:prstGeom>
          <a:noFill/>
          <a:ln>
            <a:noFill/>
          </a:ln>
        </p:spPr>
        <p:txBody>
          <a:bodyPr wrap="square" rtlCol="0">
            <a:spAutoFit/>
          </a:bodyPr>
          <a:lstStyle/>
          <a:p>
            <a:pPr algn="ctr"/>
            <a:r>
              <a:rPr lang="fa-IR" sz="2800" b="1" dirty="0">
                <a:latin typeface="Vazir" panose="020B0603030804020204" pitchFamily="34" charset="-78"/>
                <a:cs typeface="Vazir" panose="020B0603030804020204" pitchFamily="34" charset="-78"/>
              </a:rPr>
              <a:t>◊ کمک به نیازمندان و محرومین</a:t>
            </a:r>
          </a:p>
        </p:txBody>
      </p:sp>
      <p:sp>
        <p:nvSpPr>
          <p:cNvPr id="3" name="Rectangle 2"/>
          <p:cNvSpPr/>
          <p:nvPr/>
        </p:nvSpPr>
        <p:spPr>
          <a:xfrm>
            <a:off x="5695665" y="1249234"/>
            <a:ext cx="6096000" cy="4939814"/>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«عباس در نیروی هوایی که بود، ماهی یک بار به دیدار ما می آمد. وقتی هم که به خانه ما می آمد، مستقیم به زیرزمین می رفت تا ببیند ما چی داریم و چی نداریم. وقتی گونی برنج و یا حلب روغن را می دید، می گفت: «مادر! اینها چیه که اینجا انبار کردید؟! … خیلی ها نان خالی هم ندارند بخورند، آن وقت شما …» خلاصه هرچی که بود جمع می کرد و می ریخت توی ماشین و با خودش می برد به نیازمندان می داد»</a:t>
            </a:r>
            <a:endParaRPr lang="en-US" dirty="0">
              <a:solidFill>
                <a:srgbClr val="2B2D30"/>
              </a:solidFill>
              <a:latin typeface="Vazir" panose="020B0603030804020204" pitchFamily="34" charset="-78"/>
              <a:cs typeface="Vazir" panose="020B0603030804020204" pitchFamily="34" charset="-78"/>
            </a:endParaRPr>
          </a:p>
        </p:txBody>
      </p:sp>
      <p:sp>
        <p:nvSpPr>
          <p:cNvPr id="4" name="Rectangle 3"/>
          <p:cNvSpPr/>
          <p:nvPr/>
        </p:nvSpPr>
        <p:spPr>
          <a:xfrm>
            <a:off x="520179" y="6004931"/>
            <a:ext cx="2355132" cy="784830"/>
          </a:xfrm>
          <a:prstGeom prst="rect">
            <a:avLst/>
          </a:prstGeom>
        </p:spPr>
        <p:txBody>
          <a:bodyPr wrap="non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(نقل از مادر شهیدبابایی)</a:t>
            </a:r>
          </a:p>
        </p:txBody>
      </p:sp>
      <p:pic>
        <p:nvPicPr>
          <p:cNvPr id="5" name="Picture 4"/>
          <p:cNvPicPr>
            <a:picLocks noChangeAspect="1"/>
          </p:cNvPicPr>
          <p:nvPr/>
        </p:nvPicPr>
        <p:blipFill>
          <a:blip r:embed="rId2"/>
          <a:stretch>
            <a:fillRect/>
          </a:stretch>
        </p:blipFill>
        <p:spPr>
          <a:xfrm>
            <a:off x="409433" y="987624"/>
            <a:ext cx="4851912" cy="4865427"/>
          </a:xfrm>
          <a:prstGeom prst="rect">
            <a:avLst/>
          </a:prstGeom>
        </p:spPr>
      </p:pic>
      <p:sp>
        <p:nvSpPr>
          <p:cNvPr id="7" name="Rectangle 6"/>
          <p:cNvSpPr/>
          <p:nvPr/>
        </p:nvSpPr>
        <p:spPr>
          <a:xfrm flipV="1">
            <a:off x="1118061" y="5839796"/>
            <a:ext cx="5157289" cy="9066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176910" y="6004931"/>
            <a:ext cx="4462817" cy="10415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9953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16490" y="565329"/>
            <a:ext cx="6096000" cy="523220"/>
          </a:xfrm>
          <a:prstGeom prst="rect">
            <a:avLst/>
          </a:prstGeom>
          <a:noFill/>
          <a:ln>
            <a:noFill/>
          </a:ln>
        </p:spPr>
        <p:txBody>
          <a:bodyPr wrap="square" rtlCol="0">
            <a:spAutoFit/>
          </a:bodyPr>
          <a:lstStyle/>
          <a:p>
            <a:pPr algn="ctr"/>
            <a:r>
              <a:rPr lang="fa-IR" sz="2800" b="1" dirty="0">
                <a:latin typeface="Vazir" panose="020B0603030804020204" pitchFamily="34" charset="-78"/>
                <a:cs typeface="Vazir" panose="020B0603030804020204" pitchFamily="34" charset="-78"/>
              </a:rPr>
              <a:t>◊ تعهد، مسئولیت پذیری و وظیفه شناسی</a:t>
            </a:r>
          </a:p>
        </p:txBody>
      </p:sp>
      <p:sp>
        <p:nvSpPr>
          <p:cNvPr id="3" name="Rectangle 2"/>
          <p:cNvSpPr/>
          <p:nvPr/>
        </p:nvSpPr>
        <p:spPr>
          <a:xfrm>
            <a:off x="1614985" y="1279617"/>
            <a:ext cx="9398757" cy="4524315"/>
          </a:xfrm>
          <a:prstGeom prst="rect">
            <a:avLst/>
          </a:prstGeom>
        </p:spPr>
        <p:txBody>
          <a:bodyPr wrap="square">
            <a:spAutoFit/>
          </a:bodyPr>
          <a:lstStyle/>
          <a:p>
            <a:pPr algn="just" rtl="1">
              <a:lnSpc>
                <a:spcPct val="200000"/>
              </a:lnSpc>
            </a:pPr>
            <a:r>
              <a:rPr lang="fa-IR" dirty="0">
                <a:solidFill>
                  <a:srgbClr val="2B2D30"/>
                </a:solidFill>
                <a:latin typeface="Vazir" panose="020B0603030804020204" pitchFamily="34" charset="-78"/>
                <a:cs typeface="Vazir" panose="020B0603030804020204" pitchFamily="34" charset="-78"/>
              </a:rPr>
              <a:t>شهید عباس بابایی با وجود این که در سال های آخری که به شهادتش انجامید، در سمت های فرماندهی خدمت می کرد و از پرواز معاف بود، ولی بیشترین ساعات پرواز و خطرناک ترین مأموریت های جنگی را به خود اختصاص می داد.</a:t>
            </a:r>
          </a:p>
          <a:p>
            <a:pPr algn="just" rtl="1">
              <a:lnSpc>
                <a:spcPct val="200000"/>
              </a:lnSpc>
            </a:pPr>
            <a:r>
              <a:rPr lang="fa-IR" dirty="0">
                <a:solidFill>
                  <a:srgbClr val="2B2D30"/>
                </a:solidFill>
                <a:latin typeface="Vazir" panose="020B0603030804020204" pitchFamily="34" charset="-78"/>
                <a:cs typeface="Vazir" panose="020B0603030804020204" pitchFamily="34" charset="-78"/>
              </a:rPr>
              <a:t>هنگامی که مسؤولان و فرماندهان بالاتر وی، که وجود او را برای حفظ و برتری نیروی هوایی و تقویت جبهه های جنگ ضروری می دیدند، از او می خواستند که از پرواز خودداری کند؛ بابایی که در مقابل انقلاب و خانواده های شهیدان و مردم ایثارگر کشورش، بیش از این ها احساس وظیفه می کرد، در برابر این توصیه ها می گفت: «من نمی توانم پرواز نکنم و باید پرواز کنم.» او همیشه با دلایل گوناگون، فرماندهان و مسؤولان رده های بالاتر را برای شرکت در مأموریت های جنگی قانع می کرد.</a:t>
            </a:r>
          </a:p>
        </p:txBody>
      </p:sp>
      <p:sp>
        <p:nvSpPr>
          <p:cNvPr id="4" name="Rectangle 3"/>
          <p:cNvSpPr/>
          <p:nvPr/>
        </p:nvSpPr>
        <p:spPr>
          <a:xfrm>
            <a:off x="11273049" y="1445026"/>
            <a:ext cx="95536" cy="419349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307910" y="1445026"/>
            <a:ext cx="95536" cy="419349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171433" y="847691"/>
            <a:ext cx="368489" cy="3138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430740" y="1082005"/>
            <a:ext cx="368489" cy="3138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1183203" y="5889009"/>
            <a:ext cx="368489" cy="31389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43647" y="5638522"/>
            <a:ext cx="368489" cy="31389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9562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46913" y="4139646"/>
            <a:ext cx="8543499" cy="1269242"/>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838036" y="724469"/>
            <a:ext cx="11240234" cy="2169825"/>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سرلشگر بابایی پس از پیروزی انقلاب اسلامی رشادت‌های فراوانی در خدمت به انقلاب از خود خلق کرد و به علت مهارت و ورزیدگی که در عملیات‌های متعدد داشت به کسب درجه سرهنگی نایل شد و در اردیبهشت ماه ۱۳۶۶ به پیشنهاد رئیس شورایعالی دفاع و تایید امام‌خمینی (ره) به درجه سرتیپی رسید.</a:t>
            </a:r>
            <a:endParaRPr lang="en-US" dirty="0">
              <a:solidFill>
                <a:srgbClr val="2B2D30"/>
              </a:solidFill>
              <a:latin typeface="Vazir" panose="020B0603030804020204" pitchFamily="34" charset="-78"/>
              <a:cs typeface="Vazir" panose="020B0603030804020204" pitchFamily="34" charset="-78"/>
            </a:endParaRPr>
          </a:p>
        </p:txBody>
      </p:sp>
      <p:sp>
        <p:nvSpPr>
          <p:cNvPr id="3" name="TextBox 2"/>
          <p:cNvSpPr txBox="1"/>
          <p:nvPr/>
        </p:nvSpPr>
        <p:spPr>
          <a:xfrm>
            <a:off x="8830102" y="139694"/>
            <a:ext cx="3507475" cy="584775"/>
          </a:xfrm>
          <a:prstGeom prst="rect">
            <a:avLst/>
          </a:prstGeom>
          <a:noFill/>
          <a:ln>
            <a:noFill/>
          </a:ln>
        </p:spPr>
        <p:txBody>
          <a:bodyPr wrap="square" rtlCol="0">
            <a:spAutoFit/>
          </a:bodyPr>
          <a:lstStyle>
            <a:defPPr>
              <a:defRPr lang="en-US"/>
            </a:defPPr>
            <a:lvl1pPr algn="ctr">
              <a:defRPr sz="3200" b="1">
                <a:latin typeface="Vazir" panose="020B0603030804020204" pitchFamily="34" charset="-78"/>
                <a:cs typeface="Vazir" panose="020B0603030804020204" pitchFamily="34" charset="-78"/>
              </a:defRPr>
            </a:lvl1pPr>
          </a:lstStyle>
          <a:p>
            <a:r>
              <a:rPr lang="fa-IR" dirty="0"/>
              <a:t>درجات شهید بابائی</a:t>
            </a:r>
          </a:p>
        </p:txBody>
      </p:sp>
      <p:pic>
        <p:nvPicPr>
          <p:cNvPr id="4" name="Picture 3"/>
          <p:cNvPicPr>
            <a:picLocks noChangeAspect="1"/>
          </p:cNvPicPr>
          <p:nvPr/>
        </p:nvPicPr>
        <p:blipFill>
          <a:blip r:embed="rId2"/>
          <a:stretch>
            <a:fillRect/>
          </a:stretch>
        </p:blipFill>
        <p:spPr>
          <a:xfrm>
            <a:off x="2816962" y="2894294"/>
            <a:ext cx="6408925" cy="3759947"/>
          </a:xfrm>
          <a:prstGeom prst="rect">
            <a:avLst/>
          </a:prstGeom>
        </p:spPr>
      </p:pic>
      <p:pic>
        <p:nvPicPr>
          <p:cNvPr id="5" name="Picture 4"/>
          <p:cNvPicPr>
            <a:picLocks noChangeAspect="1"/>
          </p:cNvPicPr>
          <p:nvPr/>
        </p:nvPicPr>
        <p:blipFill>
          <a:blip r:embed="rId3"/>
          <a:stretch>
            <a:fillRect/>
          </a:stretch>
        </p:blipFill>
        <p:spPr>
          <a:xfrm>
            <a:off x="8139913" y="724469"/>
            <a:ext cx="3938357" cy="79255"/>
          </a:xfrm>
          <a:prstGeom prst="rect">
            <a:avLst/>
          </a:prstGeom>
        </p:spPr>
      </p:pic>
    </p:spTree>
    <p:extLst>
      <p:ext uri="{BB962C8B-B14F-4D97-AF65-F5344CB8AC3E}">
        <p14:creationId xmlns:p14="http://schemas.microsoft.com/office/powerpoint/2010/main" val="3468903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55892" y="606272"/>
            <a:ext cx="3521123"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حضور در عملیات‌ها</a:t>
            </a:r>
          </a:p>
        </p:txBody>
      </p:sp>
      <p:sp>
        <p:nvSpPr>
          <p:cNvPr id="3" name="Rectangle 2"/>
          <p:cNvSpPr/>
          <p:nvPr/>
        </p:nvSpPr>
        <p:spPr>
          <a:xfrm>
            <a:off x="5559836" y="1703527"/>
            <a:ext cx="6096000" cy="3450945"/>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عباس بابایی در عملیات والفجر ۸ (تصرف شهر فاو)، عملیات بیت المقدس (که منجر آزادسازی خرمشهر شد)، عملیات فتح‌المبین، عملیات طریق‌القدس (که منجر به آزادسازی شهر بستان شد) حضور داشته‌است. همچنین طرح اسکورت کشتی­‌های تجاری و نفت‌کش در خلیج فارس از طرف او ارائه شده‌است.</a:t>
            </a:r>
          </a:p>
        </p:txBody>
      </p:sp>
      <p:pic>
        <p:nvPicPr>
          <p:cNvPr id="5" name="Picture 4"/>
          <p:cNvPicPr>
            <a:picLocks noChangeAspect="1"/>
          </p:cNvPicPr>
          <p:nvPr/>
        </p:nvPicPr>
        <p:blipFill>
          <a:blip r:embed="rId2"/>
          <a:stretch>
            <a:fillRect/>
          </a:stretch>
        </p:blipFill>
        <p:spPr>
          <a:xfrm>
            <a:off x="6638658" y="1321338"/>
            <a:ext cx="3938357" cy="79255"/>
          </a:xfrm>
          <a:prstGeom prst="rect">
            <a:avLst/>
          </a:prstGeom>
        </p:spPr>
      </p:pic>
      <p:sp>
        <p:nvSpPr>
          <p:cNvPr id="6" name="Rectangle 5"/>
          <p:cNvSpPr/>
          <p:nvPr/>
        </p:nvSpPr>
        <p:spPr>
          <a:xfrm>
            <a:off x="0" y="0"/>
            <a:ext cx="5349922"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stretch>
            <a:fillRect/>
          </a:stretch>
        </p:blipFill>
        <p:spPr>
          <a:xfrm>
            <a:off x="429620" y="1937164"/>
            <a:ext cx="4490682" cy="3648502"/>
          </a:xfrm>
          <a:prstGeom prst="rect">
            <a:avLst/>
          </a:prstGeom>
        </p:spPr>
      </p:pic>
    </p:spTree>
    <p:extLst>
      <p:ext uri="{BB962C8B-B14F-4D97-AF65-F5344CB8AC3E}">
        <p14:creationId xmlns:p14="http://schemas.microsoft.com/office/powerpoint/2010/main" val="3774185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619164" y="1927194"/>
            <a:ext cx="3753134" cy="34119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603009" y="251430"/>
            <a:ext cx="6769289"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فعالیت‌ها پیش از پیروزی انقلاب اسلامی</a:t>
            </a:r>
          </a:p>
        </p:txBody>
      </p:sp>
      <p:sp>
        <p:nvSpPr>
          <p:cNvPr id="3" name="Rectangle 2"/>
          <p:cNvSpPr/>
          <p:nvPr/>
        </p:nvSpPr>
        <p:spPr>
          <a:xfrm>
            <a:off x="443550" y="1466634"/>
            <a:ext cx="5957249" cy="4939814"/>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امیر سرلشکر «عباس بابایی» پس از بازگشت از آمریکا، با ورود هواپیما‌های پیشرفته </a:t>
            </a:r>
            <a:r>
              <a:rPr lang="en-US" dirty="0">
                <a:solidFill>
                  <a:srgbClr val="2B2D30"/>
                </a:solidFill>
                <a:latin typeface="Vazir" panose="020B0603030804020204" pitchFamily="34" charset="-78"/>
                <a:cs typeface="Vazir" panose="020B0603030804020204" pitchFamily="34" charset="-78"/>
              </a:rPr>
              <a:t>F14 </a:t>
            </a:r>
            <a:r>
              <a:rPr lang="fa-IR" dirty="0">
                <a:solidFill>
                  <a:srgbClr val="2B2D30"/>
                </a:solidFill>
                <a:latin typeface="Vazir" panose="020B0603030804020204" pitchFamily="34" charset="-78"/>
                <a:cs typeface="Vazir" panose="020B0603030804020204" pitchFamily="34" charset="-78"/>
              </a:rPr>
              <a:t>به نیروی هوایی ارتش، به‌دلیل این‌که جزو خلبان‌های تیزهوش و ماهر در پرواز با هواپیمای شکاری </a:t>
            </a:r>
            <a:r>
              <a:rPr lang="en-US" dirty="0">
                <a:solidFill>
                  <a:srgbClr val="2B2D30"/>
                </a:solidFill>
                <a:latin typeface="Vazir" panose="020B0603030804020204" pitchFamily="34" charset="-78"/>
                <a:cs typeface="Vazir" panose="020B0603030804020204" pitchFamily="34" charset="-78"/>
              </a:rPr>
              <a:t>F5 </a:t>
            </a:r>
            <a:r>
              <a:rPr lang="fa-IR" dirty="0">
                <a:solidFill>
                  <a:srgbClr val="2B2D30"/>
                </a:solidFill>
                <a:latin typeface="Vazir" panose="020B0603030804020204" pitchFamily="34" charset="-78"/>
                <a:cs typeface="Vazir" panose="020B0603030804020204" pitchFamily="34" charset="-78"/>
              </a:rPr>
              <a:t>بود، به‌همراه تعداد دیگری از همکارانش برای پرواز با هواپیمای </a:t>
            </a:r>
            <a:r>
              <a:rPr lang="en-US" dirty="0">
                <a:solidFill>
                  <a:srgbClr val="2B2D30"/>
                </a:solidFill>
                <a:latin typeface="Vazir" panose="020B0603030804020204" pitchFamily="34" charset="-78"/>
                <a:cs typeface="Vazir" panose="020B0603030804020204" pitchFamily="34" charset="-78"/>
              </a:rPr>
              <a:t>F14 </a:t>
            </a:r>
            <a:r>
              <a:rPr lang="fa-IR" dirty="0">
                <a:solidFill>
                  <a:srgbClr val="2B2D30"/>
                </a:solidFill>
                <a:latin typeface="Vazir" panose="020B0603030804020204" pitchFamily="34" charset="-78"/>
                <a:cs typeface="Vazir" panose="020B0603030804020204" pitchFamily="34" charset="-78"/>
              </a:rPr>
              <a:t>انتخاب و به پایگاه هوایی اصفهان منتقل شد. وی در مدت دانشجویی علی‌رغم گسترش فساد در بین نیرو‌های مسلح طاغوت، جزو متعهدترین و تیزهوش‌ترین افسران ایرانی بود.</a:t>
            </a:r>
          </a:p>
        </p:txBody>
      </p:sp>
      <p:pic>
        <p:nvPicPr>
          <p:cNvPr id="4" name="Picture 3"/>
          <p:cNvPicPr>
            <a:picLocks noChangeAspect="1"/>
          </p:cNvPicPr>
          <p:nvPr/>
        </p:nvPicPr>
        <p:blipFill>
          <a:blip r:embed="rId2"/>
          <a:stretch>
            <a:fillRect/>
          </a:stretch>
        </p:blipFill>
        <p:spPr>
          <a:xfrm>
            <a:off x="5018474" y="1207326"/>
            <a:ext cx="3938357" cy="79255"/>
          </a:xfrm>
          <a:prstGeom prst="rect">
            <a:avLst/>
          </a:prstGeom>
        </p:spPr>
      </p:pic>
      <p:pic>
        <p:nvPicPr>
          <p:cNvPr id="5" name="Picture 4"/>
          <p:cNvPicPr>
            <a:picLocks noChangeAspect="1"/>
          </p:cNvPicPr>
          <p:nvPr/>
        </p:nvPicPr>
        <p:blipFill>
          <a:blip r:embed="rId3"/>
          <a:stretch>
            <a:fillRect/>
          </a:stretch>
        </p:blipFill>
        <p:spPr>
          <a:xfrm>
            <a:off x="7574507" y="1466634"/>
            <a:ext cx="4258102" cy="2826315"/>
          </a:xfrm>
          <a:prstGeom prst="rect">
            <a:avLst/>
          </a:prstGeom>
        </p:spPr>
      </p:pic>
      <p:pic>
        <p:nvPicPr>
          <p:cNvPr id="6" name="Picture 5"/>
          <p:cNvPicPr>
            <a:picLocks noChangeAspect="1"/>
          </p:cNvPicPr>
          <p:nvPr/>
        </p:nvPicPr>
        <p:blipFill>
          <a:blip r:embed="rId4"/>
          <a:stretch>
            <a:fillRect/>
          </a:stretch>
        </p:blipFill>
        <p:spPr>
          <a:xfrm>
            <a:off x="6514176" y="3439236"/>
            <a:ext cx="2759507" cy="2967212"/>
          </a:xfrm>
          <a:prstGeom prst="rect">
            <a:avLst/>
          </a:prstGeom>
        </p:spPr>
      </p:pic>
    </p:spTree>
    <p:extLst>
      <p:ext uri="{BB962C8B-B14F-4D97-AF65-F5344CB8AC3E}">
        <p14:creationId xmlns:p14="http://schemas.microsoft.com/office/powerpoint/2010/main" val="293796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57349" y="374260"/>
            <a:ext cx="6673755"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فعالیت‌ها پس از پیروزی انقلاب اسلامی</a:t>
            </a:r>
          </a:p>
        </p:txBody>
      </p:sp>
      <p:sp>
        <p:nvSpPr>
          <p:cNvPr id="3" name="Rectangle 2"/>
          <p:cNvSpPr/>
          <p:nvPr/>
        </p:nvSpPr>
        <p:spPr>
          <a:xfrm>
            <a:off x="1910686" y="1802279"/>
            <a:ext cx="9567080" cy="1754326"/>
          </a:xfrm>
          <a:prstGeom prst="rect">
            <a:avLst/>
          </a:prstGeom>
        </p:spPr>
        <p:txBody>
          <a:bodyPr wrap="square">
            <a:spAutoFit/>
          </a:bodyPr>
          <a:lstStyle/>
          <a:p>
            <a:pPr algn="just" rtl="1">
              <a:lnSpc>
                <a:spcPct val="200000"/>
              </a:lnSpc>
            </a:pPr>
            <a:r>
              <a:rPr lang="fa-IR" dirty="0">
                <a:solidFill>
                  <a:srgbClr val="2B2D30"/>
                </a:solidFill>
                <a:latin typeface="Vazir" panose="020B0603030804020204" pitchFamily="34" charset="-78"/>
                <a:cs typeface="Vazir" panose="020B0603030804020204" pitchFamily="34" charset="-78"/>
              </a:rPr>
              <a:t>همزمان با پیروزی انقلاب اسلامی و شکل‌­گیری انجمن‌­های اسلامی در ارتش جمهوری اسلامی ایران، ویژگی­‌های فردی و شخصیتی و جهد مذهبی و پایبندی «عباس بابایی» به مسائل اعتقادی و مواضع دفاعی او در مقابل انحرافات، سبب شد که وی به سرپرستی انجمن اسلامی پایگاه هشتم شکاری اصفهان انتخاب شود.</a:t>
            </a:r>
          </a:p>
        </p:txBody>
      </p:sp>
      <p:sp>
        <p:nvSpPr>
          <p:cNvPr id="4" name="Rectangle 3"/>
          <p:cNvSpPr/>
          <p:nvPr/>
        </p:nvSpPr>
        <p:spPr>
          <a:xfrm>
            <a:off x="900753" y="4049097"/>
            <a:ext cx="8202304" cy="2308324"/>
          </a:xfrm>
          <a:prstGeom prst="rect">
            <a:avLst/>
          </a:prstGeom>
        </p:spPr>
        <p:txBody>
          <a:bodyPr wrap="square">
            <a:spAutoFit/>
          </a:bodyPr>
          <a:lstStyle/>
          <a:p>
            <a:pPr algn="just" rtl="1">
              <a:lnSpc>
                <a:spcPct val="200000"/>
              </a:lnSpc>
            </a:pPr>
            <a:r>
              <a:rPr lang="fa-IR" dirty="0">
                <a:solidFill>
                  <a:srgbClr val="2B2D30"/>
                </a:solidFill>
                <a:latin typeface="Vazir" panose="020B0603030804020204" pitchFamily="34" charset="-78"/>
                <a:cs typeface="Vazir" panose="020B0603030804020204" pitchFamily="34" charset="-78"/>
              </a:rPr>
              <a:t>سال ۱۳۵۸ برای «عباس بابایی» سال پرکاری بود؛ چراکه نابسامانی­‌های بسیار، القائات انحرافی و دسیسه­‌های گروهک‌­های منافقین که با طرح انحلال ارتش قصد از هم­‌پاشی نیرو‌های مسلح را داشتند، کار را سخت کرده بود؛ اما او با بینش و درک عمیق خود و نیرو‌های مؤمن و انقلابی، برای حفظ دستاورد‌های انقلاب اسلامی از هیچ تلاشی فروگذار نکرد.</a:t>
            </a:r>
          </a:p>
        </p:txBody>
      </p:sp>
      <p:pic>
        <p:nvPicPr>
          <p:cNvPr id="5" name="Picture 4"/>
          <p:cNvPicPr>
            <a:picLocks noChangeAspect="1"/>
          </p:cNvPicPr>
          <p:nvPr/>
        </p:nvPicPr>
        <p:blipFill>
          <a:blip r:embed="rId2"/>
          <a:stretch>
            <a:fillRect/>
          </a:stretch>
        </p:blipFill>
        <p:spPr>
          <a:xfrm>
            <a:off x="4536903" y="1372272"/>
            <a:ext cx="3938357" cy="79255"/>
          </a:xfrm>
          <a:prstGeom prst="rect">
            <a:avLst/>
          </a:prstGeom>
        </p:spPr>
      </p:pic>
    </p:spTree>
    <p:extLst>
      <p:ext uri="{BB962C8B-B14F-4D97-AF65-F5344CB8AC3E}">
        <p14:creationId xmlns:p14="http://schemas.microsoft.com/office/powerpoint/2010/main" val="8138980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01901"/>
            <a:ext cx="12192000"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زندگی نامه شهید بابائی</a:t>
            </a:r>
            <a:endParaRPr lang="en-US" sz="3200" b="1" dirty="0">
              <a:latin typeface="Vazir" panose="020B0603030804020204" pitchFamily="34" charset="-78"/>
              <a:cs typeface="Vazir" panose="020B0603030804020204" pitchFamily="34" charset="-78"/>
            </a:endParaRPr>
          </a:p>
        </p:txBody>
      </p:sp>
      <p:sp>
        <p:nvSpPr>
          <p:cNvPr id="6" name="Rectangle 5"/>
          <p:cNvSpPr/>
          <p:nvPr/>
        </p:nvSpPr>
        <p:spPr>
          <a:xfrm>
            <a:off x="5194471" y="1628370"/>
            <a:ext cx="6646460" cy="2862322"/>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عباس بابایی در ۱۴ آذر ۱۳۲۹ شمسی در شهر قزوین چشم به جهان گشود.</a:t>
            </a:r>
          </a:p>
          <a:p>
            <a:pPr algn="just" rtl="1">
              <a:lnSpc>
                <a:spcPct val="250000"/>
              </a:lnSpc>
            </a:pPr>
            <a:r>
              <a:rPr lang="fa-IR" dirty="0">
                <a:solidFill>
                  <a:srgbClr val="2B2D30"/>
                </a:solidFill>
                <a:latin typeface="Vazir" panose="020B0603030804020204" pitchFamily="34" charset="-78"/>
                <a:cs typeface="Vazir" panose="020B0603030804020204" pitchFamily="34" charset="-78"/>
              </a:rPr>
              <a:t>در یک خانواده مذهبی در قزوین بدنیا آمد پدرش اسماعیل بابایی تعذیه خوان و سازنده وسایل تعذیه و شبیه خانی بود، مادرش فاطمه خوئینی هم خانه داری می کرد</a:t>
            </a:r>
            <a:r>
              <a:rPr lang="en-US" dirty="0">
                <a:solidFill>
                  <a:srgbClr val="2B2D30"/>
                </a:solidFill>
                <a:latin typeface="Vazir" panose="020B0603030804020204" pitchFamily="34" charset="-78"/>
                <a:cs typeface="Vazir" panose="020B0603030804020204" pitchFamily="34" charset="-78"/>
              </a:rPr>
              <a:t>.</a:t>
            </a:r>
          </a:p>
        </p:txBody>
      </p:sp>
      <p:sp>
        <p:nvSpPr>
          <p:cNvPr id="7" name="Rectangle 6"/>
          <p:cNvSpPr/>
          <p:nvPr/>
        </p:nvSpPr>
        <p:spPr>
          <a:xfrm>
            <a:off x="0" y="5268036"/>
            <a:ext cx="12192000" cy="158996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127333" y="768360"/>
            <a:ext cx="3937334" cy="8266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1" y="2033517"/>
            <a:ext cx="4843403" cy="4824484"/>
          </a:xfrm>
          <a:prstGeom prst="rect">
            <a:avLst/>
          </a:prstGeom>
        </p:spPr>
      </p:pic>
    </p:spTree>
    <p:extLst>
      <p:ext uri="{BB962C8B-B14F-4D97-AF65-F5344CB8AC3E}">
        <p14:creationId xmlns:p14="http://schemas.microsoft.com/office/powerpoint/2010/main" val="121814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1427725" y="558366"/>
            <a:ext cx="736980" cy="6299634"/>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327547" y="879229"/>
            <a:ext cx="6400800"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فرماندهی پایگاه هشتم هوایی اصفهان</a:t>
            </a:r>
            <a:endParaRPr lang="en-US" sz="3200" b="1" dirty="0">
              <a:latin typeface="Vazir" panose="020B0603030804020204" pitchFamily="34" charset="-78"/>
              <a:cs typeface="Vazir" panose="020B0603030804020204" pitchFamily="34" charset="-78"/>
            </a:endParaRPr>
          </a:p>
        </p:txBody>
      </p:sp>
      <p:sp>
        <p:nvSpPr>
          <p:cNvPr id="3" name="Rectangle 2"/>
          <p:cNvSpPr/>
          <p:nvPr/>
        </p:nvSpPr>
        <p:spPr>
          <a:xfrm>
            <a:off x="768824" y="1846141"/>
            <a:ext cx="5836692" cy="4247317"/>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به هنگام پیروزی انقلاب اسلامی، شهید بابایی دیگر یک خلبان حرفه‌ای اف ۱۴ شده بود و درجه ستوان یکمی داشت. با آغاز دفاع مقدس، تعهد، رشادت و لیاقت‌های او بیش از گذشته نمایان شد و همین امر سبب شد تا در تاریخ ۷ مرداد سال ۱۳۶۰ فرماندهی پایگاه هشتم هوایی اصفهان که یکی از مهمترین پایگاه‌های کشور از حیث وسعت و تجهیزات بود، بر عهده او گذاشته شود.  </a:t>
            </a:r>
            <a:endParaRPr lang="en-US" dirty="0">
              <a:solidFill>
                <a:srgbClr val="2B2D30"/>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1558768" y="1766886"/>
            <a:ext cx="3938357" cy="79255"/>
          </a:xfrm>
          <a:prstGeom prst="rect">
            <a:avLst/>
          </a:prstGeom>
        </p:spPr>
      </p:pic>
      <p:pic>
        <p:nvPicPr>
          <p:cNvPr id="5" name="Picture 4"/>
          <p:cNvPicPr>
            <a:picLocks noChangeAspect="1"/>
          </p:cNvPicPr>
          <p:nvPr/>
        </p:nvPicPr>
        <p:blipFill>
          <a:blip r:embed="rId3"/>
          <a:stretch>
            <a:fillRect/>
          </a:stretch>
        </p:blipFill>
        <p:spPr>
          <a:xfrm>
            <a:off x="7014665" y="558366"/>
            <a:ext cx="4781550" cy="5324475"/>
          </a:xfrm>
          <a:prstGeom prst="rect">
            <a:avLst/>
          </a:prstGeom>
        </p:spPr>
      </p:pic>
    </p:spTree>
    <p:extLst>
      <p:ext uri="{BB962C8B-B14F-4D97-AF65-F5344CB8AC3E}">
        <p14:creationId xmlns:p14="http://schemas.microsoft.com/office/powerpoint/2010/main" val="941220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85314" y="1638504"/>
            <a:ext cx="5814885" cy="4247317"/>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به هنگام پیروزی انقلاب اسلامی، شهید بابایی دیگر یک خلبان حرفه‌ای اف ۱۴ شده بود و درجه ستوان یکمی داشت. با آغاز دفاع مقدس، تعهد، رشادت و لیاقت‌های او بیش از گذشته نمایان شد و همین امر سبب شد تا در تاریخ ۷ مرداد سال ۱۳۶۰ فرماندهی پایگاه هشتم هوایی اصفهان که یکی از مهمترین پایگاه‌های کشور از حیث وسعت و تجهیزات بود، بر عهده او گذاشته شود.  </a:t>
            </a:r>
            <a:endParaRPr lang="en-US" dirty="0">
              <a:solidFill>
                <a:srgbClr val="2B2D30"/>
              </a:solidFill>
              <a:latin typeface="Vazir" panose="020B0603030804020204" pitchFamily="34" charset="-78"/>
              <a:cs typeface="Vazir" panose="020B0603030804020204" pitchFamily="34" charset="-78"/>
            </a:endParaRPr>
          </a:p>
        </p:txBody>
      </p:sp>
      <p:sp>
        <p:nvSpPr>
          <p:cNvPr id="3" name="Rectangle 2"/>
          <p:cNvSpPr/>
          <p:nvPr/>
        </p:nvSpPr>
        <p:spPr>
          <a:xfrm>
            <a:off x="5735670" y="390267"/>
            <a:ext cx="6261651"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فرماندهی پایگاه هشتم هوایی اصفهان</a:t>
            </a:r>
          </a:p>
        </p:txBody>
      </p:sp>
      <p:pic>
        <p:nvPicPr>
          <p:cNvPr id="4" name="Picture 3"/>
          <p:cNvPicPr>
            <a:picLocks noChangeAspect="1"/>
          </p:cNvPicPr>
          <p:nvPr/>
        </p:nvPicPr>
        <p:blipFill>
          <a:blip r:embed="rId2"/>
          <a:stretch>
            <a:fillRect/>
          </a:stretch>
        </p:blipFill>
        <p:spPr>
          <a:xfrm>
            <a:off x="7961842" y="1178435"/>
            <a:ext cx="3938357" cy="79255"/>
          </a:xfrm>
          <a:prstGeom prst="rect">
            <a:avLst/>
          </a:prstGeom>
        </p:spPr>
      </p:pic>
      <p:pic>
        <p:nvPicPr>
          <p:cNvPr id="5" name="Picture 4"/>
          <p:cNvPicPr>
            <a:picLocks noChangeAspect="1"/>
          </p:cNvPicPr>
          <p:nvPr/>
        </p:nvPicPr>
        <p:blipFill rotWithShape="1">
          <a:blip r:embed="rId3"/>
          <a:srcRect r="15089"/>
          <a:stretch/>
        </p:blipFill>
        <p:spPr>
          <a:xfrm>
            <a:off x="0" y="0"/>
            <a:ext cx="4352214" cy="6858000"/>
          </a:xfrm>
          <a:prstGeom prst="rect">
            <a:avLst/>
          </a:prstGeom>
        </p:spPr>
      </p:pic>
      <p:sp>
        <p:nvSpPr>
          <p:cNvPr id="6" name="Rectangle 5"/>
          <p:cNvSpPr/>
          <p:nvPr/>
        </p:nvSpPr>
        <p:spPr>
          <a:xfrm>
            <a:off x="4352214" y="1638504"/>
            <a:ext cx="2389780" cy="1319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352214" y="1869744"/>
            <a:ext cx="1966699" cy="10918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352214" y="2078258"/>
            <a:ext cx="1383456" cy="1053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23882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88456" y="0"/>
            <a:ext cx="2447778" cy="202478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570561" y="676534"/>
            <a:ext cx="6096000"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معاونت عملیات نیروی هوایی ارتش</a:t>
            </a:r>
            <a:endParaRPr lang="en-US" sz="3200" b="1" dirty="0">
              <a:latin typeface="Vazir" panose="020B0603030804020204" pitchFamily="34" charset="-78"/>
              <a:cs typeface="Vazir" panose="020B0603030804020204" pitchFamily="34" charset="-78"/>
            </a:endParaRPr>
          </a:p>
        </p:txBody>
      </p:sp>
      <p:sp>
        <p:nvSpPr>
          <p:cNvPr id="3" name="Rectangle 2"/>
          <p:cNvSpPr/>
          <p:nvPr/>
        </p:nvSpPr>
        <p:spPr>
          <a:xfrm>
            <a:off x="5431809" y="2272366"/>
            <a:ext cx="6373504" cy="2862322"/>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حضور سرشار از خیر و برکت شهید بابایی در پایگاه هوایی اصفهان، به دو سال هم نکشید چراکه لیاقتی که از خود در آن مدت کوتاه نشان داد، سبب شد با ارتقا به درجه سرهنگی،  در تاریخ ۹ اردیبهشت ۱۳۶۲ به سمت معاون عملیات نیروی هوایی منصوب و به تهران منتقل شود.</a:t>
            </a:r>
            <a:endParaRPr lang="en-US" dirty="0">
              <a:solidFill>
                <a:srgbClr val="2B2D30"/>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829078" y="1645324"/>
            <a:ext cx="3938357" cy="79255"/>
          </a:xfrm>
          <a:prstGeom prst="rect">
            <a:avLst/>
          </a:prstGeom>
        </p:spPr>
      </p:pic>
      <p:pic>
        <p:nvPicPr>
          <p:cNvPr id="5" name="Picture 4"/>
          <p:cNvPicPr>
            <a:picLocks noChangeAspect="1"/>
          </p:cNvPicPr>
          <p:nvPr/>
        </p:nvPicPr>
        <p:blipFill>
          <a:blip r:embed="rId3"/>
          <a:stretch>
            <a:fillRect/>
          </a:stretch>
        </p:blipFill>
        <p:spPr>
          <a:xfrm>
            <a:off x="0" y="1898173"/>
            <a:ext cx="5036234" cy="3357489"/>
          </a:xfrm>
          <a:prstGeom prst="rect">
            <a:avLst/>
          </a:prstGeom>
        </p:spPr>
      </p:pic>
      <p:sp>
        <p:nvSpPr>
          <p:cNvPr id="6" name="Rectangle 5"/>
          <p:cNvSpPr/>
          <p:nvPr/>
        </p:nvSpPr>
        <p:spPr>
          <a:xfrm>
            <a:off x="0" y="5255663"/>
            <a:ext cx="2588456" cy="1602338"/>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655783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00390" y="276681"/>
            <a:ext cx="1411833"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شهادت</a:t>
            </a:r>
            <a:endParaRPr lang="en-US" sz="3200" b="1" dirty="0">
              <a:latin typeface="Vazir" panose="020B0603030804020204" pitchFamily="34" charset="-78"/>
              <a:cs typeface="Vazir" panose="020B0603030804020204" pitchFamily="34" charset="-78"/>
            </a:endParaRPr>
          </a:p>
        </p:txBody>
      </p:sp>
      <p:sp>
        <p:nvSpPr>
          <p:cNvPr id="3" name="Rectangle 2"/>
          <p:cNvSpPr/>
          <p:nvPr/>
        </p:nvSpPr>
        <p:spPr>
          <a:xfrm>
            <a:off x="5800390" y="1013937"/>
            <a:ext cx="6248796" cy="5632311"/>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سال ۱۳۶۶ نام «عباس بابایی» برای سفر حج نوشته شد و همه‌چیز برای زیارت خانه خدا مهیا بود؛ اما ناگهان وی در آخرین لحظات و در فرودگاه، از رفتن به حج صرف نظر کرد. وقتی با اصرار اطرافیان مواجه شد، گفت: «مکه من این مرز و بوم است. مکه من آب­‌های گرم خلیج فارس و کشتی‌­هایی هستند که باید سالم از آن عبور کنند. تا امنیت برقرار نباشد، من مشکل می­‌توانم خودم را راضی کنم»؛ لذا خانواده را فرستاد؛ اما خودش نرفت. در تماس تلفنی که همسرش از مکه با او داشت گفت: «ان‌شاءالله خودم را تا عید قربان به شما می‌رسانم».</a:t>
            </a:r>
            <a:endParaRPr lang="en-US" dirty="0">
              <a:solidFill>
                <a:srgbClr val="2B2D30"/>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704856" y="898069"/>
            <a:ext cx="3938357" cy="79255"/>
          </a:xfrm>
          <a:prstGeom prst="rect">
            <a:avLst/>
          </a:prstGeom>
        </p:spPr>
      </p:pic>
      <p:pic>
        <p:nvPicPr>
          <p:cNvPr id="5" name="Picture 4"/>
          <p:cNvPicPr>
            <a:picLocks noChangeAspect="1"/>
          </p:cNvPicPr>
          <p:nvPr/>
        </p:nvPicPr>
        <p:blipFill>
          <a:blip r:embed="rId3"/>
          <a:stretch>
            <a:fillRect/>
          </a:stretch>
        </p:blipFill>
        <p:spPr>
          <a:xfrm>
            <a:off x="227963" y="1993079"/>
            <a:ext cx="5248607" cy="3674025"/>
          </a:xfrm>
          <a:prstGeom prst="rect">
            <a:avLst/>
          </a:prstGeom>
        </p:spPr>
      </p:pic>
      <p:sp>
        <p:nvSpPr>
          <p:cNvPr id="6" name="Rectangle 5"/>
          <p:cNvSpPr/>
          <p:nvPr/>
        </p:nvSpPr>
        <p:spPr>
          <a:xfrm>
            <a:off x="5175659" y="1497144"/>
            <a:ext cx="518615" cy="4918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907672" y="1247123"/>
            <a:ext cx="535975" cy="5000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360" y="5667104"/>
            <a:ext cx="518615" cy="49182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11103" y="5908906"/>
            <a:ext cx="535975" cy="50004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43604" y="6186926"/>
            <a:ext cx="527294" cy="495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6442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08282" y="705055"/>
            <a:ext cx="1507998"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شهادت</a:t>
            </a:r>
            <a:endParaRPr lang="en-US" sz="3200" b="1" dirty="0">
              <a:latin typeface="Vazir" panose="020B0603030804020204" pitchFamily="34" charset="-78"/>
              <a:cs typeface="Vazir" panose="020B0603030804020204" pitchFamily="34" charset="-78"/>
            </a:endParaRPr>
          </a:p>
        </p:txBody>
      </p:sp>
      <p:sp>
        <p:nvSpPr>
          <p:cNvPr id="3" name="Rectangle 2"/>
          <p:cNvSpPr/>
          <p:nvPr/>
        </p:nvSpPr>
        <p:spPr>
          <a:xfrm>
            <a:off x="6312090" y="1712136"/>
            <a:ext cx="5691118" cy="3554819"/>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امیر سرلشکر «عباس بابایی» پانزدهم مرداد سال ۱۳۶۶ مصادف با عید قربان با یک هواپیمای دو کابینه </a:t>
            </a:r>
            <a:r>
              <a:rPr lang="en-US" dirty="0">
                <a:solidFill>
                  <a:srgbClr val="2B2D30"/>
                </a:solidFill>
                <a:latin typeface="Vazir" panose="020B0603030804020204" pitchFamily="34" charset="-78"/>
                <a:cs typeface="Vazir" panose="020B0603030804020204" pitchFamily="34" charset="-78"/>
              </a:rPr>
              <a:t>F5 </a:t>
            </a:r>
            <a:r>
              <a:rPr lang="fa-IR" dirty="0">
                <a:solidFill>
                  <a:srgbClr val="2B2D30"/>
                </a:solidFill>
                <a:latin typeface="Vazir" panose="020B0603030804020204" pitchFamily="34" charset="-78"/>
                <a:cs typeface="Vazir" panose="020B0603030804020204" pitchFamily="34" charset="-78"/>
              </a:rPr>
              <a:t>در تبریز به اتفاق سرهنگ خلبان «علی‌محمد نادری» (خلبان کابین جلو) عهده‌­دار انجام مأموریت پروازی شد و پس از بمباران مواضع دشمن و انجام ماموریت، خود را برای رسیدن به عید قربان آماده کرد.</a:t>
            </a:r>
          </a:p>
        </p:txBody>
      </p:sp>
      <p:pic>
        <p:nvPicPr>
          <p:cNvPr id="4" name="Picture 3"/>
          <p:cNvPicPr>
            <a:picLocks noChangeAspect="1"/>
          </p:cNvPicPr>
          <p:nvPr/>
        </p:nvPicPr>
        <p:blipFill>
          <a:blip r:embed="rId2"/>
          <a:stretch>
            <a:fillRect/>
          </a:stretch>
        </p:blipFill>
        <p:spPr>
          <a:xfrm>
            <a:off x="7293103" y="1373043"/>
            <a:ext cx="3938357" cy="79255"/>
          </a:xfrm>
          <a:prstGeom prst="rect">
            <a:avLst/>
          </a:prstGeom>
        </p:spPr>
      </p:pic>
      <p:pic>
        <p:nvPicPr>
          <p:cNvPr id="5" name="Picture 4"/>
          <p:cNvPicPr>
            <a:picLocks noChangeAspect="1"/>
          </p:cNvPicPr>
          <p:nvPr/>
        </p:nvPicPr>
        <p:blipFill>
          <a:blip r:embed="rId3"/>
          <a:stretch>
            <a:fillRect/>
          </a:stretch>
        </p:blipFill>
        <p:spPr>
          <a:xfrm>
            <a:off x="1295969" y="1207315"/>
            <a:ext cx="4059640" cy="4059640"/>
          </a:xfrm>
          <a:prstGeom prst="rect">
            <a:avLst/>
          </a:prstGeom>
        </p:spPr>
      </p:pic>
      <p:sp>
        <p:nvSpPr>
          <p:cNvPr id="6" name="Rectangle 5"/>
          <p:cNvSpPr/>
          <p:nvPr/>
        </p:nvSpPr>
        <p:spPr>
          <a:xfrm>
            <a:off x="0" y="5745707"/>
            <a:ext cx="1610436" cy="27295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2012" y="6114197"/>
            <a:ext cx="1774209" cy="28660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55343" y="6523630"/>
            <a:ext cx="1705970" cy="23201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34781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91319" y="891046"/>
            <a:ext cx="11449823" cy="2862322"/>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هواپیما غرش‌کنان همچون صاعقه هوا را می‌شکافت و پیش می‌رفت. ناگهان صدای اصابت گلوله فضا را متحول کرد. «لبیک اللهم لبیک»، حاجی خود را به مسلخ عشق رساند. «عباس بابایی» سال‌ها بود که نفس خود را قربانی کرده، حال نوبت به جان دادن است و رسیدن به محبوب. صدا در کابین طنین‌انداز است عباس جان، حاجی، اما صدایی نمی‌آید. هواپیما مورد اصابت گلوله‌های تیربار ضد هوایی قرار گرفته و گلوله حنجره شهید بابائی را پاره کرده بود و وی در روز عید قربان، در سن ۳۷ سالگی ذبیح‌الله شد.</a:t>
            </a:r>
          </a:p>
        </p:txBody>
      </p:sp>
      <p:pic>
        <p:nvPicPr>
          <p:cNvPr id="3" name="Picture 2"/>
          <p:cNvPicPr>
            <a:picLocks noChangeAspect="1"/>
          </p:cNvPicPr>
          <p:nvPr/>
        </p:nvPicPr>
        <p:blipFill>
          <a:blip r:embed="rId2"/>
          <a:stretch>
            <a:fillRect/>
          </a:stretch>
        </p:blipFill>
        <p:spPr>
          <a:xfrm>
            <a:off x="7606999" y="891046"/>
            <a:ext cx="3938357" cy="79255"/>
          </a:xfrm>
          <a:prstGeom prst="rect">
            <a:avLst/>
          </a:prstGeom>
        </p:spPr>
      </p:pic>
      <p:pic>
        <p:nvPicPr>
          <p:cNvPr id="4" name="Picture 3"/>
          <p:cNvPicPr>
            <a:picLocks noChangeAspect="1"/>
          </p:cNvPicPr>
          <p:nvPr/>
        </p:nvPicPr>
        <p:blipFill>
          <a:blip r:embed="rId3"/>
          <a:stretch>
            <a:fillRect/>
          </a:stretch>
        </p:blipFill>
        <p:spPr>
          <a:xfrm>
            <a:off x="9887100" y="110690"/>
            <a:ext cx="1658256" cy="859611"/>
          </a:xfrm>
          <a:prstGeom prst="rect">
            <a:avLst/>
          </a:prstGeom>
        </p:spPr>
      </p:pic>
      <p:pic>
        <p:nvPicPr>
          <p:cNvPr id="5" name="Picture 4"/>
          <p:cNvPicPr>
            <a:picLocks noChangeAspect="1"/>
          </p:cNvPicPr>
          <p:nvPr/>
        </p:nvPicPr>
        <p:blipFill rotWithShape="1">
          <a:blip r:embed="rId4"/>
          <a:srcRect t="22893" b="19944"/>
          <a:stretch/>
        </p:blipFill>
        <p:spPr>
          <a:xfrm>
            <a:off x="2544171" y="3845490"/>
            <a:ext cx="6858000" cy="2777319"/>
          </a:xfrm>
          <a:prstGeom prst="rect">
            <a:avLst/>
          </a:prstGeom>
        </p:spPr>
      </p:pic>
      <p:sp>
        <p:nvSpPr>
          <p:cNvPr id="6" name="Rectangle 5"/>
          <p:cNvSpPr/>
          <p:nvPr/>
        </p:nvSpPr>
        <p:spPr>
          <a:xfrm>
            <a:off x="9457548" y="4162567"/>
            <a:ext cx="248720" cy="2460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95450" y="3753368"/>
            <a:ext cx="193344" cy="24975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763066" y="3710485"/>
            <a:ext cx="248068" cy="20059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034570" y="4713479"/>
            <a:ext cx="205503" cy="20917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11612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27091" y="166874"/>
            <a:ext cx="1937982"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خاکسپاری</a:t>
            </a:r>
          </a:p>
        </p:txBody>
      </p:sp>
      <p:sp>
        <p:nvSpPr>
          <p:cNvPr id="3" name="Rectangle 2"/>
          <p:cNvSpPr/>
          <p:nvPr/>
        </p:nvSpPr>
        <p:spPr>
          <a:xfrm>
            <a:off x="81885" y="1648311"/>
            <a:ext cx="11627888" cy="1477328"/>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یکر پاک و مطهر امیر سرلشکر شهید «عباس بابایی» معاون عملیات نیروی هوایی ارتش، با شکوه خاصی ساعت ۴ بعدازظهر با حضور حجت‌الاسلام «باریک‌بین» نماینده حضرت امام خمینی (ره) در استان قزوین، وزیر سپاه، فرمانده نیروی هوایی ارتش و</a:t>
            </a:r>
            <a:endParaRPr lang="en-US" dirty="0">
              <a:solidFill>
                <a:srgbClr val="2B2D30"/>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4226903" y="966559"/>
            <a:ext cx="3938357" cy="79255"/>
          </a:xfrm>
          <a:prstGeom prst="rect">
            <a:avLst/>
          </a:prstGeom>
        </p:spPr>
      </p:pic>
      <p:sp>
        <p:nvSpPr>
          <p:cNvPr id="9" name="Rectangle 8"/>
          <p:cNvSpPr/>
          <p:nvPr/>
        </p:nvSpPr>
        <p:spPr>
          <a:xfrm>
            <a:off x="0" y="5404513"/>
            <a:ext cx="12192000" cy="14534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3"/>
          <a:srcRect t="26961" r="7045" b="9276"/>
          <a:stretch/>
        </p:blipFill>
        <p:spPr>
          <a:xfrm>
            <a:off x="2654487" y="3480481"/>
            <a:ext cx="7083188" cy="3377519"/>
          </a:xfrm>
          <a:prstGeom prst="rect">
            <a:avLst/>
          </a:prstGeom>
        </p:spPr>
      </p:pic>
      <p:sp>
        <p:nvSpPr>
          <p:cNvPr id="10" name="Rectangle 9"/>
          <p:cNvSpPr/>
          <p:nvPr/>
        </p:nvSpPr>
        <p:spPr>
          <a:xfrm>
            <a:off x="9444251" y="25969"/>
            <a:ext cx="2747749" cy="3640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239373"/>
            <a:ext cx="4226903" cy="5122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6172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769290" y="874231"/>
            <a:ext cx="4271750" cy="55948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00584" y="1304037"/>
            <a:ext cx="5440908" cy="4939814"/>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پرسنل متعهد نیروی هوایی و نیروهای نظامی و انتظامی و خانواده‌های معظم شهدا و ده‌ها هزار تن از مردم شهر قزوین و با شعارهای کوبنده پس از عبور از خیابان‌های قزوین تا امامزاده حسین (ع) این شهر تشییع شد و سپس امیر سرلشکر شهید «منصور ستاری» فرمانده نیروی هوایی ارتش، طی سخنانی درباره مقام سرلشکر شهید بابایی و خدمات او در طول بعد از پیروزی انقلاب اسلامی سخنانی ایراد کرد.</a:t>
            </a:r>
            <a:endParaRPr lang="en-US" dirty="0">
              <a:solidFill>
                <a:srgbClr val="2B2D30"/>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2317567" y="444426"/>
            <a:ext cx="2206943" cy="859611"/>
          </a:xfrm>
          <a:prstGeom prst="rect">
            <a:avLst/>
          </a:prstGeom>
        </p:spPr>
      </p:pic>
      <p:pic>
        <p:nvPicPr>
          <p:cNvPr id="4" name="Picture 3"/>
          <p:cNvPicPr>
            <a:picLocks noChangeAspect="1"/>
          </p:cNvPicPr>
          <p:nvPr/>
        </p:nvPicPr>
        <p:blipFill>
          <a:blip r:embed="rId3"/>
          <a:stretch>
            <a:fillRect/>
          </a:stretch>
        </p:blipFill>
        <p:spPr>
          <a:xfrm>
            <a:off x="1561043" y="1224782"/>
            <a:ext cx="3938357" cy="79255"/>
          </a:xfrm>
          <a:prstGeom prst="rect">
            <a:avLst/>
          </a:prstGeom>
        </p:spPr>
      </p:pic>
      <p:pic>
        <p:nvPicPr>
          <p:cNvPr id="5" name="Picture 4"/>
          <p:cNvPicPr>
            <a:picLocks noChangeAspect="1"/>
          </p:cNvPicPr>
          <p:nvPr/>
        </p:nvPicPr>
        <p:blipFill rotWithShape="1">
          <a:blip r:embed="rId4"/>
          <a:srcRect b="4876"/>
          <a:stretch/>
        </p:blipFill>
        <p:spPr>
          <a:xfrm>
            <a:off x="7001951" y="232012"/>
            <a:ext cx="3857625" cy="6523630"/>
          </a:xfrm>
          <a:prstGeom prst="rect">
            <a:avLst/>
          </a:prstGeom>
        </p:spPr>
      </p:pic>
      <p:sp>
        <p:nvSpPr>
          <p:cNvPr id="6" name="Rectangle 5"/>
          <p:cNvSpPr/>
          <p:nvPr/>
        </p:nvSpPr>
        <p:spPr>
          <a:xfrm flipH="1">
            <a:off x="0" y="232012"/>
            <a:ext cx="173521" cy="648268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6265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66364" y="406068"/>
            <a:ext cx="6096000"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وصیت‌نامه</a:t>
            </a:r>
          </a:p>
        </p:txBody>
      </p:sp>
      <p:sp>
        <p:nvSpPr>
          <p:cNvPr id="3" name="Rectangle 2"/>
          <p:cNvSpPr/>
          <p:nvPr/>
        </p:nvSpPr>
        <p:spPr>
          <a:xfrm>
            <a:off x="1511262" y="3194872"/>
            <a:ext cx="10335903" cy="3554819"/>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خدایا، تو را به جان مهدی (عج) تا انقلاب مهدی (عج) خمینی را نگهدار.به خدا قسم من از شهدا و خانواده شهدا خجالت می‌کشم وصیت‌نامه بنویسم. حال سخنانم را برای خدا در چند جمله ان شاءالله خلاصه می‌کنم.خدایا مرگ مرا و فرزندان و همسرم را شهادت قراربده.خدایا، همسر و فرزندانم را به تو می‌سپارم. خدایا، در این دنیا چیزی ندارم، هرچه هست از آن توست.پدر و مادر عزیزم، ما خیلی به این انقلاب بدهکاریم.</a:t>
            </a:r>
            <a:br>
              <a:rPr lang="fa-IR" dirty="0">
                <a:solidFill>
                  <a:srgbClr val="2B2D30"/>
                </a:solidFill>
                <a:latin typeface="Vazir" panose="020B0603030804020204" pitchFamily="34" charset="-78"/>
                <a:cs typeface="Vazir" panose="020B0603030804020204" pitchFamily="34" charset="-78"/>
              </a:rPr>
            </a:br>
            <a:r>
              <a:rPr lang="fa-IR" dirty="0">
                <a:solidFill>
                  <a:srgbClr val="2B2D30"/>
                </a:solidFill>
                <a:latin typeface="Vazir" panose="020B0603030804020204" pitchFamily="34" charset="-78"/>
                <a:cs typeface="Vazir" panose="020B0603030804020204" pitchFamily="34" charset="-78"/>
              </a:rPr>
              <a:t>21 ماه مبارک رمضان»</a:t>
            </a:r>
          </a:p>
        </p:txBody>
      </p:sp>
      <p:sp>
        <p:nvSpPr>
          <p:cNvPr id="4" name="Rectangle 3"/>
          <p:cNvSpPr/>
          <p:nvPr/>
        </p:nvSpPr>
        <p:spPr>
          <a:xfrm>
            <a:off x="6204274" y="1040212"/>
            <a:ext cx="5642891" cy="784830"/>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وصیت‌نامه امیر سرلشکر شهید عباس بابایی به شرح زیر است:</a:t>
            </a:r>
          </a:p>
        </p:txBody>
      </p:sp>
      <p:sp>
        <p:nvSpPr>
          <p:cNvPr id="5" name="Rectangle 4"/>
          <p:cNvSpPr/>
          <p:nvPr/>
        </p:nvSpPr>
        <p:spPr>
          <a:xfrm>
            <a:off x="9103057" y="1825042"/>
            <a:ext cx="2670412" cy="1477328"/>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بسم الله الرحمن الرحیم</a:t>
            </a:r>
            <a:br>
              <a:rPr lang="fa-IR" dirty="0">
                <a:solidFill>
                  <a:srgbClr val="2B2D30"/>
                </a:solidFill>
                <a:latin typeface="Vazir" panose="020B0603030804020204" pitchFamily="34" charset="-78"/>
                <a:cs typeface="Vazir" panose="020B0603030804020204" pitchFamily="34" charset="-78"/>
              </a:rPr>
            </a:br>
            <a:r>
              <a:rPr lang="fa-IR" dirty="0">
                <a:solidFill>
                  <a:srgbClr val="2B2D30"/>
                </a:solidFill>
                <a:latin typeface="Vazir" panose="020B0603030804020204" pitchFamily="34" charset="-78"/>
                <a:cs typeface="Vazir" panose="020B0603030804020204" pitchFamily="34" charset="-78"/>
              </a:rPr>
              <a:t>انا لله و انا الیه راجعون</a:t>
            </a:r>
            <a:endParaRPr lang="en-US" dirty="0">
              <a:solidFill>
                <a:srgbClr val="2B2D30"/>
              </a:solidFill>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4508958" y="1040212"/>
            <a:ext cx="3938357" cy="79255"/>
          </a:xfrm>
          <a:prstGeom prst="rect">
            <a:avLst/>
          </a:prstGeom>
        </p:spPr>
      </p:pic>
      <p:sp>
        <p:nvSpPr>
          <p:cNvPr id="7" name="Rectangle 6"/>
          <p:cNvSpPr/>
          <p:nvPr/>
        </p:nvSpPr>
        <p:spPr>
          <a:xfrm>
            <a:off x="0" y="0"/>
            <a:ext cx="573206"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3783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36794" y="232434"/>
            <a:ext cx="6096000"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سبک مدیریتی</a:t>
            </a:r>
          </a:p>
        </p:txBody>
      </p:sp>
      <p:sp>
        <p:nvSpPr>
          <p:cNvPr id="3" name="Rectangle 2"/>
          <p:cNvSpPr/>
          <p:nvPr/>
        </p:nvSpPr>
        <p:spPr>
          <a:xfrm>
            <a:off x="1692322" y="1721051"/>
            <a:ext cx="6096000" cy="400110"/>
          </a:xfrm>
          <a:prstGeom prst="rect">
            <a:avLst/>
          </a:prstGeom>
          <a:noFill/>
          <a:ln>
            <a:noFill/>
          </a:ln>
        </p:spPr>
        <p:txBody>
          <a:bodyPr wrap="square" rtlCol="0">
            <a:spAutoFit/>
          </a:bodyPr>
          <a:lstStyle/>
          <a:p>
            <a:pPr algn="ctr"/>
            <a:r>
              <a:rPr lang="fa-IR" sz="2000" b="1" dirty="0">
                <a:latin typeface="Vazir" panose="020B0603030804020204" pitchFamily="34" charset="-78"/>
                <a:cs typeface="Vazir" panose="020B0603030804020204" pitchFamily="34" charset="-78"/>
              </a:rPr>
              <a:t>شخصاً در عملیات‌ها شرکت می‌کرد</a:t>
            </a:r>
          </a:p>
        </p:txBody>
      </p:sp>
      <p:sp>
        <p:nvSpPr>
          <p:cNvPr id="4" name="Rectangle 3"/>
          <p:cNvSpPr/>
          <p:nvPr/>
        </p:nvSpPr>
        <p:spPr>
          <a:xfrm>
            <a:off x="620973" y="2121161"/>
            <a:ext cx="5809397" cy="3554819"/>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امیر سرلشکر «عباس بابایی» برای پیشرفت سریع عملیات‌ها به نظارت بر کار‌ها اکتفا نمی‌کرد و علی‌رغم ممانعت‌هایی که برای جلوگیری از پرواز وی به دلیل سمتی که داشت به‌وجود می‌آوردند؛ اما خود شخصاً در پرواز‌های عملیاتی شرکت می‌کرد و با مهارت و شجاعتی خاص به مقابله با دشمنان اسلام می‌پرداخت.</a:t>
            </a:r>
          </a:p>
        </p:txBody>
      </p:sp>
      <p:pic>
        <p:nvPicPr>
          <p:cNvPr id="7" name="Picture 6"/>
          <p:cNvPicPr>
            <a:picLocks noChangeAspect="1"/>
          </p:cNvPicPr>
          <p:nvPr/>
        </p:nvPicPr>
        <p:blipFill>
          <a:blip r:embed="rId2"/>
          <a:stretch>
            <a:fillRect/>
          </a:stretch>
        </p:blipFill>
        <p:spPr>
          <a:xfrm>
            <a:off x="4315615" y="946422"/>
            <a:ext cx="3938357" cy="79255"/>
          </a:xfrm>
          <a:prstGeom prst="rect">
            <a:avLst/>
          </a:prstGeom>
        </p:spPr>
      </p:pic>
      <p:sp>
        <p:nvSpPr>
          <p:cNvPr id="8" name="Rectangle 7"/>
          <p:cNvSpPr/>
          <p:nvPr/>
        </p:nvSpPr>
        <p:spPr>
          <a:xfrm>
            <a:off x="0" y="6414448"/>
            <a:ext cx="12192000" cy="4435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6608096" y="2061859"/>
            <a:ext cx="5114560" cy="3316406"/>
          </a:xfrm>
          <a:prstGeom prst="rect">
            <a:avLst/>
          </a:prstGeom>
        </p:spPr>
      </p:pic>
      <p:sp>
        <p:nvSpPr>
          <p:cNvPr id="10" name="Rectangle 9"/>
          <p:cNvSpPr/>
          <p:nvPr/>
        </p:nvSpPr>
        <p:spPr>
          <a:xfrm>
            <a:off x="8859671" y="1579412"/>
            <a:ext cx="2947916" cy="4001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432949" y="5449966"/>
            <a:ext cx="2947916" cy="3968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1986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227093" y="1760031"/>
            <a:ext cx="6687403" cy="3450945"/>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شهید بابائی، دوران تحصیلات ابتدایی خود را در دبستان دهخدا سپری کرد و دوران متوسطه را نیز در دبیرستان نظام با موفقیت به پایان می‌رساند. پس از اخذ دیپلم، با شرکت در کنکور سراسری در رشته پزشکی پذیرفته می‌شود ولی به دلیل این که به خلبانی علاقه وافری داشت، از آن انصراف داده و در سال 1348 وارد دانشکده خلبانی نیروی هوایی می شود.</a:t>
            </a:r>
            <a:endParaRPr lang="en-US" dirty="0">
              <a:solidFill>
                <a:srgbClr val="2B2D30"/>
              </a:solidFill>
              <a:latin typeface="Vazir" panose="020B0603030804020204" pitchFamily="34" charset="-78"/>
              <a:cs typeface="Vazir" panose="020B0603030804020204" pitchFamily="34" charset="-78"/>
            </a:endParaRPr>
          </a:p>
        </p:txBody>
      </p:sp>
      <p:sp>
        <p:nvSpPr>
          <p:cNvPr id="5" name="TextBox 4"/>
          <p:cNvSpPr txBox="1"/>
          <p:nvPr/>
        </p:nvSpPr>
        <p:spPr>
          <a:xfrm>
            <a:off x="7042245" y="675921"/>
            <a:ext cx="4872251" cy="584775"/>
          </a:xfrm>
          <a:prstGeom prst="rect">
            <a:avLst/>
          </a:prstGeom>
          <a:noFill/>
          <a:ln>
            <a:noFill/>
          </a:ln>
        </p:spPr>
        <p:txBody>
          <a:bodyPr wrap="square" rtlCol="0">
            <a:spAutoFit/>
          </a:bodyPr>
          <a:lstStyle>
            <a:defPPr>
              <a:defRPr lang="en-US"/>
            </a:defPPr>
            <a:lvl1pPr algn="ctr">
              <a:defRPr sz="3200" b="1">
                <a:latin typeface="Vazir" panose="020B0603030804020204" pitchFamily="34" charset="-78"/>
                <a:cs typeface="Vazir" panose="020B0603030804020204" pitchFamily="34" charset="-78"/>
              </a:defRPr>
            </a:lvl1pPr>
          </a:lstStyle>
          <a:p>
            <a:r>
              <a:rPr lang="fa-IR" dirty="0"/>
              <a:t>دوران تحصیلات شهید بابائی</a:t>
            </a:r>
            <a:endParaRPr lang="en-US" dirty="0"/>
          </a:p>
        </p:txBody>
      </p:sp>
      <p:sp>
        <p:nvSpPr>
          <p:cNvPr id="6" name="Rectangle 5"/>
          <p:cNvSpPr/>
          <p:nvPr/>
        </p:nvSpPr>
        <p:spPr>
          <a:xfrm>
            <a:off x="0" y="0"/>
            <a:ext cx="2743200" cy="685800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610901" y="1427697"/>
            <a:ext cx="3937334" cy="8266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تصاویر/ امیر سرلشکر شهید «عباس بابایی» (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7377" y="675921"/>
            <a:ext cx="4226416" cy="5619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9693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2496819" y="1378425"/>
            <a:ext cx="3453605" cy="449011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096836" y="258201"/>
            <a:ext cx="5463654"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سریال تلویزیونی «شوق پرواز»</a:t>
            </a:r>
          </a:p>
        </p:txBody>
      </p:sp>
      <p:sp>
        <p:nvSpPr>
          <p:cNvPr id="22" name="Rectangle 21"/>
          <p:cNvSpPr/>
          <p:nvPr/>
        </p:nvSpPr>
        <p:spPr>
          <a:xfrm>
            <a:off x="6086902" y="1265601"/>
            <a:ext cx="5663820" cy="4939814"/>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مجموعه تلویزیونی «شوق پرواز» به سفارش بنیاد شهید و امور ایثارگران و به کارگردانی «یدالله صمدی» در مورد زندگی امیر سرلشکر شهید «عباس بابایی» ساخته شد که طبق نظرسنجی صدا و سیما، بهترین سریال ژانر دفاع مقدس شناخته شد. این سریال از شهریور سال ۱۳۹۰ تا بهمن همان سال، در قالب ۲۴ قسمت به روی آنتن رفت. بازیگری نقش «عباس بابایی» در سریال «شوق پرواز»، برعهده «شهاب حسینی» بوده است.</a:t>
            </a:r>
            <a:endParaRPr lang="en-US" dirty="0">
              <a:solidFill>
                <a:srgbClr val="2B2D30"/>
              </a:solidFill>
              <a:latin typeface="Vazir" panose="020B0603030804020204" pitchFamily="34" charset="-78"/>
              <a:cs typeface="Vazir" panose="020B0603030804020204" pitchFamily="34" charset="-78"/>
            </a:endParaRPr>
          </a:p>
        </p:txBody>
      </p:sp>
      <p:pic>
        <p:nvPicPr>
          <p:cNvPr id="23" name="Picture 22"/>
          <p:cNvPicPr>
            <a:picLocks noChangeAspect="1"/>
          </p:cNvPicPr>
          <p:nvPr/>
        </p:nvPicPr>
        <p:blipFill>
          <a:blip r:embed="rId2"/>
          <a:stretch>
            <a:fillRect/>
          </a:stretch>
        </p:blipFill>
        <p:spPr>
          <a:xfrm>
            <a:off x="8253643" y="1014661"/>
            <a:ext cx="3938357" cy="79255"/>
          </a:xfrm>
          <a:prstGeom prst="rect">
            <a:avLst/>
          </a:prstGeom>
        </p:spPr>
      </p:pic>
      <p:pic>
        <p:nvPicPr>
          <p:cNvPr id="24" name="Picture 23"/>
          <p:cNvPicPr>
            <a:picLocks noChangeAspect="1"/>
          </p:cNvPicPr>
          <p:nvPr/>
        </p:nvPicPr>
        <p:blipFill>
          <a:blip r:embed="rId3"/>
          <a:stretch>
            <a:fillRect/>
          </a:stretch>
        </p:blipFill>
        <p:spPr>
          <a:xfrm>
            <a:off x="0" y="1619286"/>
            <a:ext cx="5730618" cy="3989943"/>
          </a:xfrm>
          <a:prstGeom prst="rect">
            <a:avLst/>
          </a:prstGeom>
        </p:spPr>
      </p:pic>
      <p:sp>
        <p:nvSpPr>
          <p:cNvPr id="27" name="Rectangle 26"/>
          <p:cNvSpPr/>
          <p:nvPr/>
        </p:nvSpPr>
        <p:spPr>
          <a:xfrm>
            <a:off x="914400" y="1378425"/>
            <a:ext cx="1582419" cy="24086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12078269" y="1619286"/>
            <a:ext cx="113731" cy="458612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44580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8928" y="2518190"/>
            <a:ext cx="2742417" cy="707886"/>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https://www.daneshchi.ir</a:t>
            </a:r>
            <a:endParaRPr lang="fa-IR"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
        <p:nvSpPr>
          <p:cNvPr id="5" name="Rectangle 4"/>
          <p:cNvSpPr/>
          <p:nvPr/>
        </p:nvSpPr>
        <p:spPr>
          <a:xfrm>
            <a:off x="348928" y="3868240"/>
            <a:ext cx="2982868" cy="707886"/>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https://www.mizanonline.ir</a:t>
            </a:r>
            <a:endParaRPr lang="fa-IR"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
        <p:nvSpPr>
          <p:cNvPr id="7" name="TextBox 6"/>
          <p:cNvSpPr txBox="1"/>
          <p:nvPr/>
        </p:nvSpPr>
        <p:spPr>
          <a:xfrm>
            <a:off x="5077118" y="207445"/>
            <a:ext cx="3370997" cy="584775"/>
          </a:xfrm>
          <a:prstGeom prst="rect">
            <a:avLst/>
          </a:prstGeom>
          <a:noFill/>
          <a:ln>
            <a:noFill/>
          </a:ln>
        </p:spPr>
        <p:txBody>
          <a:bodyPr wrap="square" rtlCol="0">
            <a:spAutoFit/>
          </a:bodyPr>
          <a:lstStyle>
            <a:defPPr>
              <a:defRPr lang="en-US"/>
            </a:defPPr>
            <a:lvl1pPr algn="ctr">
              <a:defRPr sz="3200" b="1">
                <a:latin typeface="Vazir" panose="020B0603030804020204" pitchFamily="34" charset="-78"/>
                <a:cs typeface="Vazir" panose="020B0603030804020204" pitchFamily="34" charset="-78"/>
              </a:defRPr>
            </a:lvl1pPr>
          </a:lstStyle>
          <a:p>
            <a:r>
              <a:rPr lang="fa-IR" dirty="0"/>
              <a:t>منابع</a:t>
            </a:r>
            <a:endParaRPr lang="en-US" dirty="0"/>
          </a:p>
        </p:txBody>
      </p:sp>
      <p:sp>
        <p:nvSpPr>
          <p:cNvPr id="8" name="Rectangle 7"/>
          <p:cNvSpPr/>
          <p:nvPr/>
        </p:nvSpPr>
        <p:spPr>
          <a:xfrm>
            <a:off x="348928" y="3213535"/>
            <a:ext cx="2792752" cy="707886"/>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https://navideshahed.com</a:t>
            </a:r>
            <a:endParaRPr lang="fa-IR"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348928" y="1157980"/>
            <a:ext cx="2852382" cy="707886"/>
          </a:xfrm>
          <a:prstGeom prst="rect">
            <a:avLst/>
          </a:prstGeom>
          <a:noFill/>
        </p:spPr>
        <p:txBody>
          <a:bodyPr wrap="square" rtlCol="0">
            <a:spAutoFit/>
          </a:bodyPr>
          <a:lstStyle/>
          <a:p>
            <a:r>
              <a:rPr lang="en-US" sz="2000"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https://defapress.ir</a:t>
            </a:r>
            <a:endParaRPr lang="fa-IR"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
        <p:nvSpPr>
          <p:cNvPr id="16" name="Rectangle 15"/>
          <p:cNvSpPr/>
          <p:nvPr/>
        </p:nvSpPr>
        <p:spPr>
          <a:xfrm>
            <a:off x="348928" y="1893965"/>
            <a:ext cx="2465740" cy="707886"/>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https://photokade.com</a:t>
            </a:r>
            <a:endParaRPr lang="fa-IR"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7673277F-3D02-8CA0-E2FD-08A460499C9F}"/>
              </a:ext>
            </a:extLst>
          </p:cNvPr>
          <p:cNvPicPr>
            <a:picLocks noChangeAspect="1"/>
          </p:cNvPicPr>
          <p:nvPr/>
        </p:nvPicPr>
        <p:blipFill>
          <a:blip r:embed="rId7"/>
          <a:stretch>
            <a:fillRect/>
          </a:stretch>
        </p:blipFill>
        <p:spPr>
          <a:xfrm>
            <a:off x="4590238" y="948772"/>
            <a:ext cx="3938357" cy="79255"/>
          </a:xfrm>
          <a:prstGeom prst="rect">
            <a:avLst/>
          </a:prstGeom>
        </p:spPr>
      </p:pic>
    </p:spTree>
    <p:extLst>
      <p:ext uri="{BB962C8B-B14F-4D97-AF65-F5344CB8AC3E}">
        <p14:creationId xmlns:p14="http://schemas.microsoft.com/office/powerpoint/2010/main" val="3862711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AA4DD54-117B-F313-BA2B-53A0D0AB3E24}"/>
              </a:ext>
            </a:extLst>
          </p:cNvPr>
          <p:cNvPicPr>
            <a:picLocks noChangeAspect="1"/>
          </p:cNvPicPr>
          <p:nvPr/>
        </p:nvPicPr>
        <p:blipFill>
          <a:blip r:embed="rId2"/>
          <a:stretch>
            <a:fillRect/>
          </a:stretch>
        </p:blipFill>
        <p:spPr>
          <a:xfrm>
            <a:off x="2941320" y="3161507"/>
            <a:ext cx="6309360" cy="61471"/>
          </a:xfrm>
          <a:prstGeom prst="rect">
            <a:avLst/>
          </a:prstGeom>
        </p:spPr>
      </p:pic>
      <p:sp>
        <p:nvSpPr>
          <p:cNvPr id="3" name="Rectangle 2">
            <a:extLst>
              <a:ext uri="{FF2B5EF4-FFF2-40B4-BE49-F238E27FC236}">
                <a16:creationId xmlns:a16="http://schemas.microsoft.com/office/drawing/2014/main" id="{8D1F90AA-6AC0-7018-59CD-A263FE5AFF7D}"/>
              </a:ext>
            </a:extLst>
          </p:cNvPr>
          <p:cNvSpPr/>
          <p:nvPr/>
        </p:nvSpPr>
        <p:spPr>
          <a:xfrm>
            <a:off x="311085" y="1851331"/>
            <a:ext cx="11702651" cy="1200329"/>
          </a:xfrm>
          <a:prstGeom prst="rect">
            <a:avLst/>
          </a:prstGeom>
          <a:noFill/>
          <a:ln>
            <a:noFill/>
          </a:ln>
        </p:spPr>
        <p:txBody>
          <a:bodyPr wrap="square" rtlCol="0">
            <a:spAutoFit/>
          </a:bodyPr>
          <a:lstStyle/>
          <a:p>
            <a:pPr algn="ctr"/>
            <a:r>
              <a:rPr lang="fa-IR" sz="7200" b="1" dirty="0">
                <a:latin typeface="Vazir" panose="020B0603030804020204" pitchFamily="34" charset="-78"/>
                <a:cs typeface="Vazir" panose="020B0603030804020204" pitchFamily="34" charset="-78"/>
              </a:rPr>
              <a:t>با تشکر از توجه شما عزیزان</a:t>
            </a:r>
          </a:p>
        </p:txBody>
      </p:sp>
    </p:spTree>
    <p:extLst>
      <p:ext uri="{BB962C8B-B14F-4D97-AF65-F5344CB8AC3E}">
        <p14:creationId xmlns:p14="http://schemas.microsoft.com/office/powerpoint/2010/main" val="3021556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29786" y="869371"/>
            <a:ext cx="3261815" cy="584775"/>
          </a:xfrm>
          <a:prstGeom prst="rect">
            <a:avLst/>
          </a:prstGeom>
          <a:noFill/>
          <a:ln>
            <a:noFill/>
          </a:ln>
        </p:spPr>
        <p:txBody>
          <a:bodyPr wrap="square" rtlCol="0">
            <a:spAutoFit/>
          </a:bodyPr>
          <a:lstStyle>
            <a:defPPr>
              <a:defRPr lang="en-US"/>
            </a:defPPr>
            <a:lvl1pPr algn="ctr">
              <a:defRPr sz="3200" b="1">
                <a:latin typeface="Vazir" panose="020B0603030804020204" pitchFamily="34" charset="-78"/>
                <a:cs typeface="Vazir" panose="020B0603030804020204" pitchFamily="34" charset="-78"/>
              </a:defRPr>
            </a:lvl1pPr>
          </a:lstStyle>
          <a:p>
            <a:r>
              <a:rPr lang="fa-IR" dirty="0"/>
              <a:t>همسر شهید بابایی</a:t>
            </a:r>
          </a:p>
        </p:txBody>
      </p:sp>
      <p:sp>
        <p:nvSpPr>
          <p:cNvPr id="3" name="Rectangle 2"/>
          <p:cNvSpPr/>
          <p:nvPr/>
        </p:nvSpPr>
        <p:spPr>
          <a:xfrm>
            <a:off x="351692" y="1768505"/>
            <a:ext cx="5534290" cy="2065950"/>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مرحوم صدیقه (ملیحه حکمت) متولد سال 1337 بوده ، در خانواده‌ای فرهنگی بدنیا آمد و در سن 17 سالگی به عقد شهید عباس بابایی درآمد.</a:t>
            </a:r>
            <a:endParaRPr lang="en-US" dirty="0">
              <a:solidFill>
                <a:srgbClr val="2B2D30"/>
              </a:solidFill>
              <a:latin typeface="Vazir" panose="020B0603030804020204" pitchFamily="34" charset="-78"/>
              <a:cs typeface="Vazir" panose="020B0603030804020204" pitchFamily="34" charset="-78"/>
            </a:endParaRPr>
          </a:p>
        </p:txBody>
      </p:sp>
      <p:sp>
        <p:nvSpPr>
          <p:cNvPr id="4" name="Rectangle 3"/>
          <p:cNvSpPr/>
          <p:nvPr/>
        </p:nvSpPr>
        <p:spPr>
          <a:xfrm>
            <a:off x="6325323" y="3197172"/>
            <a:ext cx="5595583" cy="287633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stretch>
            <a:fillRect/>
          </a:stretch>
        </p:blipFill>
        <p:spPr>
          <a:xfrm>
            <a:off x="6116715" y="2160023"/>
            <a:ext cx="5680312" cy="3786875"/>
          </a:xfrm>
          <a:prstGeom prst="rect">
            <a:avLst/>
          </a:prstGeom>
        </p:spPr>
      </p:pic>
      <p:sp>
        <p:nvSpPr>
          <p:cNvPr id="6" name="Rectangle 5"/>
          <p:cNvSpPr/>
          <p:nvPr/>
        </p:nvSpPr>
        <p:spPr>
          <a:xfrm>
            <a:off x="3892027" y="1600563"/>
            <a:ext cx="3937334" cy="8266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6806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09229" y="287325"/>
            <a:ext cx="3148083" cy="584775"/>
          </a:xfrm>
          <a:prstGeom prst="rect">
            <a:avLst/>
          </a:prstGeom>
          <a:noFill/>
          <a:ln>
            <a:noFill/>
          </a:ln>
        </p:spPr>
        <p:txBody>
          <a:bodyPr wrap="square" rtlCol="0">
            <a:spAutoFit/>
          </a:bodyPr>
          <a:lstStyle>
            <a:defPPr>
              <a:defRPr lang="en-US"/>
            </a:defPPr>
            <a:lvl1pPr algn="ctr">
              <a:defRPr sz="3200" b="1">
                <a:latin typeface="Vazir" panose="020B0603030804020204" pitchFamily="34" charset="-78"/>
                <a:cs typeface="Vazir" panose="020B0603030804020204" pitchFamily="34" charset="-78"/>
              </a:defRPr>
            </a:lvl1pPr>
          </a:lstStyle>
          <a:p>
            <a:r>
              <a:rPr lang="fa-IR" dirty="0"/>
              <a:t>ازدواج شهید بابایی</a:t>
            </a:r>
            <a:endParaRPr lang="en-US" dirty="0"/>
          </a:p>
        </p:txBody>
      </p:sp>
      <p:sp>
        <p:nvSpPr>
          <p:cNvPr id="3" name="Rectangle 2"/>
          <p:cNvSpPr/>
          <p:nvPr/>
        </p:nvSpPr>
        <p:spPr>
          <a:xfrm>
            <a:off x="4701875" y="1603694"/>
            <a:ext cx="6903270" cy="2065950"/>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عباس بابایی در سال 1348 _1349 به مدت دو سال در آمریکا بود که وقتی برگشت در یکی از شب‌های زمستانی تنهایی به خانه ما آمدند و از اول تا پایان شب با پدر و مادرم به صحبت نشستند .</a:t>
            </a:r>
          </a:p>
        </p:txBody>
      </p:sp>
      <p:sp>
        <p:nvSpPr>
          <p:cNvPr id="4" name="Rectangle 3"/>
          <p:cNvSpPr/>
          <p:nvPr/>
        </p:nvSpPr>
        <p:spPr>
          <a:xfrm>
            <a:off x="4548227" y="3773519"/>
            <a:ext cx="7166102" cy="2169825"/>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من که از این موضوع کاملا بی خبر بودم فقط از پشت دربه حرف های آنها گوش میدادم و آن موقع بود که فهمیدم ایشان برای خواستگاری من آمدند عباس از پدر و مادر من خواست تا قبل از صحبت با پدر و مادر خود جواب من را بشنود .</a:t>
            </a:r>
          </a:p>
        </p:txBody>
      </p:sp>
      <p:pic>
        <p:nvPicPr>
          <p:cNvPr id="5" name="Picture 4"/>
          <p:cNvPicPr>
            <a:picLocks noChangeAspect="1"/>
          </p:cNvPicPr>
          <p:nvPr/>
        </p:nvPicPr>
        <p:blipFill>
          <a:blip r:embed="rId2"/>
          <a:stretch>
            <a:fillRect/>
          </a:stretch>
        </p:blipFill>
        <p:spPr>
          <a:xfrm>
            <a:off x="5214093" y="1103175"/>
            <a:ext cx="3938357" cy="79255"/>
          </a:xfrm>
          <a:prstGeom prst="rect">
            <a:avLst/>
          </a:prstGeom>
        </p:spPr>
      </p:pic>
      <p:sp>
        <p:nvSpPr>
          <p:cNvPr id="6" name="Rectangle 5"/>
          <p:cNvSpPr/>
          <p:nvPr/>
        </p:nvSpPr>
        <p:spPr>
          <a:xfrm>
            <a:off x="3203495" y="1312594"/>
            <a:ext cx="1023583" cy="4285397"/>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0" y="831156"/>
            <a:ext cx="3943350" cy="5248275"/>
          </a:xfrm>
          <a:prstGeom prst="rect">
            <a:avLst/>
          </a:prstGeom>
        </p:spPr>
      </p:pic>
      <p:sp>
        <p:nvSpPr>
          <p:cNvPr id="8" name="Rectangle 7"/>
          <p:cNvSpPr/>
          <p:nvPr/>
        </p:nvSpPr>
        <p:spPr>
          <a:xfrm>
            <a:off x="4215294" y="1722772"/>
            <a:ext cx="191069" cy="34650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8358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14448" y="254278"/>
            <a:ext cx="2743200" cy="76903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23331" y="638795"/>
            <a:ext cx="5459104" cy="5632311"/>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وی می گفت : اگر جواب ملیحه به من نه باشد همسر آینده ایشان و حتی جهیزیه را نیز خودم انتخاب می‌کنم .زمانی که مادرم  خواست با من صحبت کند ، گفتم هر چه شما صلاح میدانید ؛ اما از آنجایی که مادرم هم زن سختگیری بود و با ازدواج فامیلی موافق نبود ، میدانستم بهترین انتخاب را برایم انجام می‌دهد. در 17 سالگی بود که به عقد عباس درآمدم و در همان زمان برای خرید عقد و عروسی طبق سنت به همرا ه خانواده ها به تهران ، خیابان ولیعصر(عج) آمدیم .</a:t>
            </a:r>
          </a:p>
        </p:txBody>
      </p:sp>
      <p:sp>
        <p:nvSpPr>
          <p:cNvPr id="6" name="Rectangle 5"/>
          <p:cNvSpPr/>
          <p:nvPr/>
        </p:nvSpPr>
        <p:spPr>
          <a:xfrm>
            <a:off x="9034818" y="5886590"/>
            <a:ext cx="2442949" cy="8690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2"/>
          <a:srcRect b="11841"/>
          <a:stretch/>
        </p:blipFill>
        <p:spPr>
          <a:xfrm>
            <a:off x="6660107" y="431971"/>
            <a:ext cx="4572000" cy="6045958"/>
          </a:xfrm>
          <a:prstGeom prst="rect">
            <a:avLst/>
          </a:prstGeom>
        </p:spPr>
      </p:pic>
    </p:spTree>
    <p:extLst>
      <p:ext uri="{BB962C8B-B14F-4D97-AF65-F5344CB8AC3E}">
        <p14:creationId xmlns:p14="http://schemas.microsoft.com/office/powerpoint/2010/main" val="366748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160060" y="669670"/>
            <a:ext cx="3398292" cy="359875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782937" y="3302758"/>
            <a:ext cx="4312693" cy="334370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5177051" y="669670"/>
            <a:ext cx="6096000" cy="2065950"/>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در آن زمان برای من یک سرویس الماس اصل که بسیار زیبا بود خریدند و 7 شبانه روز برایم عروسی گرفتند و ما برای زندگی به پایگاه وحدتی دزفول رفتیم ،به خانه‌ای که به قول عباس قصر بود.</a:t>
            </a:r>
          </a:p>
        </p:txBody>
      </p:sp>
      <p:sp>
        <p:nvSpPr>
          <p:cNvPr id="3" name="Rectangle 2"/>
          <p:cNvSpPr/>
          <p:nvPr/>
        </p:nvSpPr>
        <p:spPr>
          <a:xfrm>
            <a:off x="395785" y="4268422"/>
            <a:ext cx="6096000" cy="2065950"/>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اتاق خواب های رنگارنگ با پرده هایی بسیار شیک و کریستال‌های زیبا که همگی 1 ماه بیشتر دوام نیاورد،بعد از 1 ماه عباس زمزمه رفتن میکرد و من هم با این کار او و نزدیکی به خدا راضی بودم.</a:t>
            </a:r>
          </a:p>
        </p:txBody>
      </p:sp>
      <p:pic>
        <p:nvPicPr>
          <p:cNvPr id="4" name="Picture 3"/>
          <p:cNvPicPr>
            <a:picLocks noChangeAspect="1"/>
          </p:cNvPicPr>
          <p:nvPr/>
        </p:nvPicPr>
        <p:blipFill>
          <a:blip r:embed="rId2"/>
          <a:stretch>
            <a:fillRect/>
          </a:stretch>
        </p:blipFill>
        <p:spPr>
          <a:xfrm>
            <a:off x="6959280" y="3483093"/>
            <a:ext cx="3960006" cy="2983031"/>
          </a:xfrm>
          <a:prstGeom prst="rect">
            <a:avLst/>
          </a:prstGeom>
        </p:spPr>
      </p:pic>
      <p:pic>
        <p:nvPicPr>
          <p:cNvPr id="5" name="Picture 4"/>
          <p:cNvPicPr>
            <a:picLocks noChangeAspect="1"/>
          </p:cNvPicPr>
          <p:nvPr/>
        </p:nvPicPr>
        <p:blipFill>
          <a:blip r:embed="rId3"/>
          <a:stretch>
            <a:fillRect/>
          </a:stretch>
        </p:blipFill>
        <p:spPr>
          <a:xfrm>
            <a:off x="1397077" y="930804"/>
            <a:ext cx="3337618" cy="3337618"/>
          </a:xfrm>
          <a:prstGeom prst="rect">
            <a:avLst/>
          </a:prstGeom>
        </p:spPr>
      </p:pic>
    </p:spTree>
    <p:extLst>
      <p:ext uri="{BB962C8B-B14F-4D97-AF65-F5344CB8AC3E}">
        <p14:creationId xmlns:p14="http://schemas.microsoft.com/office/powerpoint/2010/main" val="1069216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14092" y="349395"/>
            <a:ext cx="3466532" cy="584775"/>
          </a:xfrm>
          <a:prstGeom prst="rect">
            <a:avLst/>
          </a:prstGeom>
          <a:noFill/>
          <a:ln>
            <a:noFill/>
          </a:ln>
        </p:spPr>
        <p:txBody>
          <a:bodyPr wrap="square" rtlCol="0">
            <a:spAutoFit/>
          </a:bodyPr>
          <a:lstStyle>
            <a:defPPr>
              <a:defRPr lang="en-US"/>
            </a:defPPr>
            <a:lvl1pPr algn="ctr">
              <a:defRPr sz="3200" b="1">
                <a:latin typeface="Vazir" panose="020B0603030804020204" pitchFamily="34" charset="-78"/>
                <a:cs typeface="Vazir" panose="020B0603030804020204" pitchFamily="34" charset="-78"/>
              </a:defRPr>
            </a:lvl1pPr>
          </a:lstStyle>
          <a:p>
            <a:r>
              <a:rPr lang="fa-IR" dirty="0"/>
              <a:t>فرزندان شهید بابایی</a:t>
            </a:r>
            <a:endParaRPr lang="en-US" dirty="0"/>
          </a:p>
        </p:txBody>
      </p:sp>
      <p:sp>
        <p:nvSpPr>
          <p:cNvPr id="3" name="Rectangle 2"/>
          <p:cNvSpPr/>
          <p:nvPr/>
        </p:nvSpPr>
        <p:spPr>
          <a:xfrm>
            <a:off x="5793932" y="2285605"/>
            <a:ext cx="6096000" cy="2862322"/>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حسین پسر بزرگ شهید بابایی متولد ۱۳۵۸ و صاحب شغل آزاد است، محمد فرزند کوچک متولد ۶۰ و دانش آموخته مدیریت بازرگانی و مشغول بکار است سلما دخترش نیز در کار هنری و کارگردانی می باشد.</a:t>
            </a:r>
          </a:p>
        </p:txBody>
      </p:sp>
      <p:pic>
        <p:nvPicPr>
          <p:cNvPr id="4" name="Picture 3"/>
          <p:cNvPicPr>
            <a:picLocks noChangeAspect="1"/>
          </p:cNvPicPr>
          <p:nvPr/>
        </p:nvPicPr>
        <p:blipFill>
          <a:blip r:embed="rId3"/>
          <a:stretch>
            <a:fillRect/>
          </a:stretch>
        </p:blipFill>
        <p:spPr>
          <a:xfrm>
            <a:off x="4978180" y="1196672"/>
            <a:ext cx="3938357" cy="79255"/>
          </a:xfrm>
          <a:prstGeom prst="rect">
            <a:avLst/>
          </a:prstGeom>
        </p:spPr>
      </p:pic>
      <p:sp>
        <p:nvSpPr>
          <p:cNvPr id="14" name="Isosceles Triangle 13"/>
          <p:cNvSpPr/>
          <p:nvPr/>
        </p:nvSpPr>
        <p:spPr>
          <a:xfrm>
            <a:off x="-42203" y="0"/>
            <a:ext cx="5375977" cy="6858000"/>
          </a:xfrm>
          <a:custGeom>
            <a:avLst/>
            <a:gdLst>
              <a:gd name="connsiteX0" fmla="*/ 0 w 4206240"/>
              <a:gd name="connsiteY0" fmla="*/ 6858000 h 6858000"/>
              <a:gd name="connsiteX1" fmla="*/ 2103120 w 4206240"/>
              <a:gd name="connsiteY1" fmla="*/ 0 h 6858000"/>
              <a:gd name="connsiteX2" fmla="*/ 4206240 w 4206240"/>
              <a:gd name="connsiteY2" fmla="*/ 6858000 h 6858000"/>
              <a:gd name="connsiteX3" fmla="*/ 0 w 4206240"/>
              <a:gd name="connsiteY3" fmla="*/ 6858000 h 6858000"/>
              <a:gd name="connsiteX0" fmla="*/ 0 w 4206240"/>
              <a:gd name="connsiteY0" fmla="*/ 6843932 h 6843932"/>
              <a:gd name="connsiteX1" fmla="*/ 35169 w 4206240"/>
              <a:gd name="connsiteY1" fmla="*/ 0 h 6843932"/>
              <a:gd name="connsiteX2" fmla="*/ 4206240 w 4206240"/>
              <a:gd name="connsiteY2" fmla="*/ 6843932 h 6843932"/>
              <a:gd name="connsiteX3" fmla="*/ 0 w 4206240"/>
              <a:gd name="connsiteY3" fmla="*/ 6843932 h 6843932"/>
            </a:gdLst>
            <a:ahLst/>
            <a:cxnLst>
              <a:cxn ang="0">
                <a:pos x="connsiteX0" y="connsiteY0"/>
              </a:cxn>
              <a:cxn ang="0">
                <a:pos x="connsiteX1" y="connsiteY1"/>
              </a:cxn>
              <a:cxn ang="0">
                <a:pos x="connsiteX2" y="connsiteY2"/>
              </a:cxn>
              <a:cxn ang="0">
                <a:pos x="connsiteX3" y="connsiteY3"/>
              </a:cxn>
            </a:cxnLst>
            <a:rect l="l" t="t" r="r" b="b"/>
            <a:pathLst>
              <a:path w="4206240" h="6843932">
                <a:moveTo>
                  <a:pt x="0" y="6843932"/>
                </a:moveTo>
                <a:lnTo>
                  <a:pt x="35169" y="0"/>
                </a:lnTo>
                <a:lnTo>
                  <a:pt x="4206240" y="6843932"/>
                </a:lnTo>
                <a:lnTo>
                  <a:pt x="0" y="6843932"/>
                </a:lnTo>
                <a:close/>
              </a:path>
            </a:pathLst>
          </a:cu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4"/>
          <a:stretch>
            <a:fillRect/>
          </a:stretch>
        </p:blipFill>
        <p:spPr>
          <a:xfrm>
            <a:off x="393593" y="2054553"/>
            <a:ext cx="4940181" cy="4378797"/>
          </a:xfrm>
          <a:prstGeom prst="rect">
            <a:avLst/>
          </a:prstGeom>
        </p:spPr>
      </p:pic>
    </p:spTree>
    <p:extLst>
      <p:ext uri="{BB962C8B-B14F-4D97-AF65-F5344CB8AC3E}">
        <p14:creationId xmlns:p14="http://schemas.microsoft.com/office/powerpoint/2010/main" val="4111649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37776" y="241872"/>
            <a:ext cx="6619164" cy="584775"/>
          </a:xfrm>
          <a:prstGeom prst="rect">
            <a:avLst/>
          </a:prstGeom>
          <a:noFill/>
          <a:ln>
            <a:noFill/>
          </a:ln>
        </p:spPr>
        <p:txBody>
          <a:bodyPr wrap="square" rtlCol="0">
            <a:spAutoFit/>
          </a:bodyPr>
          <a:lstStyle/>
          <a:p>
            <a:pPr algn="ctr"/>
            <a:r>
              <a:rPr lang="fa-IR" sz="3200" b="1" dirty="0">
                <a:latin typeface="Vazir" panose="020B0603030804020204" pitchFamily="34" charset="-78"/>
                <a:cs typeface="Vazir" panose="020B0603030804020204" pitchFamily="34" charset="-78"/>
              </a:rPr>
              <a:t>خصوصیات اخلاقی شهید عباس بابایی</a:t>
            </a:r>
          </a:p>
        </p:txBody>
      </p:sp>
      <p:sp>
        <p:nvSpPr>
          <p:cNvPr id="3" name="Rectangle 2"/>
          <p:cNvSpPr/>
          <p:nvPr/>
        </p:nvSpPr>
        <p:spPr>
          <a:xfrm>
            <a:off x="7406185" y="1752301"/>
            <a:ext cx="4785815" cy="523220"/>
          </a:xfrm>
          <a:prstGeom prst="rect">
            <a:avLst/>
          </a:prstGeom>
          <a:noFill/>
          <a:ln>
            <a:noFill/>
          </a:ln>
        </p:spPr>
        <p:txBody>
          <a:bodyPr wrap="square" rtlCol="0">
            <a:spAutoFit/>
          </a:bodyPr>
          <a:lstStyle/>
          <a:p>
            <a:pPr algn="ctr"/>
            <a:r>
              <a:rPr lang="fa-IR" sz="2800" b="1" dirty="0">
                <a:latin typeface="Vazir" panose="020B0603030804020204" pitchFamily="34" charset="-78"/>
                <a:cs typeface="Vazir" panose="020B0603030804020204" pitchFamily="34" charset="-78"/>
              </a:rPr>
              <a:t>◊ مردم داری و شوق سازندگی</a:t>
            </a:r>
          </a:p>
        </p:txBody>
      </p:sp>
      <p:sp>
        <p:nvSpPr>
          <p:cNvPr id="4" name="Rectangle 3"/>
          <p:cNvSpPr/>
          <p:nvPr/>
        </p:nvSpPr>
        <p:spPr>
          <a:xfrm>
            <a:off x="2101754" y="2275521"/>
            <a:ext cx="9789993" cy="2862322"/>
          </a:xfrm>
          <a:prstGeom prst="rect">
            <a:avLst/>
          </a:prstGeom>
        </p:spPr>
        <p:txBody>
          <a:bodyPr wrap="square">
            <a:spAutoFit/>
          </a:bodyPr>
          <a:lstStyle/>
          <a:p>
            <a:pPr algn="just" rtl="1">
              <a:lnSpc>
                <a:spcPct val="250000"/>
              </a:lnSpc>
            </a:pPr>
            <a:r>
              <a:rPr lang="fa-IR" dirty="0">
                <a:solidFill>
                  <a:srgbClr val="2B2D30"/>
                </a:solidFill>
                <a:latin typeface="Vazir" panose="020B0603030804020204" pitchFamily="34" charset="-78"/>
                <a:cs typeface="Vazir" panose="020B0603030804020204" pitchFamily="34" charset="-78"/>
              </a:rPr>
              <a:t>«بابایی همواره به دنبال این بود که راهی برای خدمت به مردم بیابد. همیشه در پی سرکشی به روستاهای اطراف بود تا با مشکلات مردم آشنا شود و خدمتی انجام دهد. در یکی از این رفت‌وآمدها، به روستایی رفتیم که هیچگونه امکانات بهداشتی نداشت. بابایی از مردم آن روستا نیازهایشان را پرسید و در فاصله‌ای کم و با هزینه شخصی دست به کار ساختن حمامی برایشان شد. همچنین برق را نیز برایشان فراهم ساخت.»</a:t>
            </a:r>
            <a:endParaRPr lang="en-US" dirty="0">
              <a:solidFill>
                <a:srgbClr val="2B2D30"/>
              </a:solidFill>
              <a:latin typeface="Vazir" panose="020B0603030804020204" pitchFamily="34" charset="-78"/>
              <a:cs typeface="Vazir" panose="020B0603030804020204" pitchFamily="34" charset="-78"/>
            </a:endParaRPr>
          </a:p>
        </p:txBody>
      </p:sp>
      <p:sp>
        <p:nvSpPr>
          <p:cNvPr id="5" name="Rectangle 4"/>
          <p:cNvSpPr/>
          <p:nvPr/>
        </p:nvSpPr>
        <p:spPr>
          <a:xfrm>
            <a:off x="1381347" y="5832970"/>
            <a:ext cx="3449961" cy="369332"/>
          </a:xfrm>
          <a:prstGeom prst="rect">
            <a:avLst/>
          </a:prstGeom>
        </p:spPr>
        <p:txBody>
          <a:bodyPr wrap="square">
            <a:spAutoFit/>
          </a:bodyPr>
          <a:lstStyle/>
          <a:p>
            <a:pPr algn="just"/>
            <a:r>
              <a:rPr lang="fa-IR" b="0" i="0" dirty="0">
                <a:solidFill>
                  <a:srgbClr val="333333"/>
                </a:solidFill>
                <a:effectLst/>
                <a:latin typeface="IRANSans" panose="020B0506030804020204" pitchFamily="34" charset="-78"/>
                <a:cs typeface="IRANSans" panose="020B0506030804020204" pitchFamily="34" charset="-78"/>
              </a:rPr>
              <a:t>(روایت از محمد حسین صادق زاده)</a:t>
            </a:r>
            <a:endParaRPr lang="en-US" dirty="0"/>
          </a:p>
        </p:txBody>
      </p:sp>
      <p:pic>
        <p:nvPicPr>
          <p:cNvPr id="6" name="Picture 5"/>
          <p:cNvPicPr>
            <a:picLocks noChangeAspect="1"/>
          </p:cNvPicPr>
          <p:nvPr/>
        </p:nvPicPr>
        <p:blipFill>
          <a:blip r:embed="rId2"/>
          <a:stretch>
            <a:fillRect/>
          </a:stretch>
        </p:blipFill>
        <p:spPr>
          <a:xfrm>
            <a:off x="5027573" y="1035480"/>
            <a:ext cx="3938357" cy="79255"/>
          </a:xfrm>
          <a:prstGeom prst="rect">
            <a:avLst/>
          </a:prstGeom>
        </p:spPr>
      </p:pic>
    </p:spTree>
    <p:extLst>
      <p:ext uri="{BB962C8B-B14F-4D97-AF65-F5344CB8AC3E}">
        <p14:creationId xmlns:p14="http://schemas.microsoft.com/office/powerpoint/2010/main" val="16496273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TotalTime>
  <Words>2451</Words>
  <Application>Microsoft Office PowerPoint</Application>
  <PresentationFormat>Widescreen</PresentationFormat>
  <Paragraphs>80</Paragraphs>
  <Slides>32</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 Auto Signature</vt:lpstr>
      <vt:lpstr>Arial</vt:lpstr>
      <vt:lpstr>Calibri</vt:lpstr>
      <vt:lpstr>Calibri Light</vt:lpstr>
      <vt:lpstr>IRANSans</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34</cp:revision>
  <dcterms:created xsi:type="dcterms:W3CDTF">2024-06-13T07:43:21Z</dcterms:created>
  <dcterms:modified xsi:type="dcterms:W3CDTF">2024-06-15T09:54:06Z</dcterms:modified>
</cp:coreProperties>
</file>