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0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botop" initials="m" lastIdx="1" clrIdx="0">
    <p:extLst>
      <p:ext uri="{19B8F6BF-5375-455C-9EA6-DF929625EA0E}">
        <p15:presenceInfo xmlns:p15="http://schemas.microsoft.com/office/powerpoint/2012/main" userId="mobot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B9CA"/>
    <a:srgbClr val="333F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6" d="100"/>
          <a:sy n="86" d="100"/>
        </p:scale>
        <p:origin x="53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4F1109-418B-400A-816A-3E8C2EF17D96}" type="datetimeFigureOut">
              <a:rPr lang="en-US" smtClean="0"/>
              <a:t>6/19/2024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03509E-1DB9-43BA-BEE2-57A6273945F4}" type="slidenum">
              <a:rPr lang="en-US" smtClean="0"/>
              <a:t>‹#›</a:t>
            </a:fld>
            <a:endParaRPr lang="en-US"/>
          </a:p>
        </p:txBody>
      </p:sp>
    </p:spTree>
    <p:extLst>
      <p:ext uri="{BB962C8B-B14F-4D97-AF65-F5344CB8AC3E}">
        <p14:creationId xmlns:p14="http://schemas.microsoft.com/office/powerpoint/2010/main" val="3279983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Bevel 1"/>
          <p:cNvSpPr/>
          <p:nvPr userDrawn="1"/>
        </p:nvSpPr>
        <p:spPr>
          <a:xfrm>
            <a:off x="8077200" y="228600"/>
            <a:ext cx="3937000" cy="850900"/>
          </a:xfrm>
          <a:prstGeom prst="beve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6776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6FC877F-1674-3F4D-928C-E6067637AB52}"/>
              </a:ext>
            </a:extLst>
          </p:cNvPr>
          <p:cNvSpPr>
            <a:spLocks noGrp="1"/>
          </p:cNvSpPr>
          <p:nvPr>
            <p:ph type="pic" sz="quarter" idx="11"/>
          </p:nvPr>
        </p:nvSpPr>
        <p:spPr>
          <a:xfrm>
            <a:off x="1" y="0"/>
            <a:ext cx="7077899" cy="6858000"/>
          </a:xfrm>
          <a:custGeom>
            <a:avLst/>
            <a:gdLst>
              <a:gd name="connsiteX0" fmla="*/ 6193248 w 7077899"/>
              <a:gd name="connsiteY0" fmla="*/ 6825095 h 6858000"/>
              <a:gd name="connsiteX1" fmla="*/ 6200126 w 7077899"/>
              <a:gd name="connsiteY1" fmla="*/ 6825302 h 6858000"/>
              <a:gd name="connsiteX2" fmla="*/ 6203764 w 7077899"/>
              <a:gd name="connsiteY2" fmla="*/ 6825545 h 6858000"/>
              <a:gd name="connsiteX3" fmla="*/ 6208200 w 7077899"/>
              <a:gd name="connsiteY3" fmla="*/ 6826350 h 6858000"/>
              <a:gd name="connsiteX4" fmla="*/ 6214328 w 7077899"/>
              <a:gd name="connsiteY4" fmla="*/ 6829891 h 6858000"/>
              <a:gd name="connsiteX5" fmla="*/ 6196269 w 7077899"/>
              <a:gd name="connsiteY5" fmla="*/ 6840363 h 6858000"/>
              <a:gd name="connsiteX6" fmla="*/ 6175068 w 7077899"/>
              <a:gd name="connsiteY6" fmla="*/ 6852489 h 6858000"/>
              <a:gd name="connsiteX7" fmla="*/ 6163992 w 7077899"/>
              <a:gd name="connsiteY7" fmla="*/ 6858000 h 6858000"/>
              <a:gd name="connsiteX8" fmla="*/ 6108284 w 7077899"/>
              <a:gd name="connsiteY8" fmla="*/ 6858000 h 6858000"/>
              <a:gd name="connsiteX9" fmla="*/ 6117090 w 7077899"/>
              <a:gd name="connsiteY9" fmla="*/ 6855719 h 6858000"/>
              <a:gd name="connsiteX10" fmla="*/ 6126766 w 7077899"/>
              <a:gd name="connsiteY10" fmla="*/ 6851711 h 6858000"/>
              <a:gd name="connsiteX11" fmla="*/ 6135495 w 7077899"/>
              <a:gd name="connsiteY11" fmla="*/ 6847808 h 6858000"/>
              <a:gd name="connsiteX12" fmla="*/ 6152553 w 7077899"/>
              <a:gd name="connsiteY12" fmla="*/ 6839723 h 6858000"/>
              <a:gd name="connsiteX13" fmla="*/ 6170160 w 7077899"/>
              <a:gd name="connsiteY13" fmla="*/ 6831253 h 6858000"/>
              <a:gd name="connsiteX14" fmla="*/ 6177240 w 7077899"/>
              <a:gd name="connsiteY14" fmla="*/ 6828511 h 6858000"/>
              <a:gd name="connsiteX15" fmla="*/ 6186067 w 7077899"/>
              <a:gd name="connsiteY15" fmla="*/ 6826223 h 6858000"/>
              <a:gd name="connsiteX16" fmla="*/ 6600267 w 7077899"/>
              <a:gd name="connsiteY16" fmla="*/ 6720249 h 6858000"/>
              <a:gd name="connsiteX17" fmla="*/ 6599470 w 7077899"/>
              <a:gd name="connsiteY17" fmla="*/ 6726049 h 6858000"/>
              <a:gd name="connsiteX18" fmla="*/ 6597695 w 7077899"/>
              <a:gd name="connsiteY18" fmla="*/ 6731955 h 6858000"/>
              <a:gd name="connsiteX19" fmla="*/ 6595095 w 7077899"/>
              <a:gd name="connsiteY19" fmla="*/ 6737279 h 6858000"/>
              <a:gd name="connsiteX20" fmla="*/ 6590689 w 7077899"/>
              <a:gd name="connsiteY20" fmla="*/ 6742128 h 6858000"/>
              <a:gd name="connsiteX21" fmla="*/ 6586283 w 7077899"/>
              <a:gd name="connsiteY21" fmla="*/ 6746977 h 6858000"/>
              <a:gd name="connsiteX22" fmla="*/ 6581201 w 7077899"/>
              <a:gd name="connsiteY22" fmla="*/ 6750556 h 6858000"/>
              <a:gd name="connsiteX23" fmla="*/ 6574992 w 7077899"/>
              <a:gd name="connsiteY23" fmla="*/ 6754928 h 6858000"/>
              <a:gd name="connsiteX24" fmla="*/ 6567543 w 7077899"/>
              <a:gd name="connsiteY24" fmla="*/ 6758427 h 6858000"/>
              <a:gd name="connsiteX25" fmla="*/ 6561636 w 7077899"/>
              <a:gd name="connsiteY25" fmla="*/ 6761424 h 6858000"/>
              <a:gd name="connsiteX26" fmla="*/ 6554901 w 7077899"/>
              <a:gd name="connsiteY26" fmla="*/ 6763839 h 6858000"/>
              <a:gd name="connsiteX27" fmla="*/ 6548168 w 7077899"/>
              <a:gd name="connsiteY27" fmla="*/ 6766253 h 6858000"/>
              <a:gd name="connsiteX28" fmla="*/ 6540457 w 7077899"/>
              <a:gd name="connsiteY28" fmla="*/ 6768773 h 6858000"/>
              <a:gd name="connsiteX29" fmla="*/ 6533460 w 7077899"/>
              <a:gd name="connsiteY29" fmla="*/ 6770207 h 6858000"/>
              <a:gd name="connsiteX30" fmla="*/ 6527595 w 7077899"/>
              <a:gd name="connsiteY30" fmla="*/ 6770846 h 6858000"/>
              <a:gd name="connsiteX31" fmla="*/ 6520750 w 7077899"/>
              <a:gd name="connsiteY31" fmla="*/ 6771593 h 6858000"/>
              <a:gd name="connsiteX32" fmla="*/ 6515034 w 7077899"/>
              <a:gd name="connsiteY32" fmla="*/ 6771543 h 6858000"/>
              <a:gd name="connsiteX33" fmla="*/ 6518614 w 7077899"/>
              <a:gd name="connsiteY33" fmla="*/ 6766112 h 6858000"/>
              <a:gd name="connsiteX34" fmla="*/ 6522606 w 7077899"/>
              <a:gd name="connsiteY34" fmla="*/ 6760973 h 6858000"/>
              <a:gd name="connsiteX35" fmla="*/ 6526708 w 7077899"/>
              <a:gd name="connsiteY35" fmla="*/ 6757501 h 6858000"/>
              <a:gd name="connsiteX36" fmla="*/ 6531790 w 7077899"/>
              <a:gd name="connsiteY36" fmla="*/ 6753922 h 6858000"/>
              <a:gd name="connsiteX37" fmla="*/ 6537545 w 7077899"/>
              <a:gd name="connsiteY37" fmla="*/ 6751615 h 6858000"/>
              <a:gd name="connsiteX38" fmla="*/ 6541758 w 7077899"/>
              <a:gd name="connsiteY38" fmla="*/ 6749812 h 6858000"/>
              <a:gd name="connsiteX39" fmla="*/ 6554509 w 7077899"/>
              <a:gd name="connsiteY39" fmla="*/ 6746070 h 6858000"/>
              <a:gd name="connsiteX40" fmla="*/ 6566285 w 7077899"/>
              <a:gd name="connsiteY40" fmla="*/ 6742434 h 6858000"/>
              <a:gd name="connsiteX41" fmla="*/ 6572454 w 7077899"/>
              <a:gd name="connsiteY41" fmla="*/ 6740418 h 6858000"/>
              <a:gd name="connsiteX42" fmla="*/ 6578774 w 7077899"/>
              <a:gd name="connsiteY42" fmla="*/ 6737714 h 6858000"/>
              <a:gd name="connsiteX43" fmla="*/ 6583704 w 7077899"/>
              <a:gd name="connsiteY43" fmla="*/ 6734823 h 6858000"/>
              <a:gd name="connsiteX44" fmla="*/ 6589912 w 7077899"/>
              <a:gd name="connsiteY44" fmla="*/ 6730451 h 6858000"/>
              <a:gd name="connsiteX45" fmla="*/ 6595148 w 7077899"/>
              <a:gd name="connsiteY45" fmla="*/ 6726183 h 6858000"/>
              <a:gd name="connsiteX46" fmla="*/ 6554292 w 7077899"/>
              <a:gd name="connsiteY46" fmla="*/ 6545636 h 6858000"/>
              <a:gd name="connsiteX47" fmla="*/ 6554958 w 7077899"/>
              <a:gd name="connsiteY47" fmla="*/ 6551434 h 6858000"/>
              <a:gd name="connsiteX48" fmla="*/ 6556032 w 7077899"/>
              <a:gd name="connsiteY48" fmla="*/ 6555235 h 6858000"/>
              <a:gd name="connsiteX49" fmla="*/ 6557650 w 7077899"/>
              <a:gd name="connsiteY49" fmla="*/ 6556374 h 6858000"/>
              <a:gd name="connsiteX50" fmla="*/ 6558458 w 7077899"/>
              <a:gd name="connsiteY50" fmla="*/ 6556943 h 6858000"/>
              <a:gd name="connsiteX51" fmla="*/ 6560211 w 7077899"/>
              <a:gd name="connsiteY51" fmla="*/ 6557419 h 6858000"/>
              <a:gd name="connsiteX52" fmla="*/ 6562642 w 7077899"/>
              <a:gd name="connsiteY52" fmla="*/ 6556845 h 6858000"/>
              <a:gd name="connsiteX53" fmla="*/ 6560074 w 7077899"/>
              <a:gd name="connsiteY53" fmla="*/ 6560364 h 6858000"/>
              <a:gd name="connsiteX54" fmla="*/ 6558583 w 7077899"/>
              <a:gd name="connsiteY54" fmla="*/ 6563121 h 6858000"/>
              <a:gd name="connsiteX55" fmla="*/ 6553176 w 7077899"/>
              <a:gd name="connsiteY55" fmla="*/ 6569207 h 6858000"/>
              <a:gd name="connsiteX56" fmla="*/ 6551420 w 7077899"/>
              <a:gd name="connsiteY56" fmla="*/ 6571015 h 6858000"/>
              <a:gd name="connsiteX57" fmla="*/ 6551011 w 7077899"/>
              <a:gd name="connsiteY57" fmla="*/ 6573012 h 6858000"/>
              <a:gd name="connsiteX58" fmla="*/ 6551819 w 7077899"/>
              <a:gd name="connsiteY58" fmla="*/ 6573582 h 6858000"/>
              <a:gd name="connsiteX59" fmla="*/ 6556408 w 7077899"/>
              <a:gd name="connsiteY59" fmla="*/ 6573768 h 6858000"/>
              <a:gd name="connsiteX60" fmla="*/ 6555324 w 7077899"/>
              <a:gd name="connsiteY60" fmla="*/ 6576809 h 6858000"/>
              <a:gd name="connsiteX61" fmla="*/ 6553430 w 7077899"/>
              <a:gd name="connsiteY61" fmla="*/ 6579284 h 6858000"/>
              <a:gd name="connsiteX62" fmla="*/ 6550188 w 7077899"/>
              <a:gd name="connsiteY62" fmla="*/ 6581566 h 6858000"/>
              <a:gd name="connsiteX63" fmla="*/ 6548027 w 7077899"/>
              <a:gd name="connsiteY63" fmla="*/ 6583089 h 6858000"/>
              <a:gd name="connsiteX64" fmla="*/ 6546136 w 7077899"/>
              <a:gd name="connsiteY64" fmla="*/ 6583280 h 6858000"/>
              <a:gd name="connsiteX65" fmla="*/ 6543303 w 7077899"/>
              <a:gd name="connsiteY65" fmla="*/ 6583567 h 6858000"/>
              <a:gd name="connsiteX66" fmla="*/ 6539659 w 7077899"/>
              <a:gd name="connsiteY66" fmla="*/ 6583285 h 6858000"/>
              <a:gd name="connsiteX67" fmla="*/ 6536692 w 7077899"/>
              <a:gd name="connsiteY67" fmla="*/ 6581957 h 6858000"/>
              <a:gd name="connsiteX68" fmla="*/ 6531297 w 7077899"/>
              <a:gd name="connsiteY68" fmla="*/ 6578920 h 6858000"/>
              <a:gd name="connsiteX69" fmla="*/ 6527121 w 7077899"/>
              <a:gd name="connsiteY69" fmla="*/ 6574456 h 6858000"/>
              <a:gd name="connsiteX70" fmla="*/ 6524429 w 7077899"/>
              <a:gd name="connsiteY70" fmla="*/ 6569515 h 6858000"/>
              <a:gd name="connsiteX71" fmla="*/ 6524165 w 7077899"/>
              <a:gd name="connsiteY71" fmla="*/ 6566284 h 6858000"/>
              <a:gd name="connsiteX72" fmla="*/ 6523901 w 7077899"/>
              <a:gd name="connsiteY72" fmla="*/ 6563053 h 6858000"/>
              <a:gd name="connsiteX73" fmla="*/ 6529575 w 7077899"/>
              <a:gd name="connsiteY73" fmla="*/ 6557916 h 6858000"/>
              <a:gd name="connsiteX74" fmla="*/ 6537005 w 7077899"/>
              <a:gd name="connsiteY74" fmla="*/ 6553254 h 6858000"/>
              <a:gd name="connsiteX75" fmla="*/ 6544703 w 7077899"/>
              <a:gd name="connsiteY75" fmla="*/ 6549541 h 6858000"/>
              <a:gd name="connsiteX76" fmla="*/ 6758189 w 7077899"/>
              <a:gd name="connsiteY76" fmla="*/ 6383034 h 6858000"/>
              <a:gd name="connsiteX77" fmla="*/ 6766832 w 7077899"/>
              <a:gd name="connsiteY77" fmla="*/ 6383747 h 6858000"/>
              <a:gd name="connsiteX78" fmla="*/ 6770480 w 7077899"/>
              <a:gd name="connsiteY78" fmla="*/ 6384012 h 6858000"/>
              <a:gd name="connsiteX79" fmla="*/ 6773841 w 7077899"/>
              <a:gd name="connsiteY79" fmla="*/ 6385611 h 6858000"/>
              <a:gd name="connsiteX80" fmla="*/ 6777607 w 7077899"/>
              <a:gd name="connsiteY80" fmla="*/ 6387494 h 6858000"/>
              <a:gd name="connsiteX81" fmla="*/ 6780422 w 7077899"/>
              <a:gd name="connsiteY81" fmla="*/ 6389477 h 6858000"/>
              <a:gd name="connsiteX82" fmla="*/ 6786717 w 7077899"/>
              <a:gd name="connsiteY82" fmla="*/ 6394679 h 6858000"/>
              <a:gd name="connsiteX83" fmla="*/ 6792039 w 7077899"/>
              <a:gd name="connsiteY83" fmla="*/ 6402265 h 6858000"/>
              <a:gd name="connsiteX84" fmla="*/ 6784770 w 7077899"/>
              <a:gd name="connsiteY84" fmla="*/ 6399451 h 6858000"/>
              <a:gd name="connsiteX85" fmla="*/ 6779112 w 7077899"/>
              <a:gd name="connsiteY85" fmla="*/ 6397769 h 6858000"/>
              <a:gd name="connsiteX86" fmla="*/ 6772763 w 7077899"/>
              <a:gd name="connsiteY86" fmla="*/ 6397139 h 6858000"/>
              <a:gd name="connsiteX87" fmla="*/ 6765727 w 7077899"/>
              <a:gd name="connsiteY87" fmla="*/ 6397560 h 6858000"/>
              <a:gd name="connsiteX88" fmla="*/ 6759638 w 7077899"/>
              <a:gd name="connsiteY88" fmla="*/ 6397880 h 6858000"/>
              <a:gd name="connsiteX89" fmla="*/ 6752720 w 7077899"/>
              <a:gd name="connsiteY89" fmla="*/ 6399919 h 6858000"/>
              <a:gd name="connsiteX90" fmla="*/ 6744854 w 7077899"/>
              <a:gd name="connsiteY90" fmla="*/ 6402059 h 6858000"/>
              <a:gd name="connsiteX91" fmla="*/ 6738738 w 7077899"/>
              <a:gd name="connsiteY91" fmla="*/ 6404666 h 6858000"/>
              <a:gd name="connsiteX92" fmla="*/ 6723523 w 7077899"/>
              <a:gd name="connsiteY92" fmla="*/ 6410847 h 6858000"/>
              <a:gd name="connsiteX93" fmla="*/ 6707621 w 7077899"/>
              <a:gd name="connsiteY93" fmla="*/ 6418080 h 6858000"/>
              <a:gd name="connsiteX94" fmla="*/ 6690768 w 7077899"/>
              <a:gd name="connsiteY94" fmla="*/ 6425413 h 6858000"/>
              <a:gd name="connsiteX95" fmla="*/ 6682616 w 7077899"/>
              <a:gd name="connsiteY95" fmla="*/ 6428887 h 6858000"/>
              <a:gd name="connsiteX96" fmla="*/ 6673257 w 7077899"/>
              <a:gd name="connsiteY96" fmla="*/ 6431511 h 6858000"/>
              <a:gd name="connsiteX97" fmla="*/ 6678995 w 7077899"/>
              <a:gd name="connsiteY97" fmla="*/ 6426337 h 6858000"/>
              <a:gd name="connsiteX98" fmla="*/ 6684877 w 7077899"/>
              <a:gd name="connsiteY98" fmla="*/ 6420494 h 6858000"/>
              <a:gd name="connsiteX99" fmla="*/ 6691160 w 7077899"/>
              <a:gd name="connsiteY99" fmla="*/ 6414936 h 6858000"/>
              <a:gd name="connsiteX100" fmla="*/ 6699339 w 7077899"/>
              <a:gd name="connsiteY100" fmla="*/ 6409176 h 6858000"/>
              <a:gd name="connsiteX101" fmla="*/ 6706973 w 7077899"/>
              <a:gd name="connsiteY101" fmla="*/ 6403800 h 6858000"/>
              <a:gd name="connsiteX102" fmla="*/ 6715555 w 7077899"/>
              <a:gd name="connsiteY102" fmla="*/ 6398324 h 6858000"/>
              <a:gd name="connsiteX103" fmla="*/ 6723591 w 7077899"/>
              <a:gd name="connsiteY103" fmla="*/ 6393230 h 6858000"/>
              <a:gd name="connsiteX104" fmla="*/ 6732834 w 7077899"/>
              <a:gd name="connsiteY104" fmla="*/ 6388988 h 6858000"/>
              <a:gd name="connsiteX105" fmla="*/ 6740845 w 7077899"/>
              <a:gd name="connsiteY105" fmla="*/ 6386180 h 6858000"/>
              <a:gd name="connsiteX106" fmla="*/ 6750061 w 7077899"/>
              <a:gd name="connsiteY106" fmla="*/ 6384225 h 6858000"/>
              <a:gd name="connsiteX107" fmla="*/ 6865172 w 7077899"/>
              <a:gd name="connsiteY107" fmla="*/ 6344028 h 6858000"/>
              <a:gd name="connsiteX108" fmla="*/ 6860267 w 7077899"/>
              <a:gd name="connsiteY108" fmla="*/ 6349166 h 6858000"/>
              <a:gd name="connsiteX109" fmla="*/ 6852189 w 7077899"/>
              <a:gd name="connsiteY109" fmla="*/ 6355977 h 6858000"/>
              <a:gd name="connsiteX110" fmla="*/ 6843401 w 7077899"/>
              <a:gd name="connsiteY110" fmla="*/ 6363849 h 6858000"/>
              <a:gd name="connsiteX111" fmla="*/ 6832467 w 7077899"/>
              <a:gd name="connsiteY111" fmla="*/ 6370988 h 6858000"/>
              <a:gd name="connsiteX112" fmla="*/ 6826677 w 7077899"/>
              <a:gd name="connsiteY112" fmla="*/ 6373943 h 6858000"/>
              <a:gd name="connsiteX113" fmla="*/ 6822395 w 7077899"/>
              <a:gd name="connsiteY113" fmla="*/ 6376397 h 6858000"/>
              <a:gd name="connsiteX114" fmla="*/ 6817474 w 7077899"/>
              <a:gd name="connsiteY114" fmla="*/ 6377618 h 6858000"/>
              <a:gd name="connsiteX115" fmla="*/ 6813106 w 7077899"/>
              <a:gd name="connsiteY115" fmla="*/ 6378448 h 6858000"/>
              <a:gd name="connsiteX116" fmla="*/ 6808897 w 7077899"/>
              <a:gd name="connsiteY116" fmla="*/ 6378607 h 6858000"/>
              <a:gd name="connsiteX117" fmla="*/ 6805709 w 7077899"/>
              <a:gd name="connsiteY117" fmla="*/ 6376362 h 6858000"/>
              <a:gd name="connsiteX118" fmla="*/ 6803077 w 7077899"/>
              <a:gd name="connsiteY118" fmla="*/ 6373726 h 6858000"/>
              <a:gd name="connsiteX119" fmla="*/ 6800910 w 7077899"/>
              <a:gd name="connsiteY119" fmla="*/ 6369077 h 6858000"/>
              <a:gd name="connsiteX120" fmla="*/ 6811950 w 7077899"/>
              <a:gd name="connsiteY120" fmla="*/ 6367477 h 6858000"/>
              <a:gd name="connsiteX121" fmla="*/ 6819730 w 7077899"/>
              <a:gd name="connsiteY121" fmla="*/ 6365926 h 6858000"/>
              <a:gd name="connsiteX122" fmla="*/ 6826316 w 7077899"/>
              <a:gd name="connsiteY122" fmla="*/ 6363534 h 6858000"/>
              <a:gd name="connsiteX123" fmla="*/ 6832659 w 7077899"/>
              <a:gd name="connsiteY123" fmla="*/ 6360189 h 6858000"/>
              <a:gd name="connsiteX124" fmla="*/ 6845900 w 7077899"/>
              <a:gd name="connsiteY124" fmla="*/ 6353109 h 6858000"/>
              <a:gd name="connsiteX125" fmla="*/ 6854704 w 7077899"/>
              <a:gd name="connsiteY125" fmla="*/ 6349154 h 6858000"/>
              <a:gd name="connsiteX126" fmla="*/ 2660944 w 7077899"/>
              <a:gd name="connsiteY126" fmla="*/ 6342469 h 6858000"/>
              <a:gd name="connsiteX127" fmla="*/ 2668993 w 7077899"/>
              <a:gd name="connsiteY127" fmla="*/ 6360232 h 6858000"/>
              <a:gd name="connsiteX128" fmla="*/ 2672407 w 7077899"/>
              <a:gd name="connsiteY128" fmla="*/ 6368685 h 6858000"/>
              <a:gd name="connsiteX129" fmla="*/ 2674883 w 7077899"/>
              <a:gd name="connsiteY129" fmla="*/ 6377229 h 6858000"/>
              <a:gd name="connsiteX130" fmla="*/ 2674908 w 7077899"/>
              <a:gd name="connsiteY130" fmla="*/ 6381782 h 6858000"/>
              <a:gd name="connsiteX131" fmla="*/ 2674658 w 7077899"/>
              <a:gd name="connsiteY131" fmla="*/ 6385387 h 6858000"/>
              <a:gd name="connsiteX132" fmla="*/ 2674816 w 7077899"/>
              <a:gd name="connsiteY132" fmla="*/ 6389276 h 6858000"/>
              <a:gd name="connsiteX133" fmla="*/ 2672683 w 7077899"/>
              <a:gd name="connsiteY133" fmla="*/ 6393065 h 6858000"/>
              <a:gd name="connsiteX134" fmla="*/ 2670010 w 7077899"/>
              <a:gd name="connsiteY134" fmla="*/ 6397232 h 6858000"/>
              <a:gd name="connsiteX135" fmla="*/ 2666124 w 7077899"/>
              <a:gd name="connsiteY135" fmla="*/ 6400541 h 6858000"/>
              <a:gd name="connsiteX136" fmla="*/ 2661293 w 7077899"/>
              <a:gd name="connsiteY136" fmla="*/ 6403942 h 6858000"/>
              <a:gd name="connsiteX137" fmla="*/ 2655248 w 7077899"/>
              <a:gd name="connsiteY137" fmla="*/ 6406486 h 6858000"/>
              <a:gd name="connsiteX138" fmla="*/ 2648417 w 7077899"/>
              <a:gd name="connsiteY138" fmla="*/ 6389582 h 6858000"/>
              <a:gd name="connsiteX139" fmla="*/ 2645131 w 7077899"/>
              <a:gd name="connsiteY139" fmla="*/ 6380466 h 6858000"/>
              <a:gd name="connsiteX140" fmla="*/ 2643064 w 7077899"/>
              <a:gd name="connsiteY140" fmla="*/ 6372206 h 6858000"/>
              <a:gd name="connsiteX141" fmla="*/ 2642500 w 7077899"/>
              <a:gd name="connsiteY141" fmla="*/ 6368031 h 6858000"/>
              <a:gd name="connsiteX142" fmla="*/ 2642881 w 7077899"/>
              <a:gd name="connsiteY142" fmla="*/ 6363764 h 6858000"/>
              <a:gd name="connsiteX143" fmla="*/ 2644072 w 7077899"/>
              <a:gd name="connsiteY143" fmla="*/ 6360066 h 6858000"/>
              <a:gd name="connsiteX144" fmla="*/ 2645800 w 7077899"/>
              <a:gd name="connsiteY144" fmla="*/ 6355993 h 6858000"/>
              <a:gd name="connsiteX145" fmla="*/ 2648339 w 7077899"/>
              <a:gd name="connsiteY145" fmla="*/ 6352490 h 6858000"/>
              <a:gd name="connsiteX146" fmla="*/ 2651821 w 7077899"/>
              <a:gd name="connsiteY146" fmla="*/ 6348894 h 6858000"/>
              <a:gd name="connsiteX147" fmla="*/ 2654766 w 7077899"/>
              <a:gd name="connsiteY147" fmla="*/ 6345678 h 6858000"/>
              <a:gd name="connsiteX148" fmla="*/ 7005563 w 7077899"/>
              <a:gd name="connsiteY148" fmla="*/ 6282106 h 6858000"/>
              <a:gd name="connsiteX149" fmla="*/ 6989047 w 7077899"/>
              <a:gd name="connsiteY149" fmla="*/ 6298304 h 6858000"/>
              <a:gd name="connsiteX150" fmla="*/ 6976136 w 7077899"/>
              <a:gd name="connsiteY150" fmla="*/ 6308538 h 6858000"/>
              <a:gd name="connsiteX151" fmla="*/ 6969550 w 7077899"/>
              <a:gd name="connsiteY151" fmla="*/ 6313176 h 6858000"/>
              <a:gd name="connsiteX152" fmla="*/ 6964204 w 7077899"/>
              <a:gd name="connsiteY152" fmla="*/ 6316370 h 6858000"/>
              <a:gd name="connsiteX153" fmla="*/ 6958311 w 7077899"/>
              <a:gd name="connsiteY153" fmla="*/ 6319949 h 6858000"/>
              <a:gd name="connsiteX154" fmla="*/ 6952563 w 7077899"/>
              <a:gd name="connsiteY154" fmla="*/ 6322857 h 6858000"/>
              <a:gd name="connsiteX155" fmla="*/ 6939151 w 7077899"/>
              <a:gd name="connsiteY155" fmla="*/ 6328876 h 6858000"/>
              <a:gd name="connsiteX156" fmla="*/ 6923026 w 7077899"/>
              <a:gd name="connsiteY156" fmla="*/ 6334525 h 6858000"/>
              <a:gd name="connsiteX157" fmla="*/ 6903057 w 7077899"/>
              <a:gd name="connsiteY157" fmla="*/ 6342880 h 6858000"/>
              <a:gd name="connsiteX158" fmla="*/ 6875835 w 7077899"/>
              <a:gd name="connsiteY158" fmla="*/ 6354630 h 6858000"/>
              <a:gd name="connsiteX159" fmla="*/ 6879037 w 7077899"/>
              <a:gd name="connsiteY159" fmla="*/ 6348379 h 6858000"/>
              <a:gd name="connsiteX160" fmla="*/ 6883999 w 7077899"/>
              <a:gd name="connsiteY160" fmla="*/ 6342601 h 6858000"/>
              <a:gd name="connsiteX161" fmla="*/ 6889516 w 7077899"/>
              <a:gd name="connsiteY161" fmla="*/ 6336434 h 6858000"/>
              <a:gd name="connsiteX162" fmla="*/ 6895693 w 7077899"/>
              <a:gd name="connsiteY162" fmla="*/ 6331512 h 6858000"/>
              <a:gd name="connsiteX163" fmla="*/ 6902831 w 7077899"/>
              <a:gd name="connsiteY163" fmla="*/ 6326486 h 6858000"/>
              <a:gd name="connsiteX164" fmla="*/ 6910371 w 7077899"/>
              <a:gd name="connsiteY164" fmla="*/ 6321747 h 6858000"/>
              <a:gd name="connsiteX165" fmla="*/ 6918721 w 7077899"/>
              <a:gd name="connsiteY165" fmla="*/ 6317578 h 6858000"/>
              <a:gd name="connsiteX166" fmla="*/ 6928027 w 7077899"/>
              <a:gd name="connsiteY166" fmla="*/ 6313308 h 6858000"/>
              <a:gd name="connsiteX167" fmla="*/ 6946086 w 7077899"/>
              <a:gd name="connsiteY167" fmla="*/ 6305156 h 6858000"/>
              <a:gd name="connsiteX168" fmla="*/ 6965912 w 7077899"/>
              <a:gd name="connsiteY168" fmla="*/ 6297473 h 6858000"/>
              <a:gd name="connsiteX169" fmla="*/ 6985737 w 7077899"/>
              <a:gd name="connsiteY169" fmla="*/ 6289789 h 6858000"/>
              <a:gd name="connsiteX170" fmla="*/ 7077441 w 7077899"/>
              <a:gd name="connsiteY170" fmla="*/ 6243053 h 6858000"/>
              <a:gd name="connsiteX171" fmla="*/ 7077899 w 7077899"/>
              <a:gd name="connsiteY171" fmla="*/ 6244920 h 6858000"/>
              <a:gd name="connsiteX172" fmla="*/ 7076870 w 7077899"/>
              <a:gd name="connsiteY172" fmla="*/ 6247289 h 6858000"/>
              <a:gd name="connsiteX173" fmla="*/ 7074584 w 7077899"/>
              <a:gd name="connsiteY173" fmla="*/ 6251089 h 6858000"/>
              <a:gd name="connsiteX174" fmla="*/ 7072457 w 7077899"/>
              <a:gd name="connsiteY174" fmla="*/ 6254230 h 6858000"/>
              <a:gd name="connsiteX175" fmla="*/ 7065002 w 7077899"/>
              <a:gd name="connsiteY175" fmla="*/ 6260575 h 6858000"/>
              <a:gd name="connsiteX176" fmla="*/ 7061386 w 7077899"/>
              <a:gd name="connsiteY176" fmla="*/ 6264216 h 6858000"/>
              <a:gd name="connsiteX177" fmla="*/ 7056997 w 7077899"/>
              <a:gd name="connsiteY177" fmla="*/ 6267307 h 6858000"/>
              <a:gd name="connsiteX178" fmla="*/ 7051830 w 7077899"/>
              <a:gd name="connsiteY178" fmla="*/ 6269852 h 6858000"/>
              <a:gd name="connsiteX179" fmla="*/ 7048306 w 7077899"/>
              <a:gd name="connsiteY179" fmla="*/ 6271237 h 6858000"/>
              <a:gd name="connsiteX180" fmla="*/ 7044396 w 7077899"/>
              <a:gd name="connsiteY180" fmla="*/ 6272348 h 6858000"/>
              <a:gd name="connsiteX181" fmla="*/ 7039160 w 7077899"/>
              <a:gd name="connsiteY181" fmla="*/ 6273298 h 6858000"/>
              <a:gd name="connsiteX182" fmla="*/ 7036277 w 7077899"/>
              <a:gd name="connsiteY182" fmla="*/ 6272042 h 6858000"/>
              <a:gd name="connsiteX183" fmla="*/ 7033396 w 7077899"/>
              <a:gd name="connsiteY183" fmla="*/ 6270786 h 6858000"/>
              <a:gd name="connsiteX184" fmla="*/ 7030834 w 7077899"/>
              <a:gd name="connsiteY184" fmla="*/ 6268210 h 6858000"/>
              <a:gd name="connsiteX185" fmla="*/ 7029532 w 7077899"/>
              <a:gd name="connsiteY185" fmla="*/ 6264198 h 6858000"/>
              <a:gd name="connsiteX186" fmla="*/ 7037970 w 7077899"/>
              <a:gd name="connsiteY186" fmla="*/ 6263184 h 6858000"/>
              <a:gd name="connsiteX187" fmla="*/ 7043756 w 7077899"/>
              <a:gd name="connsiteY187" fmla="*/ 6261848 h 6858000"/>
              <a:gd name="connsiteX188" fmla="*/ 7049701 w 7077899"/>
              <a:gd name="connsiteY188" fmla="*/ 6259851 h 6858000"/>
              <a:gd name="connsiteX189" fmla="*/ 7053385 w 7077899"/>
              <a:gd name="connsiteY189" fmla="*/ 6257805 h 6858000"/>
              <a:gd name="connsiteX190" fmla="*/ 7063264 w 7077899"/>
              <a:gd name="connsiteY190" fmla="*/ 6250847 h 6858000"/>
              <a:gd name="connsiteX191" fmla="*/ 7069530 w 7077899"/>
              <a:gd name="connsiteY191" fmla="*/ 6247530 h 6858000"/>
              <a:gd name="connsiteX192" fmla="*/ 6764492 w 7077899"/>
              <a:gd name="connsiteY192" fmla="*/ 6220556 h 6858000"/>
              <a:gd name="connsiteX193" fmla="*/ 6763937 w 7077899"/>
              <a:gd name="connsiteY193" fmla="*/ 6223309 h 6858000"/>
              <a:gd name="connsiteX194" fmla="*/ 6763523 w 7077899"/>
              <a:gd name="connsiteY194" fmla="*/ 6225372 h 6858000"/>
              <a:gd name="connsiteX195" fmla="*/ 6760740 w 7077899"/>
              <a:gd name="connsiteY195" fmla="*/ 6229696 h 6858000"/>
              <a:gd name="connsiteX196" fmla="*/ 6756699 w 7077899"/>
              <a:gd name="connsiteY196" fmla="*/ 6233133 h 6858000"/>
              <a:gd name="connsiteX197" fmla="*/ 6752796 w 7077899"/>
              <a:gd name="connsiteY197" fmla="*/ 6235881 h 6858000"/>
              <a:gd name="connsiteX198" fmla="*/ 6749315 w 7077899"/>
              <a:gd name="connsiteY198" fmla="*/ 6238924 h 6858000"/>
              <a:gd name="connsiteX199" fmla="*/ 6745693 w 7077899"/>
              <a:gd name="connsiteY199" fmla="*/ 6242656 h 6858000"/>
              <a:gd name="connsiteX200" fmla="*/ 6742072 w 7077899"/>
              <a:gd name="connsiteY200" fmla="*/ 6246388 h 6858000"/>
              <a:gd name="connsiteX201" fmla="*/ 6742076 w 7077899"/>
              <a:gd name="connsiteY201" fmla="*/ 6248749 h 6858000"/>
              <a:gd name="connsiteX202" fmla="*/ 6741524 w 7077899"/>
              <a:gd name="connsiteY202" fmla="*/ 6251500 h 6858000"/>
              <a:gd name="connsiteX203" fmla="*/ 6740545 w 7077899"/>
              <a:gd name="connsiteY203" fmla="*/ 6251598 h 6858000"/>
              <a:gd name="connsiteX204" fmla="*/ 6738171 w 7077899"/>
              <a:gd name="connsiteY204" fmla="*/ 6251498 h 6858000"/>
              <a:gd name="connsiteX205" fmla="*/ 6736074 w 7077899"/>
              <a:gd name="connsiteY205" fmla="*/ 6250021 h 6858000"/>
              <a:gd name="connsiteX206" fmla="*/ 6735232 w 7077899"/>
              <a:gd name="connsiteY206" fmla="*/ 6247069 h 6858000"/>
              <a:gd name="connsiteX207" fmla="*/ 6733548 w 7077899"/>
              <a:gd name="connsiteY207" fmla="*/ 6243528 h 6858000"/>
              <a:gd name="connsiteX208" fmla="*/ 6731015 w 7077899"/>
              <a:gd name="connsiteY208" fmla="*/ 6234677 h 6858000"/>
              <a:gd name="connsiteX209" fmla="*/ 6729322 w 7077899"/>
              <a:gd name="connsiteY209" fmla="*/ 6226417 h 6858000"/>
              <a:gd name="connsiteX210" fmla="*/ 6736166 w 7077899"/>
              <a:gd name="connsiteY210" fmla="*/ 6228096 h 6858000"/>
              <a:gd name="connsiteX211" fmla="*/ 6740494 w 7077899"/>
              <a:gd name="connsiteY211" fmla="*/ 6228001 h 6858000"/>
              <a:gd name="connsiteX212" fmla="*/ 6744402 w 7077899"/>
              <a:gd name="connsiteY212" fmla="*/ 6227613 h 6858000"/>
              <a:gd name="connsiteX213" fmla="*/ 6748868 w 7077899"/>
              <a:gd name="connsiteY213" fmla="*/ 6226833 h 6858000"/>
              <a:gd name="connsiteX214" fmla="*/ 6753471 w 7077899"/>
              <a:gd name="connsiteY214" fmla="*/ 6225362 h 6858000"/>
              <a:gd name="connsiteX215" fmla="*/ 6759190 w 7077899"/>
              <a:gd name="connsiteY215" fmla="*/ 6223107 h 6858000"/>
              <a:gd name="connsiteX216" fmla="*/ 6810473 w 7077899"/>
              <a:gd name="connsiteY216" fmla="*/ 6204809 h 6858000"/>
              <a:gd name="connsiteX217" fmla="*/ 6819381 w 7077899"/>
              <a:gd name="connsiteY217" fmla="*/ 6204987 h 6858000"/>
              <a:gd name="connsiteX218" fmla="*/ 6827587 w 7077899"/>
              <a:gd name="connsiteY218" fmla="*/ 6206196 h 6858000"/>
              <a:gd name="connsiteX219" fmla="*/ 6835093 w 7077899"/>
              <a:gd name="connsiteY219" fmla="*/ 6208435 h 6858000"/>
              <a:gd name="connsiteX220" fmla="*/ 6839674 w 7077899"/>
              <a:gd name="connsiteY220" fmla="*/ 6211661 h 6858000"/>
              <a:gd name="connsiteX221" fmla="*/ 6838495 w 7077899"/>
              <a:gd name="connsiteY221" fmla="*/ 6214640 h 6858000"/>
              <a:gd name="connsiteX222" fmla="*/ 6835791 w 7077899"/>
              <a:gd name="connsiteY222" fmla="*/ 6216544 h 6858000"/>
              <a:gd name="connsiteX223" fmla="*/ 6832863 w 7077899"/>
              <a:gd name="connsiteY223" fmla="*/ 6217531 h 6858000"/>
              <a:gd name="connsiteX224" fmla="*/ 6830479 w 7077899"/>
              <a:gd name="connsiteY224" fmla="*/ 6218136 h 6858000"/>
              <a:gd name="connsiteX225" fmla="*/ 6827328 w 7077899"/>
              <a:gd name="connsiteY225" fmla="*/ 6218204 h 6858000"/>
              <a:gd name="connsiteX226" fmla="*/ 6823956 w 7077899"/>
              <a:gd name="connsiteY226" fmla="*/ 6217352 h 6858000"/>
              <a:gd name="connsiteX227" fmla="*/ 6816831 w 7077899"/>
              <a:gd name="connsiteY227" fmla="*/ 6215383 h 6858000"/>
              <a:gd name="connsiteX228" fmla="*/ 6808243 w 7077899"/>
              <a:gd name="connsiteY228" fmla="*/ 6213905 h 6858000"/>
              <a:gd name="connsiteX229" fmla="*/ 6803950 w 7077899"/>
              <a:gd name="connsiteY229" fmla="*/ 6213166 h 6858000"/>
              <a:gd name="connsiteX230" fmla="*/ 6799878 w 7077899"/>
              <a:gd name="connsiteY230" fmla="*/ 6213346 h 6858000"/>
              <a:gd name="connsiteX231" fmla="*/ 6794341 w 7077899"/>
              <a:gd name="connsiteY231" fmla="*/ 6214019 h 6858000"/>
              <a:gd name="connsiteX232" fmla="*/ 6790332 w 7077899"/>
              <a:gd name="connsiteY232" fmla="*/ 6215767 h 6858000"/>
              <a:gd name="connsiteX233" fmla="*/ 6784860 w 7077899"/>
              <a:gd name="connsiteY233" fmla="*/ 6218009 h 6858000"/>
              <a:gd name="connsiteX234" fmla="*/ 6779451 w 7077899"/>
              <a:gd name="connsiteY234" fmla="*/ 6221818 h 6858000"/>
              <a:gd name="connsiteX235" fmla="*/ 6781709 w 7077899"/>
              <a:gd name="connsiteY235" fmla="*/ 6218077 h 6858000"/>
              <a:gd name="connsiteX236" fmla="*/ 6784894 w 7077899"/>
              <a:gd name="connsiteY236" fmla="*/ 6214222 h 6858000"/>
              <a:gd name="connsiteX237" fmla="*/ 6788680 w 7077899"/>
              <a:gd name="connsiteY237" fmla="*/ 6211556 h 6858000"/>
              <a:gd name="connsiteX238" fmla="*/ 6791926 w 7077899"/>
              <a:gd name="connsiteY238" fmla="*/ 6209270 h 6858000"/>
              <a:gd name="connsiteX239" fmla="*/ 6796857 w 7077899"/>
              <a:gd name="connsiteY239" fmla="*/ 6207409 h 6858000"/>
              <a:gd name="connsiteX240" fmla="*/ 6801087 w 7077899"/>
              <a:gd name="connsiteY240" fmla="*/ 6206580 h 6858000"/>
              <a:gd name="connsiteX241" fmla="*/ 6805317 w 7077899"/>
              <a:gd name="connsiteY241" fmla="*/ 6205751 h 6858000"/>
              <a:gd name="connsiteX242" fmla="*/ 6051765 w 7077899"/>
              <a:gd name="connsiteY242" fmla="*/ 6173183 h 6858000"/>
              <a:gd name="connsiteX243" fmla="*/ 6055404 w 7077899"/>
              <a:gd name="connsiteY243" fmla="*/ 6173426 h 6858000"/>
              <a:gd name="connsiteX244" fmla="*/ 6057944 w 7077899"/>
              <a:gd name="connsiteY244" fmla="*/ 6174444 h 6858000"/>
              <a:gd name="connsiteX245" fmla="*/ 6060335 w 7077899"/>
              <a:gd name="connsiteY245" fmla="*/ 6176127 h 6858000"/>
              <a:gd name="connsiteX246" fmla="*/ 6062727 w 7077899"/>
              <a:gd name="connsiteY246" fmla="*/ 6177811 h 6858000"/>
              <a:gd name="connsiteX247" fmla="*/ 6063871 w 7077899"/>
              <a:gd name="connsiteY247" fmla="*/ 6180935 h 6858000"/>
              <a:gd name="connsiteX248" fmla="*/ 6065561 w 7077899"/>
              <a:gd name="connsiteY248" fmla="*/ 6183673 h 6858000"/>
              <a:gd name="connsiteX249" fmla="*/ 6066156 w 7077899"/>
              <a:gd name="connsiteY249" fmla="*/ 6187183 h 6858000"/>
              <a:gd name="connsiteX250" fmla="*/ 6065104 w 7077899"/>
              <a:gd name="connsiteY250" fmla="*/ 6191853 h 6858000"/>
              <a:gd name="connsiteX251" fmla="*/ 6064598 w 7077899"/>
              <a:gd name="connsiteY251" fmla="*/ 6196137 h 6858000"/>
              <a:gd name="connsiteX252" fmla="*/ 6061207 w 7077899"/>
              <a:gd name="connsiteY252" fmla="*/ 6196841 h 6858000"/>
              <a:gd name="connsiteX253" fmla="*/ 6058366 w 7077899"/>
              <a:gd name="connsiteY253" fmla="*/ 6197159 h 6858000"/>
              <a:gd name="connsiteX254" fmla="*/ 6057020 w 7077899"/>
              <a:gd name="connsiteY254" fmla="*/ 6196984 h 6858000"/>
              <a:gd name="connsiteX255" fmla="*/ 6054329 w 7077899"/>
              <a:gd name="connsiteY255" fmla="*/ 6196635 h 6858000"/>
              <a:gd name="connsiteX256" fmla="*/ 6051539 w 7077899"/>
              <a:gd name="connsiteY256" fmla="*/ 6194670 h 6858000"/>
              <a:gd name="connsiteX257" fmla="*/ 6048351 w 7077899"/>
              <a:gd name="connsiteY257" fmla="*/ 6192425 h 6858000"/>
              <a:gd name="connsiteX258" fmla="*/ 6046261 w 7077899"/>
              <a:gd name="connsiteY258" fmla="*/ 6189407 h 6858000"/>
              <a:gd name="connsiteX259" fmla="*/ 6043869 w 7077899"/>
              <a:gd name="connsiteY259" fmla="*/ 6187723 h 6858000"/>
              <a:gd name="connsiteX260" fmla="*/ 6041179 w 7077899"/>
              <a:gd name="connsiteY260" fmla="*/ 6187374 h 6858000"/>
              <a:gd name="connsiteX261" fmla="*/ 6039433 w 7077899"/>
              <a:gd name="connsiteY261" fmla="*/ 6186919 h 6858000"/>
              <a:gd name="connsiteX262" fmla="*/ 6036592 w 7077899"/>
              <a:gd name="connsiteY262" fmla="*/ 6187235 h 6858000"/>
              <a:gd name="connsiteX263" fmla="*/ 6033600 w 7077899"/>
              <a:gd name="connsiteY263" fmla="*/ 6188221 h 6858000"/>
              <a:gd name="connsiteX264" fmla="*/ 6035449 w 7077899"/>
              <a:gd name="connsiteY264" fmla="*/ 6184112 h 6858000"/>
              <a:gd name="connsiteX265" fmla="*/ 6038094 w 7077899"/>
              <a:gd name="connsiteY265" fmla="*/ 6180565 h 6858000"/>
              <a:gd name="connsiteX266" fmla="*/ 6039645 w 7077899"/>
              <a:gd name="connsiteY266" fmla="*/ 6177790 h 6858000"/>
              <a:gd name="connsiteX267" fmla="*/ 6042390 w 7077899"/>
              <a:gd name="connsiteY267" fmla="*/ 6175857 h 6858000"/>
              <a:gd name="connsiteX268" fmla="*/ 6045931 w 7077899"/>
              <a:gd name="connsiteY268" fmla="*/ 6174486 h 6858000"/>
              <a:gd name="connsiteX269" fmla="*/ 6048922 w 7077899"/>
              <a:gd name="connsiteY269" fmla="*/ 6173502 h 6858000"/>
              <a:gd name="connsiteX270" fmla="*/ 5685519 w 7077899"/>
              <a:gd name="connsiteY270" fmla="*/ 6163368 h 6858000"/>
              <a:gd name="connsiteX271" fmla="*/ 5687613 w 7077899"/>
              <a:gd name="connsiteY271" fmla="*/ 6164103 h 6858000"/>
              <a:gd name="connsiteX272" fmla="*/ 5689184 w 7077899"/>
              <a:gd name="connsiteY272" fmla="*/ 6165208 h 6858000"/>
              <a:gd name="connsiteX273" fmla="*/ 5689703 w 7077899"/>
              <a:gd name="connsiteY273" fmla="*/ 6167052 h 6858000"/>
              <a:gd name="connsiteX274" fmla="*/ 5689950 w 7077899"/>
              <a:gd name="connsiteY274" fmla="*/ 6172404 h 6858000"/>
              <a:gd name="connsiteX275" fmla="*/ 5689281 w 7077899"/>
              <a:gd name="connsiteY275" fmla="*/ 6177849 h 6858000"/>
              <a:gd name="connsiteX276" fmla="*/ 5688748 w 7077899"/>
              <a:gd name="connsiteY276" fmla="*/ 6182647 h 6858000"/>
              <a:gd name="connsiteX277" fmla="*/ 5689658 w 7077899"/>
              <a:gd name="connsiteY277" fmla="*/ 6184768 h 6858000"/>
              <a:gd name="connsiteX278" fmla="*/ 5690701 w 7077899"/>
              <a:gd name="connsiteY278" fmla="*/ 6186243 h 6858000"/>
              <a:gd name="connsiteX279" fmla="*/ 5692797 w 7077899"/>
              <a:gd name="connsiteY279" fmla="*/ 6186979 h 6858000"/>
              <a:gd name="connsiteX280" fmla="*/ 5694498 w 7077899"/>
              <a:gd name="connsiteY280" fmla="*/ 6187438 h 6858000"/>
              <a:gd name="connsiteX281" fmla="*/ 5698693 w 7077899"/>
              <a:gd name="connsiteY281" fmla="*/ 6186694 h 6858000"/>
              <a:gd name="connsiteX282" fmla="*/ 5703153 w 7077899"/>
              <a:gd name="connsiteY282" fmla="*/ 6184659 h 6858000"/>
              <a:gd name="connsiteX283" fmla="*/ 5699738 w 7077899"/>
              <a:gd name="connsiteY283" fmla="*/ 6188169 h 6858000"/>
              <a:gd name="connsiteX284" fmla="*/ 5697113 w 7077899"/>
              <a:gd name="connsiteY284" fmla="*/ 6190018 h 6858000"/>
              <a:gd name="connsiteX285" fmla="*/ 5694487 w 7077899"/>
              <a:gd name="connsiteY285" fmla="*/ 6191868 h 6858000"/>
              <a:gd name="connsiteX286" fmla="*/ 5690160 w 7077899"/>
              <a:gd name="connsiteY286" fmla="*/ 6193256 h 6858000"/>
              <a:gd name="connsiteX287" fmla="*/ 5686883 w 7077899"/>
              <a:gd name="connsiteY287" fmla="*/ 6193906 h 6858000"/>
              <a:gd name="connsiteX288" fmla="*/ 5684265 w 7077899"/>
              <a:gd name="connsiteY288" fmla="*/ 6193540 h 6858000"/>
              <a:gd name="connsiteX289" fmla="*/ 5681645 w 7077899"/>
              <a:gd name="connsiteY289" fmla="*/ 6193174 h 6858000"/>
              <a:gd name="connsiteX290" fmla="*/ 5679157 w 7077899"/>
              <a:gd name="connsiteY290" fmla="*/ 6192162 h 6858000"/>
              <a:gd name="connsiteX291" fmla="*/ 5677196 w 7077899"/>
              <a:gd name="connsiteY291" fmla="*/ 6190782 h 6858000"/>
              <a:gd name="connsiteX292" fmla="*/ 5676025 w 7077899"/>
              <a:gd name="connsiteY292" fmla="*/ 6187737 h 6858000"/>
              <a:gd name="connsiteX293" fmla="*/ 5675112 w 7077899"/>
              <a:gd name="connsiteY293" fmla="*/ 6185617 h 6858000"/>
              <a:gd name="connsiteX294" fmla="*/ 5674467 w 7077899"/>
              <a:gd name="connsiteY294" fmla="*/ 6182204 h 6858000"/>
              <a:gd name="connsiteX295" fmla="*/ 5675261 w 7077899"/>
              <a:gd name="connsiteY295" fmla="*/ 6178328 h 6858000"/>
              <a:gd name="connsiteX296" fmla="*/ 5676584 w 7077899"/>
              <a:gd name="connsiteY296" fmla="*/ 6174081 h 6858000"/>
              <a:gd name="connsiteX297" fmla="*/ 5679871 w 7077899"/>
              <a:gd name="connsiteY297" fmla="*/ 6169003 h 6858000"/>
              <a:gd name="connsiteX298" fmla="*/ 5682635 w 7077899"/>
              <a:gd name="connsiteY298" fmla="*/ 6164293 h 6858000"/>
              <a:gd name="connsiteX299" fmla="*/ 2448924 w 7077899"/>
              <a:gd name="connsiteY299" fmla="*/ 5783477 h 6858000"/>
              <a:gd name="connsiteX300" fmla="*/ 2451493 w 7077899"/>
              <a:gd name="connsiteY300" fmla="*/ 5784496 h 6858000"/>
              <a:gd name="connsiteX301" fmla="*/ 2456470 w 7077899"/>
              <a:gd name="connsiteY301" fmla="*/ 5787210 h 6858000"/>
              <a:gd name="connsiteX302" fmla="*/ 2460725 w 7077899"/>
              <a:gd name="connsiteY302" fmla="*/ 5790999 h 6858000"/>
              <a:gd name="connsiteX303" fmla="*/ 2464660 w 7077899"/>
              <a:gd name="connsiteY303" fmla="*/ 5796143 h 6858000"/>
              <a:gd name="connsiteX304" fmla="*/ 2468436 w 7077899"/>
              <a:gd name="connsiteY304" fmla="*/ 5801965 h 6858000"/>
              <a:gd name="connsiteX305" fmla="*/ 2471810 w 7077899"/>
              <a:gd name="connsiteY305" fmla="*/ 5807506 h 6858000"/>
              <a:gd name="connsiteX306" fmla="*/ 2474462 w 7077899"/>
              <a:gd name="connsiteY306" fmla="*/ 5814119 h 6858000"/>
              <a:gd name="connsiteX307" fmla="*/ 2477917 w 7077899"/>
              <a:gd name="connsiteY307" fmla="*/ 5825255 h 6858000"/>
              <a:gd name="connsiteX308" fmla="*/ 2478724 w 7077899"/>
              <a:gd name="connsiteY308" fmla="*/ 5829777 h 6858000"/>
              <a:gd name="connsiteX309" fmla="*/ 2478324 w 7077899"/>
              <a:gd name="connsiteY309" fmla="*/ 5833451 h 6858000"/>
              <a:gd name="connsiteX310" fmla="*/ 2477441 w 7077899"/>
              <a:gd name="connsiteY310" fmla="*/ 5835203 h 6858000"/>
              <a:gd name="connsiteX311" fmla="*/ 2476880 w 7077899"/>
              <a:gd name="connsiteY311" fmla="*/ 5835598 h 6858000"/>
              <a:gd name="connsiteX312" fmla="*/ 2475676 w 7077899"/>
              <a:gd name="connsiteY312" fmla="*/ 5834750 h 6858000"/>
              <a:gd name="connsiteX313" fmla="*/ 2473268 w 7077899"/>
              <a:gd name="connsiteY313" fmla="*/ 5833054 h 6858000"/>
              <a:gd name="connsiteX314" fmla="*/ 2468769 w 7077899"/>
              <a:gd name="connsiteY314" fmla="*/ 5828306 h 6858000"/>
              <a:gd name="connsiteX315" fmla="*/ 2467804 w 7077899"/>
              <a:gd name="connsiteY315" fmla="*/ 5824462 h 6858000"/>
              <a:gd name="connsiteX316" fmla="*/ 2467081 w 7077899"/>
              <a:gd name="connsiteY316" fmla="*/ 5821578 h 6858000"/>
              <a:gd name="connsiteX317" fmla="*/ 2464832 w 7077899"/>
              <a:gd name="connsiteY317" fmla="*/ 5819204 h 6858000"/>
              <a:gd name="connsiteX318" fmla="*/ 2463548 w 7077899"/>
              <a:gd name="connsiteY318" fmla="*/ 5816717 h 6858000"/>
              <a:gd name="connsiteX319" fmla="*/ 2456803 w 7077899"/>
              <a:gd name="connsiteY319" fmla="*/ 5813550 h 6858000"/>
              <a:gd name="connsiteX320" fmla="*/ 2451424 w 7077899"/>
              <a:gd name="connsiteY320" fmla="*/ 5810553 h 6858000"/>
              <a:gd name="connsiteX321" fmla="*/ 2445645 w 7077899"/>
              <a:gd name="connsiteY321" fmla="*/ 5807273 h 6858000"/>
              <a:gd name="connsiteX322" fmla="*/ 2443798 w 7077899"/>
              <a:gd name="connsiteY322" fmla="*/ 5805181 h 6858000"/>
              <a:gd name="connsiteX323" fmla="*/ 2441549 w 7077899"/>
              <a:gd name="connsiteY323" fmla="*/ 5802807 h 6858000"/>
              <a:gd name="connsiteX324" fmla="*/ 2440022 w 7077899"/>
              <a:gd name="connsiteY324" fmla="*/ 5799359 h 6858000"/>
              <a:gd name="connsiteX325" fmla="*/ 2439058 w 7077899"/>
              <a:gd name="connsiteY325" fmla="*/ 5795514 h 6858000"/>
              <a:gd name="connsiteX326" fmla="*/ 2439778 w 7077899"/>
              <a:gd name="connsiteY326" fmla="*/ 5790484 h 6858000"/>
              <a:gd name="connsiteX327" fmla="*/ 2440095 w 7077899"/>
              <a:gd name="connsiteY327" fmla="*/ 5785172 h 6858000"/>
              <a:gd name="connsiteX328" fmla="*/ 2442743 w 7077899"/>
              <a:gd name="connsiteY328" fmla="*/ 5783872 h 6858000"/>
              <a:gd name="connsiteX329" fmla="*/ 2445634 w 7077899"/>
              <a:gd name="connsiteY329" fmla="*/ 5783534 h 6858000"/>
              <a:gd name="connsiteX330" fmla="*/ 2471307 w 7077899"/>
              <a:gd name="connsiteY330" fmla="*/ 5702574 h 6858000"/>
              <a:gd name="connsiteX331" fmla="*/ 2474999 w 7077899"/>
              <a:gd name="connsiteY331" fmla="*/ 5704400 h 6858000"/>
              <a:gd name="connsiteX332" fmla="*/ 2477748 w 7077899"/>
              <a:gd name="connsiteY332" fmla="*/ 5706336 h 6858000"/>
              <a:gd name="connsiteX333" fmla="*/ 2480341 w 7077899"/>
              <a:gd name="connsiteY333" fmla="*/ 5708935 h 6858000"/>
              <a:gd name="connsiteX334" fmla="*/ 2480895 w 7077899"/>
              <a:gd name="connsiteY334" fmla="*/ 5712417 h 6858000"/>
              <a:gd name="connsiteX335" fmla="*/ 2480899 w 7077899"/>
              <a:gd name="connsiteY335" fmla="*/ 5716286 h 6858000"/>
              <a:gd name="connsiteX336" fmla="*/ 2480905 w 7077899"/>
              <a:gd name="connsiteY336" fmla="*/ 5720155 h 6858000"/>
              <a:gd name="connsiteX337" fmla="*/ 2478562 w 7077899"/>
              <a:gd name="connsiteY337" fmla="*/ 5730101 h 6858000"/>
              <a:gd name="connsiteX338" fmla="*/ 2476456 w 7077899"/>
              <a:gd name="connsiteY338" fmla="*/ 5740987 h 6858000"/>
              <a:gd name="connsiteX339" fmla="*/ 2475448 w 7077899"/>
              <a:gd name="connsiteY339" fmla="*/ 5751100 h 6858000"/>
              <a:gd name="connsiteX340" fmla="*/ 2475926 w 7077899"/>
              <a:gd name="connsiteY340" fmla="*/ 5756848 h 6858000"/>
              <a:gd name="connsiteX341" fmla="*/ 2476011 w 7077899"/>
              <a:gd name="connsiteY341" fmla="*/ 5762319 h 6858000"/>
              <a:gd name="connsiteX342" fmla="*/ 2478529 w 7077899"/>
              <a:gd name="connsiteY342" fmla="*/ 5767184 h 6858000"/>
              <a:gd name="connsiteX343" fmla="*/ 2481045 w 7077899"/>
              <a:gd name="connsiteY343" fmla="*/ 5772048 h 6858000"/>
              <a:gd name="connsiteX344" fmla="*/ 2476413 w 7077899"/>
              <a:gd name="connsiteY344" fmla="*/ 5770333 h 6858000"/>
              <a:gd name="connsiteX345" fmla="*/ 2472485 w 7077899"/>
              <a:gd name="connsiteY345" fmla="*/ 5767568 h 6858000"/>
              <a:gd name="connsiteX346" fmla="*/ 2469109 w 7077899"/>
              <a:gd name="connsiteY346" fmla="*/ 5764415 h 6858000"/>
              <a:gd name="connsiteX347" fmla="*/ 2467220 w 7077899"/>
              <a:gd name="connsiteY347" fmla="*/ 5760767 h 6858000"/>
              <a:gd name="connsiteX348" fmla="*/ 2465488 w 7077899"/>
              <a:gd name="connsiteY348" fmla="*/ 5756455 h 6858000"/>
              <a:gd name="connsiteX349" fmla="*/ 2464697 w 7077899"/>
              <a:gd name="connsiteY349" fmla="*/ 5752033 h 6858000"/>
              <a:gd name="connsiteX350" fmla="*/ 2466253 w 7077899"/>
              <a:gd name="connsiteY350" fmla="*/ 5741534 h 6858000"/>
              <a:gd name="connsiteX351" fmla="*/ 2467263 w 7077899"/>
              <a:gd name="connsiteY351" fmla="*/ 5731420 h 6858000"/>
              <a:gd name="connsiteX352" fmla="*/ 2469761 w 7077899"/>
              <a:gd name="connsiteY352" fmla="*/ 5720811 h 6858000"/>
              <a:gd name="connsiteX353" fmla="*/ 2471162 w 7077899"/>
              <a:gd name="connsiteY353" fmla="*/ 5710974 h 6858000"/>
              <a:gd name="connsiteX354" fmla="*/ 4818038 w 7077899"/>
              <a:gd name="connsiteY354" fmla="*/ 5552532 h 6858000"/>
              <a:gd name="connsiteX355" fmla="*/ 4821037 w 7077899"/>
              <a:gd name="connsiteY355" fmla="*/ 5553826 h 6858000"/>
              <a:gd name="connsiteX356" fmla="*/ 4822651 w 7077899"/>
              <a:gd name="connsiteY356" fmla="*/ 5554962 h 6858000"/>
              <a:gd name="connsiteX357" fmla="*/ 4826279 w 7077899"/>
              <a:gd name="connsiteY357" fmla="*/ 5557516 h 6858000"/>
              <a:gd name="connsiteX358" fmla="*/ 4828566 w 7077899"/>
              <a:gd name="connsiteY358" fmla="*/ 5561582 h 6858000"/>
              <a:gd name="connsiteX359" fmla="*/ 4832241 w 7077899"/>
              <a:gd name="connsiteY359" fmla="*/ 5565807 h 6858000"/>
              <a:gd name="connsiteX360" fmla="*/ 4836139 w 7077899"/>
              <a:gd name="connsiteY360" fmla="*/ 5571009 h 6858000"/>
              <a:gd name="connsiteX361" fmla="*/ 4840443 w 7077899"/>
              <a:gd name="connsiteY361" fmla="*/ 5576495 h 6858000"/>
              <a:gd name="connsiteX362" fmla="*/ 4834585 w 7077899"/>
              <a:gd name="connsiteY362" fmla="*/ 5578917 h 6858000"/>
              <a:gd name="connsiteX363" fmla="*/ 4830066 w 7077899"/>
              <a:gd name="connsiteY363" fmla="*/ 5579829 h 6858000"/>
              <a:gd name="connsiteX364" fmla="*/ 4825546 w 7077899"/>
              <a:gd name="connsiteY364" fmla="*/ 5580740 h 6858000"/>
              <a:gd name="connsiteX365" fmla="*/ 4821387 w 7077899"/>
              <a:gd name="connsiteY365" fmla="*/ 5580264 h 6858000"/>
              <a:gd name="connsiteX366" fmla="*/ 4818788 w 7077899"/>
              <a:gd name="connsiteY366" fmla="*/ 5579254 h 6858000"/>
              <a:gd name="connsiteX367" fmla="*/ 4816193 w 7077899"/>
              <a:gd name="connsiteY367" fmla="*/ 5578244 h 6858000"/>
              <a:gd name="connsiteX368" fmla="*/ 4812339 w 7077899"/>
              <a:gd name="connsiteY368" fmla="*/ 5574713 h 6858000"/>
              <a:gd name="connsiteX369" fmla="*/ 4809424 w 7077899"/>
              <a:gd name="connsiteY369" fmla="*/ 5569386 h 6858000"/>
              <a:gd name="connsiteX370" fmla="*/ 4806912 w 7077899"/>
              <a:gd name="connsiteY370" fmla="*/ 5564341 h 6858000"/>
              <a:gd name="connsiteX371" fmla="*/ 4804400 w 7077899"/>
              <a:gd name="connsiteY371" fmla="*/ 5559298 h 6858000"/>
              <a:gd name="connsiteX372" fmla="*/ 4800726 w 7077899"/>
              <a:gd name="connsiteY372" fmla="*/ 5555073 h 6858000"/>
              <a:gd name="connsiteX373" fmla="*/ 4810747 w 7077899"/>
              <a:gd name="connsiteY373" fmla="*/ 5553126 h 6858000"/>
              <a:gd name="connsiteX374" fmla="*/ 4814683 w 7077899"/>
              <a:gd name="connsiteY374" fmla="*/ 5552625 h 6858000"/>
              <a:gd name="connsiteX375" fmla="*/ 5023439 w 7077899"/>
              <a:gd name="connsiteY375" fmla="*/ 5539461 h 6858000"/>
              <a:gd name="connsiteX376" fmla="*/ 5026451 w 7077899"/>
              <a:gd name="connsiteY376" fmla="*/ 5540786 h 6858000"/>
              <a:gd name="connsiteX377" fmla="*/ 5028488 w 7077899"/>
              <a:gd name="connsiteY377" fmla="*/ 5542222 h 6858000"/>
              <a:gd name="connsiteX378" fmla="*/ 5029964 w 7077899"/>
              <a:gd name="connsiteY378" fmla="*/ 5544055 h 6858000"/>
              <a:gd name="connsiteX379" fmla="*/ 5012611 w 7077899"/>
              <a:gd name="connsiteY379" fmla="*/ 5551680 h 6858000"/>
              <a:gd name="connsiteX380" fmla="*/ 5003808 w 7077899"/>
              <a:gd name="connsiteY380" fmla="*/ 5555008 h 6858000"/>
              <a:gd name="connsiteX381" fmla="*/ 4996133 w 7077899"/>
              <a:gd name="connsiteY381" fmla="*/ 5557542 h 6858000"/>
              <a:gd name="connsiteX382" fmla="*/ 4989584 w 7077899"/>
              <a:gd name="connsiteY382" fmla="*/ 5559281 h 6858000"/>
              <a:gd name="connsiteX383" fmla="*/ 4982221 w 7077899"/>
              <a:gd name="connsiteY383" fmla="*/ 5560448 h 6858000"/>
              <a:gd name="connsiteX384" fmla="*/ 4975983 w 7077899"/>
              <a:gd name="connsiteY384" fmla="*/ 5560820 h 6858000"/>
              <a:gd name="connsiteX385" fmla="*/ 4971283 w 7077899"/>
              <a:gd name="connsiteY385" fmla="*/ 5560684 h 6858000"/>
              <a:gd name="connsiteX386" fmla="*/ 4975793 w 7077899"/>
              <a:gd name="connsiteY386" fmla="*/ 5557508 h 6858000"/>
              <a:gd name="connsiteX387" fmla="*/ 4981118 w 7077899"/>
              <a:gd name="connsiteY387" fmla="*/ 5554906 h 6858000"/>
              <a:gd name="connsiteX388" fmla="*/ 4985568 w 7077899"/>
              <a:gd name="connsiteY388" fmla="*/ 5554070 h 6858000"/>
              <a:gd name="connsiteX389" fmla="*/ 4991144 w 7077899"/>
              <a:gd name="connsiteY389" fmla="*/ 5552440 h 6858000"/>
              <a:gd name="connsiteX390" fmla="*/ 4995031 w 7077899"/>
              <a:gd name="connsiteY390" fmla="*/ 5552001 h 6858000"/>
              <a:gd name="connsiteX391" fmla="*/ 4998663 w 7077899"/>
              <a:gd name="connsiteY391" fmla="*/ 5550591 h 6858000"/>
              <a:gd name="connsiteX392" fmla="*/ 5000667 w 7077899"/>
              <a:gd name="connsiteY392" fmla="*/ 5548032 h 6858000"/>
              <a:gd name="connsiteX393" fmla="*/ 5000884 w 7077899"/>
              <a:gd name="connsiteY393" fmla="*/ 5545007 h 6858000"/>
              <a:gd name="connsiteX394" fmla="*/ 5007024 w 7077899"/>
              <a:gd name="connsiteY394" fmla="*/ 5542980 h 6858000"/>
              <a:gd name="connsiteX395" fmla="*/ 5012193 w 7077899"/>
              <a:gd name="connsiteY395" fmla="*/ 5541064 h 6858000"/>
              <a:gd name="connsiteX396" fmla="*/ 5016643 w 7077899"/>
              <a:gd name="connsiteY396" fmla="*/ 5540226 h 6858000"/>
              <a:gd name="connsiteX397" fmla="*/ 5020529 w 7077899"/>
              <a:gd name="connsiteY397" fmla="*/ 5539787 h 6858000"/>
              <a:gd name="connsiteX398" fmla="*/ 4958674 w 7077899"/>
              <a:gd name="connsiteY398" fmla="*/ 5434305 h 6858000"/>
              <a:gd name="connsiteX399" fmla="*/ 4957223 w 7077899"/>
              <a:gd name="connsiteY399" fmla="*/ 5440402 h 6858000"/>
              <a:gd name="connsiteX400" fmla="*/ 4957294 w 7077899"/>
              <a:gd name="connsiteY400" fmla="*/ 5445990 h 6858000"/>
              <a:gd name="connsiteX401" fmla="*/ 4959613 w 7077899"/>
              <a:gd name="connsiteY401" fmla="*/ 5449995 h 6858000"/>
              <a:gd name="connsiteX402" fmla="*/ 4961132 w 7077899"/>
              <a:gd name="connsiteY402" fmla="*/ 5453437 h 6858000"/>
              <a:gd name="connsiteX403" fmla="*/ 4964734 w 7077899"/>
              <a:gd name="connsiteY403" fmla="*/ 5455975 h 6858000"/>
              <a:gd name="connsiteX404" fmla="*/ 4967936 w 7077899"/>
              <a:gd name="connsiteY404" fmla="*/ 5458229 h 6858000"/>
              <a:gd name="connsiteX405" fmla="*/ 4976026 w 7077899"/>
              <a:gd name="connsiteY405" fmla="*/ 5461554 h 6858000"/>
              <a:gd name="connsiteX406" fmla="*/ 4983555 w 7077899"/>
              <a:gd name="connsiteY406" fmla="*/ 5465273 h 6858000"/>
              <a:gd name="connsiteX407" fmla="*/ 4985794 w 7077899"/>
              <a:gd name="connsiteY407" fmla="*/ 5467643 h 6858000"/>
              <a:gd name="connsiteX408" fmla="*/ 4987634 w 7077899"/>
              <a:gd name="connsiteY408" fmla="*/ 5469729 h 6858000"/>
              <a:gd name="connsiteX409" fmla="*/ 4988590 w 7077899"/>
              <a:gd name="connsiteY409" fmla="*/ 5473568 h 6858000"/>
              <a:gd name="connsiteX410" fmla="*/ 4987462 w 7077899"/>
              <a:gd name="connsiteY410" fmla="*/ 5478309 h 6858000"/>
              <a:gd name="connsiteX411" fmla="*/ 4984808 w 7077899"/>
              <a:gd name="connsiteY411" fmla="*/ 5483560 h 6858000"/>
              <a:gd name="connsiteX412" fmla="*/ 4979749 w 7077899"/>
              <a:gd name="connsiteY412" fmla="*/ 5491071 h 6858000"/>
              <a:gd name="connsiteX413" fmla="*/ 4987366 w 7077899"/>
              <a:gd name="connsiteY413" fmla="*/ 5488525 h 6858000"/>
              <a:gd name="connsiteX414" fmla="*/ 4992576 w 7077899"/>
              <a:gd name="connsiteY414" fmla="*/ 5488239 h 6858000"/>
              <a:gd name="connsiteX415" fmla="*/ 4997385 w 7077899"/>
              <a:gd name="connsiteY415" fmla="*/ 5487672 h 6858000"/>
              <a:gd name="connsiteX416" fmla="*/ 5001473 w 7077899"/>
              <a:gd name="connsiteY416" fmla="*/ 5488176 h 6858000"/>
              <a:gd name="connsiteX417" fmla="*/ 5003874 w 7077899"/>
              <a:gd name="connsiteY417" fmla="*/ 5489868 h 6858000"/>
              <a:gd name="connsiteX418" fmla="*/ 5006276 w 7077899"/>
              <a:gd name="connsiteY418" fmla="*/ 5491559 h 6858000"/>
              <a:gd name="connsiteX419" fmla="*/ 5008117 w 7077899"/>
              <a:gd name="connsiteY419" fmla="*/ 5493646 h 6858000"/>
              <a:gd name="connsiteX420" fmla="*/ 5008834 w 7077899"/>
              <a:gd name="connsiteY420" fmla="*/ 5496523 h 6858000"/>
              <a:gd name="connsiteX421" fmla="*/ 5009708 w 7077899"/>
              <a:gd name="connsiteY421" fmla="*/ 5502675 h 6858000"/>
              <a:gd name="connsiteX422" fmla="*/ 5009617 w 7077899"/>
              <a:gd name="connsiteY422" fmla="*/ 5508940 h 6858000"/>
              <a:gd name="connsiteX423" fmla="*/ 5009127 w 7077899"/>
              <a:gd name="connsiteY423" fmla="*/ 5514924 h 6858000"/>
              <a:gd name="connsiteX424" fmla="*/ 5011446 w 7077899"/>
              <a:gd name="connsiteY424" fmla="*/ 5518930 h 6858000"/>
              <a:gd name="connsiteX425" fmla="*/ 5005674 w 7077899"/>
              <a:gd name="connsiteY425" fmla="*/ 5519611 h 6858000"/>
              <a:gd name="connsiteX426" fmla="*/ 5002548 w 7077899"/>
              <a:gd name="connsiteY426" fmla="*/ 5518993 h 6858000"/>
              <a:gd name="connsiteX427" fmla="*/ 4998062 w 7077899"/>
              <a:gd name="connsiteY427" fmla="*/ 5518206 h 6858000"/>
              <a:gd name="connsiteX428" fmla="*/ 4994375 w 7077899"/>
              <a:gd name="connsiteY428" fmla="*/ 5517983 h 6858000"/>
              <a:gd name="connsiteX429" fmla="*/ 4989009 w 7077899"/>
              <a:gd name="connsiteY429" fmla="*/ 5514996 h 6858000"/>
              <a:gd name="connsiteX430" fmla="*/ 4984367 w 7077899"/>
              <a:gd name="connsiteY430" fmla="*/ 5510935 h 6858000"/>
              <a:gd name="connsiteX431" fmla="*/ 4981250 w 7077899"/>
              <a:gd name="connsiteY431" fmla="*/ 5506365 h 6858000"/>
              <a:gd name="connsiteX432" fmla="*/ 4978853 w 7077899"/>
              <a:gd name="connsiteY432" fmla="*/ 5500723 h 6858000"/>
              <a:gd name="connsiteX433" fmla="*/ 4973899 w 7077899"/>
              <a:gd name="connsiteY433" fmla="*/ 5490115 h 6858000"/>
              <a:gd name="connsiteX434" fmla="*/ 4971340 w 7077899"/>
              <a:gd name="connsiteY434" fmla="*/ 5485151 h 6858000"/>
              <a:gd name="connsiteX435" fmla="*/ 4968385 w 7077899"/>
              <a:gd name="connsiteY435" fmla="*/ 5479903 h 6858000"/>
              <a:gd name="connsiteX436" fmla="*/ 4963904 w 7077899"/>
              <a:gd name="connsiteY436" fmla="*/ 5475166 h 6858000"/>
              <a:gd name="connsiteX437" fmla="*/ 4958699 w 7077899"/>
              <a:gd name="connsiteY437" fmla="*/ 5471501 h 6858000"/>
              <a:gd name="connsiteX438" fmla="*/ 4955013 w 7077899"/>
              <a:gd name="connsiteY438" fmla="*/ 5471277 h 6858000"/>
              <a:gd name="connsiteX439" fmla="*/ 4951649 w 7077899"/>
              <a:gd name="connsiteY439" fmla="*/ 5469699 h 6858000"/>
              <a:gd name="connsiteX440" fmla="*/ 4947000 w 7077899"/>
              <a:gd name="connsiteY440" fmla="*/ 5469590 h 6858000"/>
              <a:gd name="connsiteX441" fmla="*/ 4941952 w 7077899"/>
              <a:gd name="connsiteY441" fmla="*/ 5469198 h 6858000"/>
              <a:gd name="connsiteX442" fmla="*/ 4937141 w 7077899"/>
              <a:gd name="connsiteY442" fmla="*/ 5469767 h 6858000"/>
              <a:gd name="connsiteX443" fmla="*/ 4930970 w 7077899"/>
              <a:gd name="connsiteY443" fmla="*/ 5470166 h 6858000"/>
              <a:gd name="connsiteX444" fmla="*/ 4923676 w 7077899"/>
              <a:gd name="connsiteY444" fmla="*/ 5471357 h 6858000"/>
              <a:gd name="connsiteX445" fmla="*/ 4917184 w 7077899"/>
              <a:gd name="connsiteY445" fmla="*/ 5473110 h 6858000"/>
              <a:gd name="connsiteX446" fmla="*/ 4924643 w 7077899"/>
              <a:gd name="connsiteY446" fmla="*/ 5467292 h 6858000"/>
              <a:gd name="connsiteX447" fmla="*/ 4928495 w 7077899"/>
              <a:gd name="connsiteY447" fmla="*/ 5462888 h 6858000"/>
              <a:gd name="connsiteX448" fmla="*/ 4931950 w 7077899"/>
              <a:gd name="connsiteY448" fmla="*/ 5458200 h 6858000"/>
              <a:gd name="connsiteX449" fmla="*/ 4934280 w 7077899"/>
              <a:gd name="connsiteY449" fmla="*/ 5454304 h 6858000"/>
              <a:gd name="connsiteX450" fmla="*/ 4937734 w 7077899"/>
              <a:gd name="connsiteY450" fmla="*/ 5449617 h 6858000"/>
              <a:gd name="connsiteX451" fmla="*/ 4941986 w 7077899"/>
              <a:gd name="connsiteY451" fmla="*/ 5445493 h 6858000"/>
              <a:gd name="connsiteX452" fmla="*/ 4948487 w 7077899"/>
              <a:gd name="connsiteY452" fmla="*/ 5439788 h 6858000"/>
              <a:gd name="connsiteX453" fmla="*/ 4931348 w 7077899"/>
              <a:gd name="connsiteY453" fmla="*/ 5414814 h 6858000"/>
              <a:gd name="connsiteX454" fmla="*/ 4937171 w 7077899"/>
              <a:gd name="connsiteY454" fmla="*/ 5415203 h 6858000"/>
              <a:gd name="connsiteX455" fmla="*/ 4941413 w 7077899"/>
              <a:gd name="connsiteY455" fmla="*/ 5416706 h 6858000"/>
              <a:gd name="connsiteX456" fmla="*/ 4945129 w 7077899"/>
              <a:gd name="connsiteY456" fmla="*/ 5418579 h 6858000"/>
              <a:gd name="connsiteX457" fmla="*/ 4948187 w 7077899"/>
              <a:gd name="connsiteY457" fmla="*/ 5421477 h 6858000"/>
              <a:gd name="connsiteX458" fmla="*/ 4953380 w 7077899"/>
              <a:gd name="connsiteY458" fmla="*/ 5427361 h 6858000"/>
              <a:gd name="connsiteX459" fmla="*/ 4947702 w 7077899"/>
              <a:gd name="connsiteY459" fmla="*/ 5428555 h 6858000"/>
              <a:gd name="connsiteX460" fmla="*/ 4942547 w 7077899"/>
              <a:gd name="connsiteY460" fmla="*/ 5429377 h 6858000"/>
              <a:gd name="connsiteX461" fmla="*/ 4936866 w 7077899"/>
              <a:gd name="connsiteY461" fmla="*/ 5430573 h 6858000"/>
              <a:gd name="connsiteX462" fmla="*/ 4931314 w 7077899"/>
              <a:gd name="connsiteY462" fmla="*/ 5431115 h 6858000"/>
              <a:gd name="connsiteX463" fmla="*/ 4926030 w 7077899"/>
              <a:gd name="connsiteY463" fmla="*/ 5432591 h 6858000"/>
              <a:gd name="connsiteX464" fmla="*/ 4921816 w 7077899"/>
              <a:gd name="connsiteY464" fmla="*/ 5435559 h 6858000"/>
              <a:gd name="connsiteX465" fmla="*/ 4919708 w 7077899"/>
              <a:gd name="connsiteY465" fmla="*/ 5437043 h 6858000"/>
              <a:gd name="connsiteX466" fmla="*/ 4918399 w 7077899"/>
              <a:gd name="connsiteY466" fmla="*/ 5439088 h 6858000"/>
              <a:gd name="connsiteX467" fmla="*/ 4915647 w 7077899"/>
              <a:gd name="connsiteY467" fmla="*/ 5443831 h 6858000"/>
              <a:gd name="connsiteX468" fmla="*/ 4909852 w 7077899"/>
              <a:gd name="connsiteY468" fmla="*/ 5447913 h 6858000"/>
              <a:gd name="connsiteX469" fmla="*/ 4908400 w 7077899"/>
              <a:gd name="connsiteY469" fmla="*/ 5448375 h 6858000"/>
              <a:gd name="connsiteX470" fmla="*/ 4908130 w 7077899"/>
              <a:gd name="connsiteY470" fmla="*/ 5447443 h 6858000"/>
              <a:gd name="connsiteX471" fmla="*/ 4908772 w 7077899"/>
              <a:gd name="connsiteY471" fmla="*/ 5444184 h 6858000"/>
              <a:gd name="connsiteX472" fmla="*/ 4911522 w 7077899"/>
              <a:gd name="connsiteY472" fmla="*/ 5439441 h 6858000"/>
              <a:gd name="connsiteX473" fmla="*/ 4914656 w 7077899"/>
              <a:gd name="connsiteY473" fmla="*/ 5432743 h 6858000"/>
              <a:gd name="connsiteX474" fmla="*/ 4917265 w 7077899"/>
              <a:gd name="connsiteY474" fmla="*/ 5426417 h 6858000"/>
              <a:gd name="connsiteX475" fmla="*/ 4917779 w 7077899"/>
              <a:gd name="connsiteY475" fmla="*/ 5423810 h 6858000"/>
              <a:gd name="connsiteX476" fmla="*/ 4917765 w 7077899"/>
              <a:gd name="connsiteY476" fmla="*/ 5421574 h 6858000"/>
              <a:gd name="connsiteX477" fmla="*/ 4916698 w 7077899"/>
              <a:gd name="connsiteY477" fmla="*/ 5420081 h 6858000"/>
              <a:gd name="connsiteX478" fmla="*/ 4914705 w 7077899"/>
              <a:gd name="connsiteY478" fmla="*/ 5418677 h 6858000"/>
              <a:gd name="connsiteX479" fmla="*/ 4923420 w 7077899"/>
              <a:gd name="connsiteY479" fmla="*/ 5415907 h 6858000"/>
              <a:gd name="connsiteX480" fmla="*/ 5191623 w 7077899"/>
              <a:gd name="connsiteY480" fmla="*/ 5357243 h 6858000"/>
              <a:gd name="connsiteX481" fmla="*/ 5195305 w 7077899"/>
              <a:gd name="connsiteY481" fmla="*/ 5357456 h 6858000"/>
              <a:gd name="connsiteX482" fmla="*/ 5198258 w 7077899"/>
              <a:gd name="connsiteY482" fmla="*/ 5358743 h 6858000"/>
              <a:gd name="connsiteX483" fmla="*/ 5200252 w 7077899"/>
              <a:gd name="connsiteY483" fmla="*/ 5360147 h 6858000"/>
              <a:gd name="connsiteX484" fmla="*/ 5201681 w 7077899"/>
              <a:gd name="connsiteY484" fmla="*/ 5361946 h 6858000"/>
              <a:gd name="connsiteX485" fmla="*/ 5203508 w 7077899"/>
              <a:gd name="connsiteY485" fmla="*/ 5364027 h 6858000"/>
              <a:gd name="connsiteX486" fmla="*/ 5203250 w 7077899"/>
              <a:gd name="connsiteY486" fmla="*/ 5367016 h 6858000"/>
              <a:gd name="connsiteX487" fmla="*/ 5202990 w 7077899"/>
              <a:gd name="connsiteY487" fmla="*/ 5370004 h 6858000"/>
              <a:gd name="connsiteX488" fmla="*/ 5200384 w 7077899"/>
              <a:gd name="connsiteY488" fmla="*/ 5376891 h 6858000"/>
              <a:gd name="connsiteX489" fmla="*/ 5196816 w 7077899"/>
              <a:gd name="connsiteY489" fmla="*/ 5383894 h 6858000"/>
              <a:gd name="connsiteX490" fmla="*/ 5184293 w 7077899"/>
              <a:gd name="connsiteY490" fmla="*/ 5389346 h 6858000"/>
              <a:gd name="connsiteX491" fmla="*/ 5176341 w 7077899"/>
              <a:gd name="connsiteY491" fmla="*/ 5393261 h 6858000"/>
              <a:gd name="connsiteX492" fmla="*/ 5167499 w 7077899"/>
              <a:gd name="connsiteY492" fmla="*/ 5398927 h 6858000"/>
              <a:gd name="connsiteX493" fmla="*/ 5175008 w 7077899"/>
              <a:gd name="connsiteY493" fmla="*/ 5389149 h 6858000"/>
              <a:gd name="connsiteX494" fmla="*/ 5177846 w 7077899"/>
              <a:gd name="connsiteY494" fmla="*/ 5383221 h 6858000"/>
              <a:gd name="connsiteX495" fmla="*/ 5179303 w 7077899"/>
              <a:gd name="connsiteY495" fmla="*/ 5381073 h 6858000"/>
              <a:gd name="connsiteX496" fmla="*/ 5179397 w 7077899"/>
              <a:gd name="connsiteY496" fmla="*/ 5378762 h 6858000"/>
              <a:gd name="connsiteX497" fmla="*/ 5179890 w 7077899"/>
              <a:gd name="connsiteY497" fmla="*/ 5376731 h 6858000"/>
              <a:gd name="connsiteX498" fmla="*/ 5178295 w 7077899"/>
              <a:gd name="connsiteY498" fmla="*/ 5375609 h 6858000"/>
              <a:gd name="connsiteX499" fmla="*/ 5175107 w 7077899"/>
              <a:gd name="connsiteY499" fmla="*/ 5373364 h 6858000"/>
              <a:gd name="connsiteX500" fmla="*/ 5170795 w 7077899"/>
              <a:gd name="connsiteY500" fmla="*/ 5371911 h 6858000"/>
              <a:gd name="connsiteX501" fmla="*/ 5165450 w 7077899"/>
              <a:gd name="connsiteY501" fmla="*/ 5368940 h 6858000"/>
              <a:gd name="connsiteX502" fmla="*/ 5159307 w 7077899"/>
              <a:gd name="connsiteY502" fmla="*/ 5365408 h 6858000"/>
              <a:gd name="connsiteX503" fmla="*/ 5168056 w 7077899"/>
              <a:gd name="connsiteY503" fmla="*/ 5362053 h 6858000"/>
              <a:gd name="connsiteX504" fmla="*/ 5175678 w 7077899"/>
              <a:gd name="connsiteY504" fmla="*/ 5359492 h 6858000"/>
              <a:gd name="connsiteX505" fmla="*/ 5181611 w 7077899"/>
              <a:gd name="connsiteY505" fmla="*/ 5358120 h 6858000"/>
              <a:gd name="connsiteX506" fmla="*/ 5187380 w 7077899"/>
              <a:gd name="connsiteY506" fmla="*/ 5357424 h 6858000"/>
              <a:gd name="connsiteX507" fmla="*/ 5145186 w 7077899"/>
              <a:gd name="connsiteY507" fmla="*/ 5325438 h 6858000"/>
              <a:gd name="connsiteX508" fmla="*/ 5147374 w 7077899"/>
              <a:gd name="connsiteY508" fmla="*/ 5326196 h 6858000"/>
              <a:gd name="connsiteX509" fmla="*/ 5150522 w 7077899"/>
              <a:gd name="connsiteY509" fmla="*/ 5326849 h 6858000"/>
              <a:gd name="connsiteX510" fmla="*/ 5153527 w 7077899"/>
              <a:gd name="connsiteY510" fmla="*/ 5328180 h 6858000"/>
              <a:gd name="connsiteX511" fmla="*/ 5155008 w 7077899"/>
              <a:gd name="connsiteY511" fmla="*/ 5330008 h 6858000"/>
              <a:gd name="connsiteX512" fmla="*/ 5156344 w 7077899"/>
              <a:gd name="connsiteY512" fmla="*/ 5332513 h 6858000"/>
              <a:gd name="connsiteX513" fmla="*/ 5158234 w 7077899"/>
              <a:gd name="connsiteY513" fmla="*/ 5334628 h 6858000"/>
              <a:gd name="connsiteX514" fmla="*/ 5158049 w 7077899"/>
              <a:gd name="connsiteY514" fmla="*/ 5337630 h 6858000"/>
              <a:gd name="connsiteX515" fmla="*/ 5157309 w 7077899"/>
              <a:gd name="connsiteY515" fmla="*/ 5341022 h 6858000"/>
              <a:gd name="connsiteX516" fmla="*/ 5159089 w 7077899"/>
              <a:gd name="connsiteY516" fmla="*/ 5341492 h 6858000"/>
              <a:gd name="connsiteX517" fmla="*/ 5160607 w 7077899"/>
              <a:gd name="connsiteY517" fmla="*/ 5340997 h 6858000"/>
              <a:gd name="connsiteX518" fmla="*/ 5165721 w 7077899"/>
              <a:gd name="connsiteY518" fmla="*/ 5339117 h 6858000"/>
              <a:gd name="connsiteX519" fmla="*/ 5178470 w 7077899"/>
              <a:gd name="connsiteY519" fmla="*/ 5332438 h 6858000"/>
              <a:gd name="connsiteX520" fmla="*/ 5180100 w 7077899"/>
              <a:gd name="connsiteY520" fmla="*/ 5333586 h 6858000"/>
              <a:gd name="connsiteX521" fmla="*/ 5181324 w 7077899"/>
              <a:gd name="connsiteY521" fmla="*/ 5334448 h 6858000"/>
              <a:gd name="connsiteX522" fmla="*/ 5181731 w 7077899"/>
              <a:gd name="connsiteY522" fmla="*/ 5334735 h 6858000"/>
              <a:gd name="connsiteX523" fmla="*/ 5181435 w 7077899"/>
              <a:gd name="connsiteY523" fmla="*/ 5336093 h 6858000"/>
              <a:gd name="connsiteX524" fmla="*/ 5180435 w 7077899"/>
              <a:gd name="connsiteY524" fmla="*/ 5338519 h 6858000"/>
              <a:gd name="connsiteX525" fmla="*/ 5178323 w 7077899"/>
              <a:gd name="connsiteY525" fmla="*/ 5341730 h 6858000"/>
              <a:gd name="connsiteX526" fmla="*/ 5175396 w 7077899"/>
              <a:gd name="connsiteY526" fmla="*/ 5344366 h 6858000"/>
              <a:gd name="connsiteX527" fmla="*/ 5174396 w 7077899"/>
              <a:gd name="connsiteY527" fmla="*/ 5346793 h 6858000"/>
              <a:gd name="connsiteX528" fmla="*/ 5174099 w 7077899"/>
              <a:gd name="connsiteY528" fmla="*/ 5348150 h 6858000"/>
              <a:gd name="connsiteX529" fmla="*/ 5174359 w 7077899"/>
              <a:gd name="connsiteY529" fmla="*/ 5349116 h 6858000"/>
              <a:gd name="connsiteX530" fmla="*/ 5175175 w 7077899"/>
              <a:gd name="connsiteY530" fmla="*/ 5349690 h 6858000"/>
              <a:gd name="connsiteX531" fmla="*/ 5176806 w 7077899"/>
              <a:gd name="connsiteY531" fmla="*/ 5350839 h 6858000"/>
              <a:gd name="connsiteX532" fmla="*/ 5168210 w 7077899"/>
              <a:gd name="connsiteY532" fmla="*/ 5355744 h 6858000"/>
              <a:gd name="connsiteX533" fmla="*/ 5160872 w 7077899"/>
              <a:gd name="connsiteY533" fmla="*/ 5359188 h 6858000"/>
              <a:gd name="connsiteX534" fmla="*/ 5155757 w 7077899"/>
              <a:gd name="connsiteY534" fmla="*/ 5361067 h 6858000"/>
              <a:gd name="connsiteX535" fmla="*/ 5152720 w 7077899"/>
              <a:gd name="connsiteY535" fmla="*/ 5362058 h 6858000"/>
              <a:gd name="connsiteX536" fmla="*/ 5151497 w 7077899"/>
              <a:gd name="connsiteY536" fmla="*/ 5361197 h 6858000"/>
              <a:gd name="connsiteX537" fmla="*/ 5151385 w 7077899"/>
              <a:gd name="connsiteY537" fmla="*/ 5359552 h 6858000"/>
              <a:gd name="connsiteX538" fmla="*/ 5152680 w 7077899"/>
              <a:gd name="connsiteY538" fmla="*/ 5355768 h 6858000"/>
              <a:gd name="connsiteX539" fmla="*/ 5155087 w 7077899"/>
              <a:gd name="connsiteY539" fmla="*/ 5351201 h 6858000"/>
              <a:gd name="connsiteX540" fmla="*/ 5156348 w 7077899"/>
              <a:gd name="connsiteY540" fmla="*/ 5349740 h 6858000"/>
              <a:gd name="connsiteX541" fmla="*/ 5155681 w 7077899"/>
              <a:gd name="connsiteY541" fmla="*/ 5348487 h 6858000"/>
              <a:gd name="connsiteX542" fmla="*/ 5154718 w 7077899"/>
              <a:gd name="connsiteY542" fmla="*/ 5348590 h 6858000"/>
              <a:gd name="connsiteX543" fmla="*/ 5151679 w 7077899"/>
              <a:gd name="connsiteY543" fmla="*/ 5349582 h 6858000"/>
              <a:gd name="connsiteX544" fmla="*/ 5147379 w 7077899"/>
              <a:gd name="connsiteY544" fmla="*/ 5352035 h 6858000"/>
              <a:gd name="connsiteX545" fmla="*/ 5141822 w 7077899"/>
              <a:gd name="connsiteY545" fmla="*/ 5355949 h 6858000"/>
              <a:gd name="connsiteX546" fmla="*/ 5133521 w 7077899"/>
              <a:gd name="connsiteY546" fmla="*/ 5359498 h 6858000"/>
              <a:gd name="connsiteX547" fmla="*/ 5131446 w 7077899"/>
              <a:gd name="connsiteY547" fmla="*/ 5360384 h 6858000"/>
              <a:gd name="connsiteX548" fmla="*/ 5130076 w 7077899"/>
              <a:gd name="connsiteY548" fmla="*/ 5360202 h 6858000"/>
              <a:gd name="connsiteX549" fmla="*/ 5129668 w 7077899"/>
              <a:gd name="connsiteY549" fmla="*/ 5359914 h 6858000"/>
              <a:gd name="connsiteX550" fmla="*/ 5129259 w 7077899"/>
              <a:gd name="connsiteY550" fmla="*/ 5359627 h 6858000"/>
              <a:gd name="connsiteX551" fmla="*/ 5130259 w 7077899"/>
              <a:gd name="connsiteY551" fmla="*/ 5357200 h 6858000"/>
              <a:gd name="connsiteX552" fmla="*/ 5132927 w 7077899"/>
              <a:gd name="connsiteY552" fmla="*/ 5353598 h 6858000"/>
              <a:gd name="connsiteX553" fmla="*/ 5137521 w 7077899"/>
              <a:gd name="connsiteY553" fmla="*/ 5349789 h 6858000"/>
              <a:gd name="connsiteX554" fmla="*/ 5141968 w 7077899"/>
              <a:gd name="connsiteY554" fmla="*/ 5346657 h 6858000"/>
              <a:gd name="connsiteX555" fmla="*/ 5146821 w 7077899"/>
              <a:gd name="connsiteY555" fmla="*/ 5343813 h 6858000"/>
              <a:gd name="connsiteX556" fmla="*/ 5142633 w 7077899"/>
              <a:gd name="connsiteY556" fmla="*/ 5339298 h 6858000"/>
              <a:gd name="connsiteX557" fmla="*/ 5140630 w 7077899"/>
              <a:gd name="connsiteY557" fmla="*/ 5335539 h 6858000"/>
              <a:gd name="connsiteX558" fmla="*/ 5139443 w 7077899"/>
              <a:gd name="connsiteY558" fmla="*/ 5332355 h 6858000"/>
              <a:gd name="connsiteX559" fmla="*/ 5139628 w 7077899"/>
              <a:gd name="connsiteY559" fmla="*/ 5329352 h 6858000"/>
              <a:gd name="connsiteX560" fmla="*/ 5139517 w 7077899"/>
              <a:gd name="connsiteY560" fmla="*/ 5327708 h 6858000"/>
              <a:gd name="connsiteX561" fmla="*/ 5141183 w 7077899"/>
              <a:gd name="connsiteY561" fmla="*/ 5326534 h 6858000"/>
              <a:gd name="connsiteX562" fmla="*/ 5142295 w 7077899"/>
              <a:gd name="connsiteY562" fmla="*/ 5325752 h 6858000"/>
              <a:gd name="connsiteX563" fmla="*/ 5142421 w 7077899"/>
              <a:gd name="connsiteY563" fmla="*/ 5296278 h 6858000"/>
              <a:gd name="connsiteX564" fmla="*/ 5144934 w 7077899"/>
              <a:gd name="connsiteY564" fmla="*/ 5297252 h 6858000"/>
              <a:gd name="connsiteX565" fmla="*/ 5147840 w 7077899"/>
              <a:gd name="connsiteY565" fmla="*/ 5298499 h 6858000"/>
              <a:gd name="connsiteX566" fmla="*/ 5149610 w 7077899"/>
              <a:gd name="connsiteY566" fmla="*/ 5300545 h 6858000"/>
              <a:gd name="connsiteX567" fmla="*/ 5151453 w 7077899"/>
              <a:gd name="connsiteY567" fmla="*/ 5305832 h 6858000"/>
              <a:gd name="connsiteX568" fmla="*/ 5142141 w 7077899"/>
              <a:gd name="connsiteY568" fmla="*/ 5309647 h 6858000"/>
              <a:gd name="connsiteX569" fmla="*/ 5136050 w 7077899"/>
              <a:gd name="connsiteY569" fmla="*/ 5311741 h 6858000"/>
              <a:gd name="connsiteX570" fmla="*/ 5133181 w 7077899"/>
              <a:gd name="connsiteY570" fmla="*/ 5312114 h 6858000"/>
              <a:gd name="connsiteX571" fmla="*/ 5131835 w 7077899"/>
              <a:gd name="connsiteY571" fmla="*/ 5311965 h 6858000"/>
              <a:gd name="connsiteX572" fmla="*/ 5129498 w 7077899"/>
              <a:gd name="connsiteY572" fmla="*/ 5310319 h 6858000"/>
              <a:gd name="connsiteX573" fmla="*/ 5127726 w 7077899"/>
              <a:gd name="connsiteY573" fmla="*/ 5308273 h 6858000"/>
              <a:gd name="connsiteX574" fmla="*/ 5127088 w 7077899"/>
              <a:gd name="connsiteY574" fmla="*/ 5305430 h 6858000"/>
              <a:gd name="connsiteX575" fmla="*/ 5125883 w 7077899"/>
              <a:gd name="connsiteY575" fmla="*/ 5302986 h 6858000"/>
              <a:gd name="connsiteX576" fmla="*/ 5124289 w 7077899"/>
              <a:gd name="connsiteY576" fmla="*/ 5300266 h 6858000"/>
              <a:gd name="connsiteX577" fmla="*/ 5132292 w 7077899"/>
              <a:gd name="connsiteY577" fmla="*/ 5297924 h 6858000"/>
              <a:gd name="connsiteX578" fmla="*/ 5138206 w 7077899"/>
              <a:gd name="connsiteY578" fmla="*/ 5296503 h 6858000"/>
              <a:gd name="connsiteX579" fmla="*/ 5143287 w 7077899"/>
              <a:gd name="connsiteY579" fmla="*/ 5275966 h 6858000"/>
              <a:gd name="connsiteX580" fmla="*/ 5147810 w 7077899"/>
              <a:gd name="connsiteY580" fmla="*/ 5276058 h 6858000"/>
              <a:gd name="connsiteX581" fmla="*/ 5151006 w 7077899"/>
              <a:gd name="connsiteY581" fmla="*/ 5275991 h 6858000"/>
              <a:gd name="connsiteX582" fmla="*/ 5150682 w 7077899"/>
              <a:gd name="connsiteY582" fmla="*/ 5277311 h 6858000"/>
              <a:gd name="connsiteX583" fmla="*/ 5151845 w 7077899"/>
              <a:gd name="connsiteY583" fmla="*/ 5278129 h 6858000"/>
              <a:gd name="connsiteX584" fmla="*/ 5151042 w 7077899"/>
              <a:gd name="connsiteY584" fmla="*/ 5281427 h 6858000"/>
              <a:gd name="connsiteX585" fmla="*/ 5141484 w 7077899"/>
              <a:gd name="connsiteY585" fmla="*/ 5287065 h 6858000"/>
              <a:gd name="connsiteX586" fmla="*/ 5133347 w 7077899"/>
              <a:gd name="connsiteY586" fmla="*/ 5290611 h 6858000"/>
              <a:gd name="connsiteX587" fmla="*/ 5127405 w 7077899"/>
              <a:gd name="connsiteY587" fmla="*/ 5292612 h 6858000"/>
              <a:gd name="connsiteX588" fmla="*/ 5122884 w 7077899"/>
              <a:gd name="connsiteY588" fmla="*/ 5292519 h 6858000"/>
              <a:gd name="connsiteX589" fmla="*/ 5120396 w 7077899"/>
              <a:gd name="connsiteY589" fmla="*/ 5291540 h 6858000"/>
              <a:gd name="connsiteX590" fmla="*/ 5118458 w 7077899"/>
              <a:gd name="connsiteY590" fmla="*/ 5290175 h 6858000"/>
              <a:gd name="connsiteX591" fmla="*/ 5118165 w 7077899"/>
              <a:gd name="connsiteY591" fmla="*/ 5287650 h 6858000"/>
              <a:gd name="connsiteX592" fmla="*/ 5116935 w 7077899"/>
              <a:gd name="connsiteY592" fmla="*/ 5285239 h 6858000"/>
              <a:gd name="connsiteX593" fmla="*/ 5131953 w 7077899"/>
              <a:gd name="connsiteY593" fmla="*/ 5279579 h 6858000"/>
              <a:gd name="connsiteX594" fmla="*/ 5137894 w 7077899"/>
              <a:gd name="connsiteY594" fmla="*/ 5277579 h 6858000"/>
              <a:gd name="connsiteX595" fmla="*/ 5008692 w 7077899"/>
              <a:gd name="connsiteY595" fmla="*/ 5272398 h 6858000"/>
              <a:gd name="connsiteX596" fmla="*/ 5021111 w 7077899"/>
              <a:gd name="connsiteY596" fmla="*/ 5273414 h 6858000"/>
              <a:gd name="connsiteX597" fmla="*/ 5034347 w 7077899"/>
              <a:gd name="connsiteY597" fmla="*/ 5275005 h 6858000"/>
              <a:gd name="connsiteX598" fmla="*/ 5040213 w 7077899"/>
              <a:gd name="connsiteY598" fmla="*/ 5276043 h 6858000"/>
              <a:gd name="connsiteX599" fmla="*/ 5044024 w 7077899"/>
              <a:gd name="connsiteY599" fmla="*/ 5277954 h 6858000"/>
              <a:gd name="connsiteX600" fmla="*/ 5047287 w 7077899"/>
              <a:gd name="connsiteY600" fmla="*/ 5280251 h 6858000"/>
              <a:gd name="connsiteX601" fmla="*/ 5047678 w 7077899"/>
              <a:gd name="connsiteY601" fmla="*/ 5282848 h 6858000"/>
              <a:gd name="connsiteX602" fmla="*/ 5047804 w 7077899"/>
              <a:gd name="connsiteY602" fmla="*/ 5284482 h 6858000"/>
              <a:gd name="connsiteX603" fmla="*/ 5046566 w 7077899"/>
              <a:gd name="connsiteY603" fmla="*/ 5285928 h 6858000"/>
              <a:gd name="connsiteX604" fmla="*/ 5043395 w 7077899"/>
              <a:gd name="connsiteY604" fmla="*/ 5289883 h 6858000"/>
              <a:gd name="connsiteX605" fmla="*/ 5036812 w 7077899"/>
              <a:gd name="connsiteY605" fmla="*/ 5294520 h 6858000"/>
              <a:gd name="connsiteX606" fmla="*/ 5027905 w 7077899"/>
              <a:gd name="connsiteY606" fmla="*/ 5299070 h 6858000"/>
              <a:gd name="connsiteX607" fmla="*/ 5026412 w 7077899"/>
              <a:gd name="connsiteY607" fmla="*/ 5297249 h 6858000"/>
              <a:gd name="connsiteX608" fmla="*/ 5028201 w 7077899"/>
              <a:gd name="connsiteY608" fmla="*/ 5295415 h 6858000"/>
              <a:gd name="connsiteX609" fmla="*/ 5030131 w 7077899"/>
              <a:gd name="connsiteY609" fmla="*/ 5292907 h 6858000"/>
              <a:gd name="connsiteX610" fmla="*/ 5035618 w 7077899"/>
              <a:gd name="connsiteY610" fmla="*/ 5289043 h 6858000"/>
              <a:gd name="connsiteX611" fmla="*/ 5034113 w 7077899"/>
              <a:gd name="connsiteY611" fmla="*/ 5289529 h 6858000"/>
              <a:gd name="connsiteX612" fmla="*/ 5032342 w 7077899"/>
              <a:gd name="connsiteY612" fmla="*/ 5289053 h 6858000"/>
              <a:gd name="connsiteX613" fmla="*/ 5029190 w 7077899"/>
              <a:gd name="connsiteY613" fmla="*/ 5290700 h 6858000"/>
              <a:gd name="connsiteX614" fmla="*/ 5025895 w 7077899"/>
              <a:gd name="connsiteY614" fmla="*/ 5293019 h 6858000"/>
              <a:gd name="connsiteX615" fmla="*/ 5025755 w 7077899"/>
              <a:gd name="connsiteY615" fmla="*/ 5293692 h 6858000"/>
              <a:gd name="connsiteX616" fmla="*/ 5025207 w 7077899"/>
              <a:gd name="connsiteY616" fmla="*/ 5294079 h 6858000"/>
              <a:gd name="connsiteX617" fmla="*/ 5020282 w 7077899"/>
              <a:gd name="connsiteY617" fmla="*/ 5295248 h 6858000"/>
              <a:gd name="connsiteX618" fmla="*/ 5017145 w 7077899"/>
              <a:gd name="connsiteY618" fmla="*/ 5294587 h 6858000"/>
              <a:gd name="connsiteX619" fmla="*/ 5014415 w 7077899"/>
              <a:gd name="connsiteY619" fmla="*/ 5294211 h 6858000"/>
              <a:gd name="connsiteX620" fmla="*/ 5012377 w 7077899"/>
              <a:gd name="connsiteY620" fmla="*/ 5292776 h 6858000"/>
              <a:gd name="connsiteX621" fmla="*/ 5010746 w 7077899"/>
              <a:gd name="connsiteY621" fmla="*/ 5291627 h 6858000"/>
              <a:gd name="connsiteX622" fmla="*/ 5009806 w 7077899"/>
              <a:gd name="connsiteY622" fmla="*/ 5289418 h 6858000"/>
              <a:gd name="connsiteX623" fmla="*/ 5007924 w 7077899"/>
              <a:gd name="connsiteY623" fmla="*/ 5285000 h 6858000"/>
              <a:gd name="connsiteX624" fmla="*/ 5006591 w 7077899"/>
              <a:gd name="connsiteY624" fmla="*/ 5280196 h 6858000"/>
              <a:gd name="connsiteX625" fmla="*/ 5004158 w 7077899"/>
              <a:gd name="connsiteY625" fmla="*/ 5276165 h 6858000"/>
              <a:gd name="connsiteX626" fmla="*/ 5002669 w 7077899"/>
              <a:gd name="connsiteY626" fmla="*/ 5274342 h 6858000"/>
              <a:gd name="connsiteX627" fmla="*/ 5000489 w 7077899"/>
              <a:gd name="connsiteY627" fmla="*/ 5273581 h 6858000"/>
              <a:gd name="connsiteX628" fmla="*/ 4997352 w 7077899"/>
              <a:gd name="connsiteY628" fmla="*/ 5272917 h 6858000"/>
              <a:gd name="connsiteX629" fmla="*/ 4998858 w 7077899"/>
              <a:gd name="connsiteY629" fmla="*/ 5272432 h 6858000"/>
              <a:gd name="connsiteX630" fmla="*/ 5141176 w 7077899"/>
              <a:gd name="connsiteY630" fmla="*/ 5235054 h 6858000"/>
              <a:gd name="connsiteX631" fmla="*/ 5139371 w 7077899"/>
              <a:gd name="connsiteY631" fmla="*/ 5240815 h 6858000"/>
              <a:gd name="connsiteX632" fmla="*/ 5137163 w 7077899"/>
              <a:gd name="connsiteY632" fmla="*/ 5246299 h 6858000"/>
              <a:gd name="connsiteX633" fmla="*/ 5131872 w 7077899"/>
              <a:gd name="connsiteY633" fmla="*/ 5255076 h 6858000"/>
              <a:gd name="connsiteX634" fmla="*/ 5127932 w 7077899"/>
              <a:gd name="connsiteY634" fmla="*/ 5264025 h 6858000"/>
              <a:gd name="connsiteX635" fmla="*/ 5125330 w 7077899"/>
              <a:gd name="connsiteY635" fmla="*/ 5269224 h 6858000"/>
              <a:gd name="connsiteX636" fmla="*/ 5124319 w 7077899"/>
              <a:gd name="connsiteY636" fmla="*/ 5275548 h 6858000"/>
              <a:gd name="connsiteX637" fmla="*/ 5116622 w 7077899"/>
              <a:gd name="connsiteY637" fmla="*/ 5278725 h 6858000"/>
              <a:gd name="connsiteX638" fmla="*/ 5111698 w 7077899"/>
              <a:gd name="connsiteY638" fmla="*/ 5279947 h 6858000"/>
              <a:gd name="connsiteX639" fmla="*/ 5109793 w 7077899"/>
              <a:gd name="connsiteY639" fmla="*/ 5280166 h 6858000"/>
              <a:gd name="connsiteX640" fmla="*/ 5108998 w 7077899"/>
              <a:gd name="connsiteY640" fmla="*/ 5279605 h 6858000"/>
              <a:gd name="connsiteX641" fmla="*/ 5108511 w 7077899"/>
              <a:gd name="connsiteY641" fmla="*/ 5277702 h 6858000"/>
              <a:gd name="connsiteX642" fmla="*/ 5108894 w 7077899"/>
              <a:gd name="connsiteY642" fmla="*/ 5274064 h 6858000"/>
              <a:gd name="connsiteX643" fmla="*/ 5110074 w 7077899"/>
              <a:gd name="connsiteY643" fmla="*/ 5270988 h 6858000"/>
              <a:gd name="connsiteX644" fmla="*/ 5114812 w 7077899"/>
              <a:gd name="connsiteY644" fmla="*/ 5262601 h 6858000"/>
              <a:gd name="connsiteX645" fmla="*/ 5116147 w 7077899"/>
              <a:gd name="connsiteY645" fmla="*/ 5258853 h 6858000"/>
              <a:gd name="connsiteX646" fmla="*/ 5117486 w 7077899"/>
              <a:gd name="connsiteY646" fmla="*/ 5255105 h 6858000"/>
              <a:gd name="connsiteX647" fmla="*/ 5117001 w 7077899"/>
              <a:gd name="connsiteY647" fmla="*/ 5253200 h 6858000"/>
              <a:gd name="connsiteX648" fmla="*/ 5116915 w 7077899"/>
              <a:gd name="connsiteY648" fmla="*/ 5251578 h 6858000"/>
              <a:gd name="connsiteX649" fmla="*/ 5114611 w 7077899"/>
              <a:gd name="connsiteY649" fmla="*/ 5251517 h 6858000"/>
              <a:gd name="connsiteX650" fmla="*/ 5113657 w 7077899"/>
              <a:gd name="connsiteY650" fmla="*/ 5251627 h 6858000"/>
              <a:gd name="connsiteX651" fmla="*/ 5110797 w 7077899"/>
              <a:gd name="connsiteY651" fmla="*/ 5251958 h 6858000"/>
              <a:gd name="connsiteX652" fmla="*/ 5104765 w 7077899"/>
              <a:gd name="connsiteY652" fmla="*/ 5253960 h 6858000"/>
              <a:gd name="connsiteX653" fmla="*/ 5095558 w 7077899"/>
              <a:gd name="connsiteY653" fmla="*/ 5257638 h 6858000"/>
              <a:gd name="connsiteX654" fmla="*/ 5082311 w 7077899"/>
              <a:gd name="connsiteY654" fmla="*/ 5264722 h 6858000"/>
              <a:gd name="connsiteX655" fmla="*/ 5088414 w 7077899"/>
              <a:gd name="connsiteY655" fmla="*/ 5260424 h 6858000"/>
              <a:gd name="connsiteX656" fmla="*/ 5093963 w 7077899"/>
              <a:gd name="connsiteY656" fmla="*/ 5256515 h 6858000"/>
              <a:gd name="connsiteX657" fmla="*/ 5110540 w 7077899"/>
              <a:gd name="connsiteY657" fmla="*/ 5247087 h 6858000"/>
              <a:gd name="connsiteX658" fmla="*/ 5118949 w 7077899"/>
              <a:gd name="connsiteY658" fmla="*/ 5242848 h 6858000"/>
              <a:gd name="connsiteX659" fmla="*/ 5127200 w 7077899"/>
              <a:gd name="connsiteY659" fmla="*/ 5239283 h 6858000"/>
              <a:gd name="connsiteX660" fmla="*/ 5134745 w 7077899"/>
              <a:gd name="connsiteY660" fmla="*/ 5236776 h 6858000"/>
              <a:gd name="connsiteX661" fmla="*/ 4823934 w 7077899"/>
              <a:gd name="connsiteY661" fmla="*/ 5209485 h 6858000"/>
              <a:gd name="connsiteX662" fmla="*/ 4828820 w 7077899"/>
              <a:gd name="connsiteY662" fmla="*/ 5209891 h 6858000"/>
              <a:gd name="connsiteX663" fmla="*/ 4829992 w 7077899"/>
              <a:gd name="connsiteY663" fmla="*/ 5210716 h 6858000"/>
              <a:gd name="connsiteX664" fmla="*/ 4830233 w 7077899"/>
              <a:gd name="connsiteY664" fmla="*/ 5211646 h 6858000"/>
              <a:gd name="connsiteX665" fmla="*/ 4829789 w 7077899"/>
              <a:gd name="connsiteY665" fmla="*/ 5213608 h 6858000"/>
              <a:gd name="connsiteX666" fmla="*/ 4830274 w 7077899"/>
              <a:gd name="connsiteY666" fmla="*/ 5215465 h 6858000"/>
              <a:gd name="connsiteX667" fmla="*/ 4823233 w 7077899"/>
              <a:gd name="connsiteY667" fmla="*/ 5216576 h 6858000"/>
              <a:gd name="connsiteX668" fmla="*/ 4816582 w 7077899"/>
              <a:gd name="connsiteY668" fmla="*/ 5217960 h 6858000"/>
              <a:gd name="connsiteX669" fmla="*/ 4801666 w 7077899"/>
              <a:gd name="connsiteY669" fmla="*/ 5221867 h 6858000"/>
              <a:gd name="connsiteX670" fmla="*/ 4795702 w 7077899"/>
              <a:gd name="connsiteY670" fmla="*/ 5222218 h 6858000"/>
              <a:gd name="connsiteX671" fmla="*/ 4790519 w 7077899"/>
              <a:gd name="connsiteY671" fmla="*/ 5223120 h 6858000"/>
              <a:gd name="connsiteX672" fmla="*/ 4789348 w 7077899"/>
              <a:gd name="connsiteY672" fmla="*/ 5222295 h 6858000"/>
              <a:gd name="connsiteX673" fmla="*/ 4787786 w 7077899"/>
              <a:gd name="connsiteY673" fmla="*/ 5221195 h 6858000"/>
              <a:gd name="connsiteX674" fmla="*/ 4788083 w 7077899"/>
              <a:gd name="connsiteY674" fmla="*/ 5219887 h 6858000"/>
              <a:gd name="connsiteX675" fmla="*/ 4787451 w 7077899"/>
              <a:gd name="connsiteY675" fmla="*/ 5218682 h 6858000"/>
              <a:gd name="connsiteX676" fmla="*/ 4805060 w 7077899"/>
              <a:gd name="connsiteY676" fmla="*/ 5212880 h 6858000"/>
              <a:gd name="connsiteX677" fmla="*/ 4812248 w 7077899"/>
              <a:gd name="connsiteY677" fmla="*/ 5211115 h 6858000"/>
              <a:gd name="connsiteX678" fmla="*/ 4818899 w 7077899"/>
              <a:gd name="connsiteY678" fmla="*/ 5209731 h 6858000"/>
              <a:gd name="connsiteX679" fmla="*/ 5051127 w 7077899"/>
              <a:gd name="connsiteY679" fmla="*/ 5171638 h 6858000"/>
              <a:gd name="connsiteX680" fmla="*/ 5048222 w 7077899"/>
              <a:gd name="connsiteY680" fmla="*/ 5174231 h 6858000"/>
              <a:gd name="connsiteX681" fmla="*/ 5042344 w 7077899"/>
              <a:gd name="connsiteY681" fmla="*/ 5177823 h 6858000"/>
              <a:gd name="connsiteX682" fmla="*/ 5030201 w 7077899"/>
              <a:gd name="connsiteY682" fmla="*/ 5184731 h 6858000"/>
              <a:gd name="connsiteX683" fmla="*/ 5024873 w 7077899"/>
              <a:gd name="connsiteY683" fmla="*/ 5187937 h 6858000"/>
              <a:gd name="connsiteX684" fmla="*/ 5019544 w 7077899"/>
              <a:gd name="connsiteY684" fmla="*/ 5191142 h 6858000"/>
              <a:gd name="connsiteX685" fmla="*/ 5016090 w 7077899"/>
              <a:gd name="connsiteY685" fmla="*/ 5194121 h 6858000"/>
              <a:gd name="connsiteX686" fmla="*/ 5015382 w 7077899"/>
              <a:gd name="connsiteY686" fmla="*/ 5195167 h 6858000"/>
              <a:gd name="connsiteX687" fmla="*/ 5014513 w 7077899"/>
              <a:gd name="connsiteY687" fmla="*/ 5196876 h 6858000"/>
              <a:gd name="connsiteX688" fmla="*/ 5006920 w 7077899"/>
              <a:gd name="connsiteY688" fmla="*/ 5200032 h 6858000"/>
              <a:gd name="connsiteX689" fmla="*/ 5001296 w 7077899"/>
              <a:gd name="connsiteY689" fmla="*/ 5200708 h 6858000"/>
              <a:gd name="connsiteX690" fmla="*/ 4997157 w 7077899"/>
              <a:gd name="connsiteY690" fmla="*/ 5200885 h 6858000"/>
              <a:gd name="connsiteX691" fmla="*/ 4995049 w 7077899"/>
              <a:gd name="connsiteY691" fmla="*/ 5200178 h 6858000"/>
              <a:gd name="connsiteX692" fmla="*/ 4993105 w 7077899"/>
              <a:gd name="connsiteY692" fmla="*/ 5198809 h 6858000"/>
              <a:gd name="connsiteX693" fmla="*/ 4991323 w 7077899"/>
              <a:gd name="connsiteY693" fmla="*/ 5196779 h 6858000"/>
              <a:gd name="connsiteX694" fmla="*/ 4990569 w 7077899"/>
              <a:gd name="connsiteY694" fmla="*/ 5192381 h 6858000"/>
              <a:gd name="connsiteX695" fmla="*/ 5000748 w 7077899"/>
              <a:gd name="connsiteY695" fmla="*/ 5187952 h 6858000"/>
              <a:gd name="connsiteX696" fmla="*/ 5009666 w 7077899"/>
              <a:gd name="connsiteY696" fmla="*/ 5184956 h 6858000"/>
              <a:gd name="connsiteX697" fmla="*/ 5023043 w 7077899"/>
              <a:gd name="connsiteY697" fmla="*/ 5180465 h 6858000"/>
              <a:gd name="connsiteX698" fmla="*/ 5036650 w 7077899"/>
              <a:gd name="connsiteY698" fmla="*/ 5176904 h 6858000"/>
              <a:gd name="connsiteX699" fmla="*/ 5043695 w 7077899"/>
              <a:gd name="connsiteY699" fmla="*/ 5174134 h 6858000"/>
              <a:gd name="connsiteX700" fmla="*/ 4811312 w 7077899"/>
              <a:gd name="connsiteY700" fmla="*/ 5167413 h 6858000"/>
              <a:gd name="connsiteX701" fmla="*/ 4814212 w 7077899"/>
              <a:gd name="connsiteY701" fmla="*/ 5168681 h 6858000"/>
              <a:gd name="connsiteX702" fmla="*/ 4816403 w 7077899"/>
              <a:gd name="connsiteY702" fmla="*/ 5170998 h 6858000"/>
              <a:gd name="connsiteX703" fmla="*/ 4818046 w 7077899"/>
              <a:gd name="connsiteY703" fmla="*/ 5173700 h 6858000"/>
              <a:gd name="connsiteX704" fmla="*/ 4820238 w 7077899"/>
              <a:gd name="connsiteY704" fmla="*/ 5176017 h 6858000"/>
              <a:gd name="connsiteX705" fmla="*/ 4822429 w 7077899"/>
              <a:gd name="connsiteY705" fmla="*/ 5178333 h 6858000"/>
              <a:gd name="connsiteX706" fmla="*/ 4811615 w 7077899"/>
              <a:gd name="connsiteY706" fmla="*/ 5181539 h 6858000"/>
              <a:gd name="connsiteX707" fmla="*/ 4805419 w 7077899"/>
              <a:gd name="connsiteY707" fmla="*/ 5182591 h 6858000"/>
              <a:gd name="connsiteX708" fmla="*/ 4800094 w 7077899"/>
              <a:gd name="connsiteY708" fmla="*/ 5181931 h 6858000"/>
              <a:gd name="connsiteX709" fmla="*/ 4796256 w 7077899"/>
              <a:gd name="connsiteY709" fmla="*/ 5180774 h 6858000"/>
              <a:gd name="connsiteX710" fmla="*/ 4793516 w 7077899"/>
              <a:gd name="connsiteY710" fmla="*/ 5178844 h 6858000"/>
              <a:gd name="connsiteX711" fmla="*/ 4792265 w 7077899"/>
              <a:gd name="connsiteY711" fmla="*/ 5176417 h 6858000"/>
              <a:gd name="connsiteX712" fmla="*/ 4790623 w 7077899"/>
              <a:gd name="connsiteY712" fmla="*/ 5173714 h 6858000"/>
              <a:gd name="connsiteX713" fmla="*/ 4788585 w 7077899"/>
              <a:gd name="connsiteY713" fmla="*/ 5170736 h 6858000"/>
              <a:gd name="connsiteX714" fmla="*/ 4797757 w 7077899"/>
              <a:gd name="connsiteY714" fmla="*/ 5168689 h 6858000"/>
              <a:gd name="connsiteX715" fmla="*/ 4805280 w 7077899"/>
              <a:gd name="connsiteY715" fmla="*/ 5167802 h 6858000"/>
              <a:gd name="connsiteX716" fmla="*/ 5068458 w 7077899"/>
              <a:gd name="connsiteY716" fmla="*/ 5166691 h 6858000"/>
              <a:gd name="connsiteX717" fmla="*/ 5075273 w 7077899"/>
              <a:gd name="connsiteY717" fmla="*/ 5166914 h 6858000"/>
              <a:gd name="connsiteX718" fmla="*/ 5080715 w 7077899"/>
              <a:gd name="connsiteY718" fmla="*/ 5169221 h 6858000"/>
              <a:gd name="connsiteX719" fmla="*/ 5086700 w 7077899"/>
              <a:gd name="connsiteY719" fmla="*/ 5171147 h 6858000"/>
              <a:gd name="connsiteX720" fmla="*/ 5092685 w 7077899"/>
              <a:gd name="connsiteY720" fmla="*/ 5173072 h 6858000"/>
              <a:gd name="connsiteX721" fmla="*/ 5097439 w 7077899"/>
              <a:gd name="connsiteY721" fmla="*/ 5176422 h 6858000"/>
              <a:gd name="connsiteX722" fmla="*/ 5100570 w 7077899"/>
              <a:gd name="connsiteY722" fmla="*/ 5180915 h 6858000"/>
              <a:gd name="connsiteX723" fmla="*/ 5103304 w 7077899"/>
              <a:gd name="connsiteY723" fmla="*/ 5185129 h 6858000"/>
              <a:gd name="connsiteX724" fmla="*/ 5105101 w 7077899"/>
              <a:gd name="connsiteY724" fmla="*/ 5189445 h 6858000"/>
              <a:gd name="connsiteX725" fmla="*/ 5106212 w 7077899"/>
              <a:gd name="connsiteY725" fmla="*/ 5194803 h 6858000"/>
              <a:gd name="connsiteX726" fmla="*/ 5105050 w 7077899"/>
              <a:gd name="connsiteY726" fmla="*/ 5200086 h 6858000"/>
              <a:gd name="connsiteX727" fmla="*/ 5102950 w 7077899"/>
              <a:gd name="connsiteY727" fmla="*/ 5205472 h 6858000"/>
              <a:gd name="connsiteX728" fmla="*/ 5098433 w 7077899"/>
              <a:gd name="connsiteY728" fmla="*/ 5211445 h 6858000"/>
              <a:gd name="connsiteX729" fmla="*/ 5091102 w 7077899"/>
              <a:gd name="connsiteY729" fmla="*/ 5217724 h 6858000"/>
              <a:gd name="connsiteX730" fmla="*/ 5083229 w 7077899"/>
              <a:gd name="connsiteY730" fmla="*/ 5224384 h 6858000"/>
              <a:gd name="connsiteX731" fmla="*/ 5072293 w 7077899"/>
              <a:gd name="connsiteY731" fmla="*/ 5230411 h 6858000"/>
              <a:gd name="connsiteX732" fmla="*/ 5072134 w 7077899"/>
              <a:gd name="connsiteY732" fmla="*/ 5239453 h 6858000"/>
              <a:gd name="connsiteX733" fmla="*/ 5072558 w 7077899"/>
              <a:gd name="connsiteY733" fmla="*/ 5245853 h 6858000"/>
              <a:gd name="connsiteX734" fmla="*/ 5072982 w 7077899"/>
              <a:gd name="connsiteY734" fmla="*/ 5252254 h 6858000"/>
              <a:gd name="connsiteX735" fmla="*/ 5072651 w 7077899"/>
              <a:gd name="connsiteY735" fmla="*/ 5255835 h 6858000"/>
              <a:gd name="connsiteX736" fmla="*/ 5072030 w 7077899"/>
              <a:gd name="connsiteY736" fmla="*/ 5260737 h 6858000"/>
              <a:gd name="connsiteX737" fmla="*/ 5064277 w 7077899"/>
              <a:gd name="connsiteY737" fmla="*/ 5260615 h 6858000"/>
              <a:gd name="connsiteX738" fmla="*/ 5057211 w 7077899"/>
              <a:gd name="connsiteY738" fmla="*/ 5259453 h 6858000"/>
              <a:gd name="connsiteX739" fmla="*/ 5050830 w 7077899"/>
              <a:gd name="connsiteY739" fmla="*/ 5257249 h 6858000"/>
              <a:gd name="connsiteX740" fmla="*/ 5045532 w 7077899"/>
              <a:gd name="connsiteY740" fmla="*/ 5254280 h 6858000"/>
              <a:gd name="connsiteX741" fmla="*/ 5040777 w 7077899"/>
              <a:gd name="connsiteY741" fmla="*/ 5250932 h 6858000"/>
              <a:gd name="connsiteX742" fmla="*/ 5036417 w 7077899"/>
              <a:gd name="connsiteY742" fmla="*/ 5247862 h 6858000"/>
              <a:gd name="connsiteX743" fmla="*/ 5033286 w 7077899"/>
              <a:gd name="connsiteY743" fmla="*/ 5243368 h 6858000"/>
              <a:gd name="connsiteX744" fmla="*/ 5029616 w 7077899"/>
              <a:gd name="connsiteY744" fmla="*/ 5239255 h 6858000"/>
              <a:gd name="connsiteX745" fmla="*/ 5024437 w 7077899"/>
              <a:gd name="connsiteY745" fmla="*/ 5229507 h 6858000"/>
              <a:gd name="connsiteX746" fmla="*/ 5021529 w 7077899"/>
              <a:gd name="connsiteY746" fmla="*/ 5219833 h 6858000"/>
              <a:gd name="connsiteX747" fmla="*/ 5019416 w 7077899"/>
              <a:gd name="connsiteY747" fmla="*/ 5210716 h 6858000"/>
              <a:gd name="connsiteX748" fmla="*/ 5018200 w 7077899"/>
              <a:gd name="connsiteY748" fmla="*/ 5203758 h 6858000"/>
              <a:gd name="connsiteX749" fmla="*/ 5023971 w 7077899"/>
              <a:gd name="connsiteY749" fmla="*/ 5202484 h 6858000"/>
              <a:gd name="connsiteX750" fmla="*/ 5028120 w 7077899"/>
              <a:gd name="connsiteY750" fmla="*/ 5202354 h 6858000"/>
              <a:gd name="connsiteX751" fmla="*/ 5031977 w 7077899"/>
              <a:gd name="connsiteY751" fmla="*/ 5203544 h 6858000"/>
              <a:gd name="connsiteX752" fmla="*/ 5034750 w 7077899"/>
              <a:gd name="connsiteY752" fmla="*/ 5205499 h 6858000"/>
              <a:gd name="connsiteX753" fmla="*/ 5036588 w 7077899"/>
              <a:gd name="connsiteY753" fmla="*/ 5207554 h 6858000"/>
              <a:gd name="connsiteX754" fmla="*/ 5037736 w 7077899"/>
              <a:gd name="connsiteY754" fmla="*/ 5210652 h 6858000"/>
              <a:gd name="connsiteX755" fmla="*/ 5038953 w 7077899"/>
              <a:gd name="connsiteY755" fmla="*/ 5217610 h 6858000"/>
              <a:gd name="connsiteX756" fmla="*/ 5040420 w 7077899"/>
              <a:gd name="connsiteY756" fmla="*/ 5225508 h 6858000"/>
              <a:gd name="connsiteX757" fmla="*/ 5040948 w 7077899"/>
              <a:gd name="connsiteY757" fmla="*/ 5233508 h 6858000"/>
              <a:gd name="connsiteX758" fmla="*/ 5041768 w 7077899"/>
              <a:gd name="connsiteY758" fmla="*/ 5240187 h 6858000"/>
              <a:gd name="connsiteX759" fmla="*/ 5042376 w 7077899"/>
              <a:gd name="connsiteY759" fmla="*/ 5243666 h 6858000"/>
              <a:gd name="connsiteX760" fmla="*/ 5043274 w 7077899"/>
              <a:gd name="connsiteY760" fmla="*/ 5245824 h 6858000"/>
              <a:gd name="connsiteX761" fmla="*/ 5048650 w 7077899"/>
              <a:gd name="connsiteY761" fmla="*/ 5244271 h 6858000"/>
              <a:gd name="connsiteX762" fmla="*/ 5052836 w 7077899"/>
              <a:gd name="connsiteY762" fmla="*/ 5241881 h 6858000"/>
              <a:gd name="connsiteX763" fmla="*/ 5056483 w 7077899"/>
              <a:gd name="connsiteY763" fmla="*/ 5239871 h 6858000"/>
              <a:gd name="connsiteX764" fmla="*/ 5060273 w 7077899"/>
              <a:gd name="connsiteY764" fmla="*/ 5237201 h 6858000"/>
              <a:gd name="connsiteX765" fmla="*/ 5067459 w 7077899"/>
              <a:gd name="connsiteY765" fmla="*/ 5231583 h 6858000"/>
              <a:gd name="connsiteX766" fmla="*/ 5074247 w 7077899"/>
              <a:gd name="connsiteY766" fmla="*/ 5225686 h 6858000"/>
              <a:gd name="connsiteX767" fmla="*/ 5084906 w 7077899"/>
              <a:gd name="connsiteY767" fmla="*/ 5212598 h 6858000"/>
              <a:gd name="connsiteX768" fmla="*/ 5089820 w 7077899"/>
              <a:gd name="connsiteY768" fmla="*/ 5206905 h 6858000"/>
              <a:gd name="connsiteX769" fmla="*/ 5096610 w 7077899"/>
              <a:gd name="connsiteY769" fmla="*/ 5201007 h 6858000"/>
              <a:gd name="connsiteX770" fmla="*/ 5091629 w 7077899"/>
              <a:gd name="connsiteY770" fmla="*/ 5202840 h 6858000"/>
              <a:gd name="connsiteX771" fmla="*/ 5086253 w 7077899"/>
              <a:gd name="connsiteY771" fmla="*/ 5204393 h 6858000"/>
              <a:gd name="connsiteX772" fmla="*/ 5083584 w 7077899"/>
              <a:gd name="connsiteY772" fmla="*/ 5204040 h 6858000"/>
              <a:gd name="connsiteX773" fmla="*/ 5079978 w 7077899"/>
              <a:gd name="connsiteY773" fmla="*/ 5203788 h 6858000"/>
              <a:gd name="connsiteX774" fmla="*/ 5077601 w 7077899"/>
              <a:gd name="connsiteY774" fmla="*/ 5202114 h 6858000"/>
              <a:gd name="connsiteX775" fmla="*/ 5075222 w 7077899"/>
              <a:gd name="connsiteY775" fmla="*/ 5200440 h 6858000"/>
              <a:gd name="connsiteX776" fmla="*/ 5072237 w 7077899"/>
              <a:gd name="connsiteY776" fmla="*/ 5195285 h 6858000"/>
              <a:gd name="connsiteX777" fmla="*/ 5070083 w 7077899"/>
              <a:gd name="connsiteY777" fmla="*/ 5188430 h 6858000"/>
              <a:gd name="connsiteX778" fmla="*/ 5068077 w 7077899"/>
              <a:gd name="connsiteY778" fmla="*/ 5180913 h 6858000"/>
              <a:gd name="connsiteX779" fmla="*/ 5065129 w 7077899"/>
              <a:gd name="connsiteY779" fmla="*/ 5173499 h 6858000"/>
              <a:gd name="connsiteX780" fmla="*/ 5062038 w 7077899"/>
              <a:gd name="connsiteY780" fmla="*/ 5166746 h 6858000"/>
              <a:gd name="connsiteX781" fmla="*/ 4914455 w 7077899"/>
              <a:gd name="connsiteY781" fmla="*/ 5154596 h 6858000"/>
              <a:gd name="connsiteX782" fmla="*/ 4918513 w 7077899"/>
              <a:gd name="connsiteY782" fmla="*/ 5154601 h 6858000"/>
              <a:gd name="connsiteX783" fmla="*/ 4921658 w 7077899"/>
              <a:gd name="connsiteY783" fmla="*/ 5154674 h 6858000"/>
              <a:gd name="connsiteX784" fmla="*/ 4923285 w 7077899"/>
              <a:gd name="connsiteY784" fmla="*/ 5155818 h 6858000"/>
              <a:gd name="connsiteX785" fmla="*/ 4924504 w 7077899"/>
              <a:gd name="connsiteY785" fmla="*/ 5156677 h 6858000"/>
              <a:gd name="connsiteX786" fmla="*/ 4925116 w 7077899"/>
              <a:gd name="connsiteY786" fmla="*/ 5158535 h 6858000"/>
              <a:gd name="connsiteX787" fmla="*/ 4924913 w 7077899"/>
              <a:gd name="connsiteY787" fmla="*/ 5159822 h 6858000"/>
              <a:gd name="connsiteX788" fmla="*/ 4923807 w 7077899"/>
              <a:gd name="connsiteY788" fmla="*/ 5164036 h 6858000"/>
              <a:gd name="connsiteX789" fmla="*/ 4921783 w 7077899"/>
              <a:gd name="connsiteY789" fmla="*/ 5168321 h 6858000"/>
              <a:gd name="connsiteX790" fmla="*/ 4920370 w 7077899"/>
              <a:gd name="connsiteY790" fmla="*/ 5171606 h 6858000"/>
              <a:gd name="connsiteX791" fmla="*/ 4920374 w 7077899"/>
              <a:gd name="connsiteY791" fmla="*/ 5174464 h 6858000"/>
              <a:gd name="connsiteX792" fmla="*/ 4915304 w 7077899"/>
              <a:gd name="connsiteY792" fmla="*/ 5175174 h 6858000"/>
              <a:gd name="connsiteX793" fmla="*/ 4912258 w 7077899"/>
              <a:gd name="connsiteY793" fmla="*/ 5174458 h 6858000"/>
              <a:gd name="connsiteX794" fmla="*/ 4909621 w 7077899"/>
              <a:gd name="connsiteY794" fmla="*/ 5174026 h 6858000"/>
              <a:gd name="connsiteX795" fmla="*/ 4908401 w 7077899"/>
              <a:gd name="connsiteY795" fmla="*/ 5173167 h 6858000"/>
              <a:gd name="connsiteX796" fmla="*/ 4907788 w 7077899"/>
              <a:gd name="connsiteY796" fmla="*/ 5171310 h 6858000"/>
              <a:gd name="connsiteX797" fmla="*/ 4907075 w 7077899"/>
              <a:gd name="connsiteY797" fmla="*/ 5170095 h 6858000"/>
              <a:gd name="connsiteX798" fmla="*/ 4908996 w 7077899"/>
              <a:gd name="connsiteY798" fmla="*/ 5166453 h 6858000"/>
              <a:gd name="connsiteX799" fmla="*/ 4910412 w 7077899"/>
              <a:gd name="connsiteY799" fmla="*/ 5163167 h 6858000"/>
              <a:gd name="connsiteX800" fmla="*/ 4910915 w 7077899"/>
              <a:gd name="connsiteY800" fmla="*/ 5159952 h 6858000"/>
              <a:gd name="connsiteX801" fmla="*/ 4910709 w 7077899"/>
              <a:gd name="connsiteY801" fmla="*/ 5158380 h 6858000"/>
              <a:gd name="connsiteX802" fmla="*/ 4909490 w 7077899"/>
              <a:gd name="connsiteY802" fmla="*/ 5157522 h 6858000"/>
              <a:gd name="connsiteX803" fmla="*/ 4906851 w 7077899"/>
              <a:gd name="connsiteY803" fmla="*/ 5157091 h 6858000"/>
              <a:gd name="connsiteX804" fmla="*/ 4904211 w 7077899"/>
              <a:gd name="connsiteY804" fmla="*/ 5156660 h 6858000"/>
              <a:gd name="connsiteX805" fmla="*/ 4910298 w 7077899"/>
              <a:gd name="connsiteY805" fmla="*/ 5155236 h 6858000"/>
              <a:gd name="connsiteX806" fmla="*/ 5042340 w 7077899"/>
              <a:gd name="connsiteY806" fmla="*/ 5153841 h 6858000"/>
              <a:gd name="connsiteX807" fmla="*/ 5044057 w 7077899"/>
              <a:gd name="connsiteY807" fmla="*/ 5154290 h 6858000"/>
              <a:gd name="connsiteX808" fmla="*/ 5044696 w 7077899"/>
              <a:gd name="connsiteY808" fmla="*/ 5155499 h 6858000"/>
              <a:gd name="connsiteX809" fmla="*/ 5045829 w 7077899"/>
              <a:gd name="connsiteY809" fmla="*/ 5158574 h 6858000"/>
              <a:gd name="connsiteX810" fmla="*/ 5048040 w 7077899"/>
              <a:gd name="connsiteY810" fmla="*/ 5160889 h 6858000"/>
              <a:gd name="connsiteX811" fmla="*/ 5041372 w 7077899"/>
              <a:gd name="connsiteY811" fmla="*/ 5162266 h 6858000"/>
              <a:gd name="connsiteX812" fmla="*/ 5035638 w 7077899"/>
              <a:gd name="connsiteY812" fmla="*/ 5163539 h 6858000"/>
              <a:gd name="connsiteX813" fmla="*/ 5030147 w 7077899"/>
              <a:gd name="connsiteY813" fmla="*/ 5165745 h 6858000"/>
              <a:gd name="connsiteX814" fmla="*/ 5026130 w 7077899"/>
              <a:gd name="connsiteY814" fmla="*/ 5167469 h 6858000"/>
              <a:gd name="connsiteX815" fmla="*/ 5022357 w 7077899"/>
              <a:gd name="connsiteY815" fmla="*/ 5170126 h 6858000"/>
              <a:gd name="connsiteX816" fmla="*/ 5020055 w 7077899"/>
              <a:gd name="connsiteY816" fmla="*/ 5172300 h 6858000"/>
              <a:gd name="connsiteX817" fmla="*/ 5019078 w 7077899"/>
              <a:gd name="connsiteY817" fmla="*/ 5174648 h 6858000"/>
              <a:gd name="connsiteX818" fmla="*/ 5019423 w 7077899"/>
              <a:gd name="connsiteY818" fmla="*/ 5177170 h 6858000"/>
              <a:gd name="connsiteX819" fmla="*/ 5013047 w 7077899"/>
              <a:gd name="connsiteY819" fmla="*/ 5177234 h 6858000"/>
              <a:gd name="connsiteX820" fmla="*/ 5004518 w 7077899"/>
              <a:gd name="connsiteY820" fmla="*/ 5178816 h 6858000"/>
              <a:gd name="connsiteX821" fmla="*/ 4988243 w 7077899"/>
              <a:gd name="connsiteY821" fmla="*/ 5182534 h 6858000"/>
              <a:gd name="connsiteX822" fmla="*/ 4979712 w 7077899"/>
              <a:gd name="connsiteY822" fmla="*/ 5184117 h 6858000"/>
              <a:gd name="connsiteX823" fmla="*/ 4972797 w 7077899"/>
              <a:gd name="connsiteY823" fmla="*/ 5184561 h 6858000"/>
              <a:gd name="connsiteX824" fmla="*/ 4970150 w 7077899"/>
              <a:gd name="connsiteY824" fmla="*/ 5184214 h 6858000"/>
              <a:gd name="connsiteX825" fmla="*/ 4967500 w 7077899"/>
              <a:gd name="connsiteY825" fmla="*/ 5183866 h 6858000"/>
              <a:gd name="connsiteX826" fmla="*/ 4965930 w 7077899"/>
              <a:gd name="connsiteY826" fmla="*/ 5182760 h 6858000"/>
              <a:gd name="connsiteX827" fmla="*/ 4965437 w 7077899"/>
              <a:gd name="connsiteY827" fmla="*/ 5180894 h 6858000"/>
              <a:gd name="connsiteX828" fmla="*/ 4977099 w 7077899"/>
              <a:gd name="connsiteY828" fmla="*/ 5175447 h 6858000"/>
              <a:gd name="connsiteX829" fmla="*/ 4985775 w 7077899"/>
              <a:gd name="connsiteY829" fmla="*/ 5173209 h 6858000"/>
              <a:gd name="connsiteX830" fmla="*/ 4990973 w 7077899"/>
              <a:gd name="connsiteY830" fmla="*/ 5172314 h 6858000"/>
              <a:gd name="connsiteX831" fmla="*/ 4995340 w 7077899"/>
              <a:gd name="connsiteY831" fmla="*/ 5173111 h 6858000"/>
              <a:gd name="connsiteX832" fmla="*/ 4997842 w 7077899"/>
              <a:gd name="connsiteY832" fmla="*/ 5174115 h 6858000"/>
              <a:gd name="connsiteX833" fmla="*/ 4999806 w 7077899"/>
              <a:gd name="connsiteY833" fmla="*/ 5175498 h 6858000"/>
              <a:gd name="connsiteX834" fmla="*/ 5003778 w 7077899"/>
              <a:gd name="connsiteY834" fmla="*/ 5176018 h 6858000"/>
              <a:gd name="connsiteX835" fmla="*/ 5007897 w 7077899"/>
              <a:gd name="connsiteY835" fmla="*/ 5175883 h 6858000"/>
              <a:gd name="connsiteX836" fmla="*/ 5015835 w 7077899"/>
              <a:gd name="connsiteY836" fmla="*/ 5170846 h 6858000"/>
              <a:gd name="connsiteX837" fmla="*/ 5022987 w 7077899"/>
              <a:gd name="connsiteY837" fmla="*/ 5165257 h 6858000"/>
              <a:gd name="connsiteX838" fmla="*/ 5029062 w 7077899"/>
              <a:gd name="connsiteY838" fmla="*/ 5160426 h 6858000"/>
              <a:gd name="connsiteX839" fmla="*/ 5033810 w 7077899"/>
              <a:gd name="connsiteY839" fmla="*/ 5155422 h 6858000"/>
              <a:gd name="connsiteX840" fmla="*/ 5038614 w 7077899"/>
              <a:gd name="connsiteY840" fmla="*/ 5154251 h 6858000"/>
              <a:gd name="connsiteX841" fmla="*/ 4880300 w 7077899"/>
              <a:gd name="connsiteY841" fmla="*/ 5009610 h 6858000"/>
              <a:gd name="connsiteX842" fmla="*/ 4884564 w 7077899"/>
              <a:gd name="connsiteY842" fmla="*/ 5011049 h 6858000"/>
              <a:gd name="connsiteX843" fmla="*/ 4887718 w 7077899"/>
              <a:gd name="connsiteY843" fmla="*/ 5013270 h 6858000"/>
              <a:gd name="connsiteX844" fmla="*/ 4890318 w 7077899"/>
              <a:gd name="connsiteY844" fmla="*/ 5015881 h 6858000"/>
              <a:gd name="connsiteX845" fmla="*/ 4891805 w 7077899"/>
              <a:gd name="connsiteY845" fmla="*/ 5019276 h 6858000"/>
              <a:gd name="connsiteX846" fmla="*/ 4892343 w 7077899"/>
              <a:gd name="connsiteY846" fmla="*/ 5022784 h 6858000"/>
              <a:gd name="connsiteX847" fmla="*/ 4891931 w 7077899"/>
              <a:gd name="connsiteY847" fmla="*/ 5026406 h 6858000"/>
              <a:gd name="connsiteX848" fmla="*/ 4889439 w 7077899"/>
              <a:gd name="connsiteY848" fmla="*/ 5034823 h 6858000"/>
              <a:gd name="connsiteX849" fmla="*/ 4885838 w 7077899"/>
              <a:gd name="connsiteY849" fmla="*/ 5044023 h 6858000"/>
              <a:gd name="connsiteX850" fmla="*/ 4881609 w 7077899"/>
              <a:gd name="connsiteY850" fmla="*/ 5051997 h 6858000"/>
              <a:gd name="connsiteX851" fmla="*/ 4873635 w 7077899"/>
              <a:gd name="connsiteY851" fmla="*/ 5065942 h 6858000"/>
              <a:gd name="connsiteX852" fmla="*/ 4869210 w 7077899"/>
              <a:gd name="connsiteY852" fmla="*/ 5065171 h 6858000"/>
              <a:gd name="connsiteX853" fmla="*/ 4866056 w 7077899"/>
              <a:gd name="connsiteY853" fmla="*/ 5062950 h 6858000"/>
              <a:gd name="connsiteX854" fmla="*/ 4864641 w 7077899"/>
              <a:gd name="connsiteY854" fmla="*/ 5061171 h 6858000"/>
              <a:gd name="connsiteX855" fmla="*/ 4864335 w 7077899"/>
              <a:gd name="connsiteY855" fmla="*/ 5058610 h 6858000"/>
              <a:gd name="connsiteX856" fmla="*/ 4864749 w 7077899"/>
              <a:gd name="connsiteY856" fmla="*/ 5054987 h 6858000"/>
              <a:gd name="connsiteX857" fmla="*/ 4866110 w 7077899"/>
              <a:gd name="connsiteY857" fmla="*/ 5051252 h 6858000"/>
              <a:gd name="connsiteX858" fmla="*/ 4870339 w 7077899"/>
              <a:gd name="connsiteY858" fmla="*/ 5043277 h 6858000"/>
              <a:gd name="connsiteX859" fmla="*/ 4875678 w 7077899"/>
              <a:gd name="connsiteY859" fmla="*/ 5034520 h 6858000"/>
              <a:gd name="connsiteX860" fmla="*/ 4879672 w 7077899"/>
              <a:gd name="connsiteY860" fmla="*/ 5025598 h 6858000"/>
              <a:gd name="connsiteX861" fmla="*/ 4881036 w 7077899"/>
              <a:gd name="connsiteY861" fmla="*/ 5021863 h 6858000"/>
              <a:gd name="connsiteX862" fmla="*/ 4882164 w 7077899"/>
              <a:gd name="connsiteY862" fmla="*/ 5017181 h 6858000"/>
              <a:gd name="connsiteX863" fmla="*/ 4881232 w 7077899"/>
              <a:gd name="connsiteY863" fmla="*/ 5013396 h 6858000"/>
              <a:gd name="connsiteX864" fmla="*/ 6518296 w 7077899"/>
              <a:gd name="connsiteY864" fmla="*/ 4924719 h 6858000"/>
              <a:gd name="connsiteX865" fmla="*/ 6519024 w 7077899"/>
              <a:gd name="connsiteY865" fmla="*/ 4925232 h 6858000"/>
              <a:gd name="connsiteX866" fmla="*/ 6519753 w 7077899"/>
              <a:gd name="connsiteY866" fmla="*/ 4925745 h 6858000"/>
              <a:gd name="connsiteX867" fmla="*/ 6519800 w 7077899"/>
              <a:gd name="connsiteY867" fmla="*/ 4927251 h 6858000"/>
              <a:gd name="connsiteX868" fmla="*/ 6521085 w 7077899"/>
              <a:gd name="connsiteY868" fmla="*/ 4934044 h 6858000"/>
              <a:gd name="connsiteX869" fmla="*/ 6521748 w 7077899"/>
              <a:gd name="connsiteY869" fmla="*/ 4938196 h 6858000"/>
              <a:gd name="connsiteX870" fmla="*/ 6520751 w 7077899"/>
              <a:gd name="connsiteY870" fmla="*/ 4940436 h 6858000"/>
              <a:gd name="connsiteX871" fmla="*/ 6520591 w 7077899"/>
              <a:gd name="connsiteY871" fmla="*/ 4941063 h 6858000"/>
              <a:gd name="connsiteX872" fmla="*/ 6520226 w 7077899"/>
              <a:gd name="connsiteY872" fmla="*/ 4940806 h 6858000"/>
              <a:gd name="connsiteX873" fmla="*/ 6519134 w 7077899"/>
              <a:gd name="connsiteY873" fmla="*/ 4940038 h 6858000"/>
              <a:gd name="connsiteX874" fmla="*/ 6517675 w 7077899"/>
              <a:gd name="connsiteY874" fmla="*/ 4939010 h 6858000"/>
              <a:gd name="connsiteX875" fmla="*/ 6516852 w 7077899"/>
              <a:gd name="connsiteY875" fmla="*/ 4935485 h 6858000"/>
              <a:gd name="connsiteX876" fmla="*/ 6514922 w 7077899"/>
              <a:gd name="connsiteY876" fmla="*/ 4936331 h 6858000"/>
              <a:gd name="connsiteX877" fmla="*/ 6513146 w 7077899"/>
              <a:gd name="connsiteY877" fmla="*/ 4936557 h 6858000"/>
              <a:gd name="connsiteX878" fmla="*/ 6512781 w 7077899"/>
              <a:gd name="connsiteY878" fmla="*/ 4936300 h 6858000"/>
              <a:gd name="connsiteX879" fmla="*/ 6512210 w 7077899"/>
              <a:gd name="connsiteY879" fmla="*/ 4935161 h 6858000"/>
              <a:gd name="connsiteX880" fmla="*/ 6511801 w 7077899"/>
              <a:gd name="connsiteY880" fmla="*/ 4933398 h 6858000"/>
              <a:gd name="connsiteX881" fmla="*/ 6513479 w 7077899"/>
              <a:gd name="connsiteY881" fmla="*/ 4930163 h 6858000"/>
              <a:gd name="connsiteX882" fmla="*/ 6515888 w 7077899"/>
              <a:gd name="connsiteY882" fmla="*/ 4927441 h 6858000"/>
              <a:gd name="connsiteX883" fmla="*/ 6517249 w 7077899"/>
              <a:gd name="connsiteY883" fmla="*/ 4925456 h 6858000"/>
              <a:gd name="connsiteX884" fmla="*/ 4880046 w 7077899"/>
              <a:gd name="connsiteY884" fmla="*/ 4318310 h 6858000"/>
              <a:gd name="connsiteX885" fmla="*/ 4878243 w 7077899"/>
              <a:gd name="connsiteY885" fmla="*/ 4326316 h 6858000"/>
              <a:gd name="connsiteX886" fmla="*/ 4878457 w 7077899"/>
              <a:gd name="connsiteY886" fmla="*/ 4324327 h 6858000"/>
              <a:gd name="connsiteX887" fmla="*/ 5003972 w 7077899"/>
              <a:gd name="connsiteY887" fmla="*/ 4282672 h 6858000"/>
              <a:gd name="connsiteX888" fmla="*/ 5006663 w 7077899"/>
              <a:gd name="connsiteY888" fmla="*/ 4283788 h 6858000"/>
              <a:gd name="connsiteX889" fmla="*/ 5008803 w 7077899"/>
              <a:gd name="connsiteY889" fmla="*/ 4285294 h 6858000"/>
              <a:gd name="connsiteX890" fmla="*/ 5009959 w 7077899"/>
              <a:gd name="connsiteY890" fmla="*/ 4286888 h 6858000"/>
              <a:gd name="connsiteX891" fmla="*/ 5010882 w 7077899"/>
              <a:gd name="connsiteY891" fmla="*/ 4289854 h 6858000"/>
              <a:gd name="connsiteX892" fmla="*/ 5010394 w 7077899"/>
              <a:gd name="connsiteY892" fmla="*/ 4292605 h 6858000"/>
              <a:gd name="connsiteX893" fmla="*/ 5009790 w 7077899"/>
              <a:gd name="connsiteY893" fmla="*/ 4296043 h 6858000"/>
              <a:gd name="connsiteX894" fmla="*/ 5007228 w 7077899"/>
              <a:gd name="connsiteY894" fmla="*/ 4299653 h 6858000"/>
              <a:gd name="connsiteX895" fmla="*/ 5005648 w 7077899"/>
              <a:gd name="connsiteY895" fmla="*/ 4303176 h 6858000"/>
              <a:gd name="connsiteX896" fmla="*/ 4999123 w 7077899"/>
              <a:gd name="connsiteY896" fmla="*/ 4310180 h 6858000"/>
              <a:gd name="connsiteX897" fmla="*/ 4995161 w 7077899"/>
              <a:gd name="connsiteY897" fmla="*/ 4313573 h 6858000"/>
              <a:gd name="connsiteX898" fmla="*/ 4990768 w 7077899"/>
              <a:gd name="connsiteY898" fmla="*/ 4316666 h 6858000"/>
              <a:gd name="connsiteX899" fmla="*/ 4986378 w 7077899"/>
              <a:gd name="connsiteY899" fmla="*/ 4319759 h 6858000"/>
              <a:gd name="connsiteX900" fmla="*/ 4981802 w 7077899"/>
              <a:gd name="connsiteY900" fmla="*/ 4321174 h 6858000"/>
              <a:gd name="connsiteX901" fmla="*/ 4977107 w 7077899"/>
              <a:gd name="connsiteY901" fmla="*/ 4323276 h 6858000"/>
              <a:gd name="connsiteX902" fmla="*/ 4972101 w 7077899"/>
              <a:gd name="connsiteY902" fmla="*/ 4324392 h 6858000"/>
              <a:gd name="connsiteX903" fmla="*/ 4973136 w 7077899"/>
              <a:gd name="connsiteY903" fmla="*/ 4321253 h 6858000"/>
              <a:gd name="connsiteX904" fmla="*/ 4973619 w 7077899"/>
              <a:gd name="connsiteY904" fmla="*/ 4318503 h 6858000"/>
              <a:gd name="connsiteX905" fmla="*/ 4976114 w 7077899"/>
              <a:gd name="connsiteY905" fmla="*/ 4312531 h 6858000"/>
              <a:gd name="connsiteX906" fmla="*/ 4980868 w 7077899"/>
              <a:gd name="connsiteY906" fmla="*/ 4307375 h 6858000"/>
              <a:gd name="connsiteX907" fmla="*/ 4986478 w 7077899"/>
              <a:gd name="connsiteY907" fmla="*/ 4302822 h 6858000"/>
              <a:gd name="connsiteX908" fmla="*/ 4992089 w 7077899"/>
              <a:gd name="connsiteY908" fmla="*/ 4298268 h 6858000"/>
              <a:gd name="connsiteX909" fmla="*/ 4997276 w 7077899"/>
              <a:gd name="connsiteY909" fmla="*/ 4293412 h 6858000"/>
              <a:gd name="connsiteX910" fmla="*/ 5001597 w 7077899"/>
              <a:gd name="connsiteY910" fmla="*/ 4287959 h 6858000"/>
              <a:gd name="connsiteX911" fmla="*/ 5002940 w 7077899"/>
              <a:gd name="connsiteY911" fmla="*/ 4285808 h 6858000"/>
              <a:gd name="connsiteX912" fmla="*/ 5358857 w 7077899"/>
              <a:gd name="connsiteY912" fmla="*/ 4136020 h 6858000"/>
              <a:gd name="connsiteX913" fmla="*/ 5362384 w 7077899"/>
              <a:gd name="connsiteY913" fmla="*/ 4138503 h 6858000"/>
              <a:gd name="connsiteX914" fmla="*/ 5363843 w 7077899"/>
              <a:gd name="connsiteY914" fmla="*/ 4141889 h 6858000"/>
              <a:gd name="connsiteX915" fmla="*/ 5365693 w 7077899"/>
              <a:gd name="connsiteY915" fmla="*/ 4145552 h 6858000"/>
              <a:gd name="connsiteX916" fmla="*/ 5366029 w 7077899"/>
              <a:gd name="connsiteY916" fmla="*/ 4149728 h 6858000"/>
              <a:gd name="connsiteX917" fmla="*/ 5366037 w 7077899"/>
              <a:gd name="connsiteY917" fmla="*/ 4155242 h 6858000"/>
              <a:gd name="connsiteX918" fmla="*/ 5365816 w 7077899"/>
              <a:gd name="connsiteY918" fmla="*/ 4159810 h 6858000"/>
              <a:gd name="connsiteX919" fmla="*/ 5361801 w 7077899"/>
              <a:gd name="connsiteY919" fmla="*/ 4170363 h 6858000"/>
              <a:gd name="connsiteX920" fmla="*/ 5357061 w 7077899"/>
              <a:gd name="connsiteY920" fmla="*/ 4181979 h 6858000"/>
              <a:gd name="connsiteX921" fmla="*/ 5352094 w 7077899"/>
              <a:gd name="connsiteY921" fmla="*/ 4192649 h 6858000"/>
              <a:gd name="connsiteX922" fmla="*/ 5347128 w 7077899"/>
              <a:gd name="connsiteY922" fmla="*/ 4203319 h 6858000"/>
              <a:gd name="connsiteX923" fmla="*/ 5343614 w 7077899"/>
              <a:gd name="connsiteY923" fmla="*/ 4211863 h 6858000"/>
              <a:gd name="connsiteX924" fmla="*/ 5341262 w 7077899"/>
              <a:gd name="connsiteY924" fmla="*/ 4210208 h 6858000"/>
              <a:gd name="connsiteX925" fmla="*/ 5340588 w 7077899"/>
              <a:gd name="connsiteY925" fmla="*/ 4207372 h 6858000"/>
              <a:gd name="connsiteX926" fmla="*/ 5339521 w 7077899"/>
              <a:gd name="connsiteY926" fmla="*/ 4204261 h 6858000"/>
              <a:gd name="connsiteX927" fmla="*/ 5340525 w 7077899"/>
              <a:gd name="connsiteY927" fmla="*/ 4200243 h 6858000"/>
              <a:gd name="connsiteX928" fmla="*/ 5342472 w 7077899"/>
              <a:gd name="connsiteY928" fmla="*/ 4190596 h 6858000"/>
              <a:gd name="connsiteX929" fmla="*/ 5346265 w 7077899"/>
              <a:gd name="connsiteY929" fmla="*/ 4179098 h 6858000"/>
              <a:gd name="connsiteX930" fmla="*/ 5353288 w 7077899"/>
              <a:gd name="connsiteY930" fmla="*/ 4156495 h 6858000"/>
              <a:gd name="connsiteX931" fmla="*/ 5356913 w 7077899"/>
              <a:gd name="connsiteY931" fmla="*/ 4145667 h 6858000"/>
              <a:gd name="connsiteX932" fmla="*/ 4972560 w 7077899"/>
              <a:gd name="connsiteY932" fmla="*/ 4104353 h 6858000"/>
              <a:gd name="connsiteX933" fmla="*/ 4971096 w 7077899"/>
              <a:gd name="connsiteY933" fmla="*/ 4119257 h 6858000"/>
              <a:gd name="connsiteX934" fmla="*/ 4970332 w 7077899"/>
              <a:gd name="connsiteY934" fmla="*/ 4124789 h 6858000"/>
              <a:gd name="connsiteX935" fmla="*/ 4971368 w 7077899"/>
              <a:gd name="connsiteY935" fmla="*/ 4126280 h 6858000"/>
              <a:gd name="connsiteX936" fmla="*/ 4972409 w 7077899"/>
              <a:gd name="connsiteY936" fmla="*/ 4127766 h 6858000"/>
              <a:gd name="connsiteX937" fmla="*/ 4972903 w 7077899"/>
              <a:gd name="connsiteY937" fmla="*/ 4129638 h 6858000"/>
              <a:gd name="connsiteX938" fmla="*/ 4975562 w 7077899"/>
              <a:gd name="connsiteY938" fmla="*/ 4129987 h 6858000"/>
              <a:gd name="connsiteX939" fmla="*/ 4978214 w 7077899"/>
              <a:gd name="connsiteY939" fmla="*/ 4130338 h 6858000"/>
              <a:gd name="connsiteX940" fmla="*/ 4981011 w 7077899"/>
              <a:gd name="connsiteY940" fmla="*/ 4130034 h 6858000"/>
              <a:gd name="connsiteX941" fmla="*/ 4989842 w 7077899"/>
              <a:gd name="connsiteY941" fmla="*/ 4127144 h 6858000"/>
              <a:gd name="connsiteX942" fmla="*/ 5001362 w 7077899"/>
              <a:gd name="connsiteY942" fmla="*/ 4122361 h 6858000"/>
              <a:gd name="connsiteX943" fmla="*/ 4996868 w 7077899"/>
              <a:gd name="connsiteY943" fmla="*/ 4128301 h 6858000"/>
              <a:gd name="connsiteX944" fmla="*/ 4993844 w 7077899"/>
              <a:gd name="connsiteY944" fmla="*/ 4133760 h 6858000"/>
              <a:gd name="connsiteX945" fmla="*/ 4991610 w 7077899"/>
              <a:gd name="connsiteY945" fmla="*/ 4139772 h 6858000"/>
              <a:gd name="connsiteX946" fmla="*/ 4990451 w 7077899"/>
              <a:gd name="connsiteY946" fmla="*/ 4145028 h 6858000"/>
              <a:gd name="connsiteX947" fmla="*/ 4991017 w 7077899"/>
              <a:gd name="connsiteY947" fmla="*/ 4150734 h 6858000"/>
              <a:gd name="connsiteX948" fmla="*/ 4990250 w 7077899"/>
              <a:gd name="connsiteY948" fmla="*/ 4156270 h 6858000"/>
              <a:gd name="connsiteX949" fmla="*/ 4992162 w 7077899"/>
              <a:gd name="connsiteY949" fmla="*/ 4168241 h 6858000"/>
              <a:gd name="connsiteX950" fmla="*/ 4995156 w 7077899"/>
              <a:gd name="connsiteY950" fmla="*/ 4179452 h 6858000"/>
              <a:gd name="connsiteX951" fmla="*/ 4999619 w 7077899"/>
              <a:gd name="connsiteY951" fmla="*/ 4190183 h 6858000"/>
              <a:gd name="connsiteX952" fmla="*/ 5008005 w 7077899"/>
              <a:gd name="connsiteY952" fmla="*/ 4212025 h 6858000"/>
              <a:gd name="connsiteX953" fmla="*/ 5000545 w 7077899"/>
              <a:gd name="connsiteY953" fmla="*/ 4212840 h 6858000"/>
              <a:gd name="connsiteX954" fmla="*/ 4994802 w 7077899"/>
              <a:gd name="connsiteY954" fmla="*/ 4214109 h 6858000"/>
              <a:gd name="connsiteX955" fmla="*/ 4991462 w 7077899"/>
              <a:gd name="connsiteY955" fmla="*/ 4214796 h 6858000"/>
              <a:gd name="connsiteX956" fmla="*/ 4989310 w 7077899"/>
              <a:gd name="connsiteY956" fmla="*/ 4216312 h 6858000"/>
              <a:gd name="connsiteX957" fmla="*/ 4989558 w 7077899"/>
              <a:gd name="connsiteY957" fmla="*/ 4217246 h 6858000"/>
              <a:gd name="connsiteX958" fmla="*/ 4989807 w 7077899"/>
              <a:gd name="connsiteY958" fmla="*/ 4218181 h 6858000"/>
              <a:gd name="connsiteX959" fmla="*/ 4992671 w 7077899"/>
              <a:gd name="connsiteY959" fmla="*/ 4221714 h 6858000"/>
              <a:gd name="connsiteX960" fmla="*/ 4996218 w 7077899"/>
              <a:gd name="connsiteY960" fmla="*/ 4224211 h 6858000"/>
              <a:gd name="connsiteX961" fmla="*/ 4997255 w 7077899"/>
              <a:gd name="connsiteY961" fmla="*/ 4225701 h 6858000"/>
              <a:gd name="connsiteX962" fmla="*/ 4998290 w 7077899"/>
              <a:gd name="connsiteY962" fmla="*/ 4227191 h 6858000"/>
              <a:gd name="connsiteX963" fmla="*/ 4997462 w 7077899"/>
              <a:gd name="connsiteY963" fmla="*/ 4228884 h 6858000"/>
              <a:gd name="connsiteX964" fmla="*/ 4995309 w 7077899"/>
              <a:gd name="connsiteY964" fmla="*/ 4230401 h 6858000"/>
              <a:gd name="connsiteX965" fmla="*/ 4992221 w 7077899"/>
              <a:gd name="connsiteY965" fmla="*/ 4232021 h 6858000"/>
              <a:gd name="connsiteX966" fmla="*/ 4986873 w 7077899"/>
              <a:gd name="connsiteY966" fmla="*/ 4233567 h 6858000"/>
              <a:gd name="connsiteX967" fmla="*/ 4984367 w 7077899"/>
              <a:gd name="connsiteY967" fmla="*/ 4232557 h 6858000"/>
              <a:gd name="connsiteX968" fmla="*/ 4980529 w 7077899"/>
              <a:gd name="connsiteY968" fmla="*/ 4231375 h 6858000"/>
              <a:gd name="connsiteX969" fmla="*/ 4978559 w 7077899"/>
              <a:gd name="connsiteY969" fmla="*/ 4229988 h 6858000"/>
              <a:gd name="connsiteX970" fmla="*/ 4975800 w 7077899"/>
              <a:gd name="connsiteY970" fmla="*/ 4228045 h 6858000"/>
              <a:gd name="connsiteX971" fmla="*/ 4973226 w 7077899"/>
              <a:gd name="connsiteY971" fmla="*/ 4223199 h 6858000"/>
              <a:gd name="connsiteX972" fmla="*/ 4972416 w 7077899"/>
              <a:gd name="connsiteY972" fmla="*/ 4216556 h 6858000"/>
              <a:gd name="connsiteX973" fmla="*/ 4971603 w 7077899"/>
              <a:gd name="connsiteY973" fmla="*/ 4209913 h 6858000"/>
              <a:gd name="connsiteX974" fmla="*/ 4971618 w 7077899"/>
              <a:gd name="connsiteY974" fmla="*/ 4201578 h 6858000"/>
              <a:gd name="connsiteX975" fmla="*/ 4973124 w 7077899"/>
              <a:gd name="connsiteY975" fmla="*/ 4184424 h 6858000"/>
              <a:gd name="connsiteX976" fmla="*/ 4973696 w 7077899"/>
              <a:gd name="connsiteY976" fmla="*/ 4167373 h 6858000"/>
              <a:gd name="connsiteX977" fmla="*/ 4973710 w 7077899"/>
              <a:gd name="connsiteY977" fmla="*/ 4159037 h 6858000"/>
              <a:gd name="connsiteX978" fmla="*/ 4972256 w 7077899"/>
              <a:gd name="connsiteY978" fmla="*/ 4151184 h 6858000"/>
              <a:gd name="connsiteX979" fmla="*/ 4969575 w 7077899"/>
              <a:gd name="connsiteY979" fmla="*/ 4144747 h 6858000"/>
              <a:gd name="connsiteX980" fmla="*/ 4965427 w 7077899"/>
              <a:gd name="connsiteY980" fmla="*/ 4138789 h 6858000"/>
              <a:gd name="connsiteX981" fmla="*/ 4962813 w 7077899"/>
              <a:gd name="connsiteY981" fmla="*/ 4136190 h 6858000"/>
              <a:gd name="connsiteX982" fmla="*/ 4959123 w 7077899"/>
              <a:gd name="connsiteY982" fmla="*/ 4134349 h 6858000"/>
              <a:gd name="connsiteX983" fmla="*/ 4954895 w 7077899"/>
              <a:gd name="connsiteY983" fmla="*/ 4132886 h 6858000"/>
              <a:gd name="connsiteX984" fmla="*/ 4951203 w 7077899"/>
              <a:gd name="connsiteY984" fmla="*/ 4131047 h 6858000"/>
              <a:gd name="connsiteX985" fmla="*/ 4946249 w 7077899"/>
              <a:gd name="connsiteY985" fmla="*/ 4132869 h 6858000"/>
              <a:gd name="connsiteX986" fmla="*/ 4943804 w 7077899"/>
              <a:gd name="connsiteY986" fmla="*/ 4135702 h 6858000"/>
              <a:gd name="connsiteX987" fmla="*/ 4941362 w 7077899"/>
              <a:gd name="connsiteY987" fmla="*/ 4138533 h 6858000"/>
              <a:gd name="connsiteX988" fmla="*/ 4941032 w 7077899"/>
              <a:gd name="connsiteY988" fmla="*/ 4142094 h 6858000"/>
              <a:gd name="connsiteX989" fmla="*/ 4939979 w 7077899"/>
              <a:gd name="connsiteY989" fmla="*/ 4148941 h 6858000"/>
              <a:gd name="connsiteX990" fmla="*/ 4939317 w 7077899"/>
              <a:gd name="connsiteY990" fmla="*/ 4156066 h 6858000"/>
              <a:gd name="connsiteX991" fmla="*/ 4935838 w 7077899"/>
              <a:gd name="connsiteY991" fmla="*/ 4157406 h 6858000"/>
              <a:gd name="connsiteX992" fmla="*/ 4932646 w 7077899"/>
              <a:gd name="connsiteY992" fmla="*/ 4157435 h 6858000"/>
              <a:gd name="connsiteX993" fmla="*/ 4930282 w 7077899"/>
              <a:gd name="connsiteY993" fmla="*/ 4155770 h 6858000"/>
              <a:gd name="connsiteX994" fmla="*/ 4929928 w 7077899"/>
              <a:gd name="connsiteY994" fmla="*/ 4153244 h 6858000"/>
              <a:gd name="connsiteX995" fmla="*/ 4929716 w 7077899"/>
              <a:gd name="connsiteY995" fmla="*/ 4150062 h 6858000"/>
              <a:gd name="connsiteX996" fmla="*/ 4930729 w 7077899"/>
              <a:gd name="connsiteY996" fmla="*/ 4145466 h 6858000"/>
              <a:gd name="connsiteX997" fmla="*/ 4931205 w 7077899"/>
              <a:gd name="connsiteY997" fmla="*/ 4141246 h 6858000"/>
              <a:gd name="connsiteX998" fmla="*/ 4933690 w 7077899"/>
              <a:gd name="connsiteY998" fmla="*/ 4136165 h 6858000"/>
              <a:gd name="connsiteX999" fmla="*/ 4936857 w 7077899"/>
              <a:gd name="connsiteY999" fmla="*/ 4130049 h 6858000"/>
              <a:gd name="connsiteX1000" fmla="*/ 4941207 w 7077899"/>
              <a:gd name="connsiteY1000" fmla="*/ 4124768 h 6858000"/>
              <a:gd name="connsiteX1001" fmla="*/ 4945019 w 7077899"/>
              <a:gd name="connsiteY1001" fmla="*/ 4119862 h 6858000"/>
              <a:gd name="connsiteX1002" fmla="*/ 4950157 w 7077899"/>
              <a:gd name="connsiteY1002" fmla="*/ 4115134 h 6858000"/>
              <a:gd name="connsiteX1003" fmla="*/ 4954217 w 7077899"/>
              <a:gd name="connsiteY1003" fmla="*/ 4111165 h 6858000"/>
              <a:gd name="connsiteX1004" fmla="*/ 4960932 w 7077899"/>
              <a:gd name="connsiteY1004" fmla="*/ 4107547 h 6858000"/>
              <a:gd name="connsiteX1005" fmla="*/ 4966029 w 7077899"/>
              <a:gd name="connsiteY1005" fmla="*/ 4105066 h 6858000"/>
              <a:gd name="connsiteX1006" fmla="*/ 4995673 w 7077899"/>
              <a:gd name="connsiteY1006" fmla="*/ 4010129 h 6858000"/>
              <a:gd name="connsiteX1007" fmla="*/ 4996858 w 7077899"/>
              <a:gd name="connsiteY1007" fmla="*/ 4017150 h 6858000"/>
              <a:gd name="connsiteX1008" fmla="*/ 4998530 w 7077899"/>
              <a:gd name="connsiteY1008" fmla="*/ 4038424 h 6858000"/>
              <a:gd name="connsiteX1009" fmla="*/ 5001664 w 7077899"/>
              <a:gd name="connsiteY1009" fmla="*/ 4042953 h 6858000"/>
              <a:gd name="connsiteX1010" fmla="*/ 5005100 w 7077899"/>
              <a:gd name="connsiteY1010" fmla="*/ 4046146 h 6858000"/>
              <a:gd name="connsiteX1011" fmla="*/ 5009334 w 7077899"/>
              <a:gd name="connsiteY1011" fmla="*/ 4049899 h 6858000"/>
              <a:gd name="connsiteX1012" fmla="*/ 5012619 w 7077899"/>
              <a:gd name="connsiteY1012" fmla="*/ 4053760 h 6858000"/>
              <a:gd name="connsiteX1013" fmla="*/ 5015204 w 7077899"/>
              <a:gd name="connsiteY1013" fmla="*/ 4058674 h 6858000"/>
              <a:gd name="connsiteX1014" fmla="*/ 5016447 w 7077899"/>
              <a:gd name="connsiteY1014" fmla="*/ 4063411 h 6858000"/>
              <a:gd name="connsiteX1015" fmla="*/ 5016839 w 7077899"/>
              <a:gd name="connsiteY1015" fmla="*/ 4069871 h 6858000"/>
              <a:gd name="connsiteX1016" fmla="*/ 5014636 w 7077899"/>
              <a:gd name="connsiteY1016" fmla="*/ 4077596 h 6858000"/>
              <a:gd name="connsiteX1017" fmla="*/ 4984418 w 7077899"/>
              <a:gd name="connsiteY1017" fmla="*/ 4082601 h 6858000"/>
              <a:gd name="connsiteX1018" fmla="*/ 4986115 w 7077899"/>
              <a:gd name="connsiteY1018" fmla="*/ 4079159 h 6858000"/>
              <a:gd name="connsiteX1019" fmla="*/ 4988419 w 7077899"/>
              <a:gd name="connsiteY1019" fmla="*/ 4073047 h 6858000"/>
              <a:gd name="connsiteX1020" fmla="*/ 4990620 w 7077899"/>
              <a:gd name="connsiteY1020" fmla="*/ 4065324 h 6858000"/>
              <a:gd name="connsiteX1021" fmla="*/ 4990929 w 7077899"/>
              <a:gd name="connsiteY1021" fmla="*/ 4057809 h 6858000"/>
              <a:gd name="connsiteX1022" fmla="*/ 4992943 w 7077899"/>
              <a:gd name="connsiteY1022" fmla="*/ 4040675 h 6858000"/>
              <a:gd name="connsiteX1023" fmla="*/ 4993311 w 7077899"/>
              <a:gd name="connsiteY1023" fmla="*/ 4024700 h 6858000"/>
              <a:gd name="connsiteX1024" fmla="*/ 4994919 w 7077899"/>
              <a:gd name="connsiteY1024" fmla="*/ 4013466 h 6858000"/>
              <a:gd name="connsiteX1025" fmla="*/ 4995122 w 7077899"/>
              <a:gd name="connsiteY1025" fmla="*/ 4010516 h 6858000"/>
              <a:gd name="connsiteX1026" fmla="*/ 5382186 w 7077899"/>
              <a:gd name="connsiteY1026" fmla="*/ 3942232 h 6858000"/>
              <a:gd name="connsiteX1027" fmla="*/ 5386220 w 7077899"/>
              <a:gd name="connsiteY1027" fmla="*/ 3942721 h 6858000"/>
              <a:gd name="connsiteX1028" fmla="*/ 5389144 w 7077899"/>
              <a:gd name="connsiteY1028" fmla="*/ 3943992 h 6858000"/>
              <a:gd name="connsiteX1029" fmla="*/ 5391113 w 7077899"/>
              <a:gd name="connsiteY1029" fmla="*/ 3945379 h 6858000"/>
              <a:gd name="connsiteX1030" fmla="*/ 5392919 w 7077899"/>
              <a:gd name="connsiteY1030" fmla="*/ 3947438 h 6858000"/>
              <a:gd name="connsiteX1031" fmla="*/ 5392664 w 7077899"/>
              <a:gd name="connsiteY1031" fmla="*/ 3950393 h 6858000"/>
              <a:gd name="connsiteX1032" fmla="*/ 5392403 w 7077899"/>
              <a:gd name="connsiteY1032" fmla="*/ 3953352 h 6858000"/>
              <a:gd name="connsiteX1033" fmla="*/ 5392106 w 7077899"/>
              <a:gd name="connsiteY1033" fmla="*/ 3960219 h 6858000"/>
              <a:gd name="connsiteX1034" fmla="*/ 5387559 w 7077899"/>
              <a:gd name="connsiteY1034" fmla="*/ 3975076 h 6858000"/>
              <a:gd name="connsiteX1035" fmla="*/ 5386714 w 7077899"/>
              <a:gd name="connsiteY1035" fmla="*/ 3982330 h 6858000"/>
              <a:gd name="connsiteX1036" fmla="*/ 5386848 w 7077899"/>
              <a:gd name="connsiteY1036" fmla="*/ 3985566 h 6858000"/>
              <a:gd name="connsiteX1037" fmla="*/ 5387143 w 7077899"/>
              <a:gd name="connsiteY1037" fmla="*/ 3988132 h 6858000"/>
              <a:gd name="connsiteX1038" fmla="*/ 5382876 w 7077899"/>
              <a:gd name="connsiteY1038" fmla="*/ 3986698 h 6858000"/>
              <a:gd name="connsiteX1039" fmla="*/ 5378447 w 7077899"/>
              <a:gd name="connsiteY1039" fmla="*/ 3985933 h 6858000"/>
              <a:gd name="connsiteX1040" fmla="*/ 5376083 w 7077899"/>
              <a:gd name="connsiteY1040" fmla="*/ 3984268 h 6858000"/>
              <a:gd name="connsiteX1041" fmla="*/ 5373324 w 7077899"/>
              <a:gd name="connsiteY1041" fmla="*/ 3982326 h 6858000"/>
              <a:gd name="connsiteX1042" fmla="*/ 5371127 w 7077899"/>
              <a:gd name="connsiteY1042" fmla="*/ 3979988 h 6858000"/>
              <a:gd name="connsiteX1043" fmla="*/ 5370427 w 7077899"/>
              <a:gd name="connsiteY1043" fmla="*/ 3977151 h 6858000"/>
              <a:gd name="connsiteX1044" fmla="*/ 5369905 w 7077899"/>
              <a:gd name="connsiteY1044" fmla="*/ 3973634 h 6858000"/>
              <a:gd name="connsiteX1045" fmla="*/ 5370166 w 7077899"/>
              <a:gd name="connsiteY1045" fmla="*/ 3970676 h 6858000"/>
              <a:gd name="connsiteX1046" fmla="*/ 5371404 w 7077899"/>
              <a:gd name="connsiteY1046" fmla="*/ 3963699 h 6858000"/>
              <a:gd name="connsiteX1047" fmla="*/ 5374551 w 7077899"/>
              <a:gd name="connsiteY1047" fmla="*/ 3956489 h 6858000"/>
              <a:gd name="connsiteX1048" fmla="*/ 5378254 w 7077899"/>
              <a:gd name="connsiteY1048" fmla="*/ 3948885 h 6858000"/>
              <a:gd name="connsiteX1049" fmla="*/ 5362443 w 7077899"/>
              <a:gd name="connsiteY1049" fmla="*/ 3839391 h 6858000"/>
              <a:gd name="connsiteX1050" fmla="*/ 5365821 w 7077899"/>
              <a:gd name="connsiteY1050" fmla="*/ 3840980 h 6858000"/>
              <a:gd name="connsiteX1051" fmla="*/ 5367834 w 7077899"/>
              <a:gd name="connsiteY1051" fmla="*/ 3842398 h 6858000"/>
              <a:gd name="connsiteX1052" fmla="*/ 5368723 w 7077899"/>
              <a:gd name="connsiteY1052" fmla="*/ 3844605 h 6858000"/>
              <a:gd name="connsiteX1053" fmla="*/ 5368087 w 7077899"/>
              <a:gd name="connsiteY1053" fmla="*/ 3847322 h 6858000"/>
              <a:gd name="connsiteX1054" fmla="*/ 5366339 w 7077899"/>
              <a:gd name="connsiteY1054" fmla="*/ 3854790 h 6858000"/>
              <a:gd name="connsiteX1055" fmla="*/ 5363062 w 7077899"/>
              <a:gd name="connsiteY1055" fmla="*/ 3862768 h 6858000"/>
              <a:gd name="connsiteX1056" fmla="*/ 5358905 w 7077899"/>
              <a:gd name="connsiteY1056" fmla="*/ 3872497 h 6858000"/>
              <a:gd name="connsiteX1057" fmla="*/ 5356276 w 7077899"/>
              <a:gd name="connsiteY1057" fmla="*/ 3881719 h 6858000"/>
              <a:gd name="connsiteX1058" fmla="*/ 5355164 w 7077899"/>
              <a:gd name="connsiteY1058" fmla="*/ 3886471 h 6858000"/>
              <a:gd name="connsiteX1059" fmla="*/ 5354452 w 7077899"/>
              <a:gd name="connsiteY1059" fmla="*/ 3891508 h 6858000"/>
              <a:gd name="connsiteX1060" fmla="*/ 5354864 w 7077899"/>
              <a:gd name="connsiteY1060" fmla="*/ 3895753 h 6858000"/>
              <a:gd name="connsiteX1061" fmla="*/ 5356240 w 7077899"/>
              <a:gd name="connsiteY1061" fmla="*/ 3899886 h 6858000"/>
              <a:gd name="connsiteX1062" fmla="*/ 5350529 w 7077899"/>
              <a:gd name="connsiteY1062" fmla="*/ 3898239 h 6858000"/>
              <a:gd name="connsiteX1063" fmla="*/ 5346503 w 7077899"/>
              <a:gd name="connsiteY1063" fmla="*/ 3895404 h 6858000"/>
              <a:gd name="connsiteX1064" fmla="*/ 5344006 w 7077899"/>
              <a:gd name="connsiteY1064" fmla="*/ 3892061 h 6858000"/>
              <a:gd name="connsiteX1065" fmla="*/ 5341908 w 7077899"/>
              <a:gd name="connsiteY1065" fmla="*/ 3889002 h 6858000"/>
              <a:gd name="connsiteX1066" fmla="*/ 5340775 w 7077899"/>
              <a:gd name="connsiteY1066" fmla="*/ 3885832 h 6858000"/>
              <a:gd name="connsiteX1067" fmla="*/ 5341169 w 7077899"/>
              <a:gd name="connsiteY1067" fmla="*/ 3882154 h 6858000"/>
              <a:gd name="connsiteX1068" fmla="*/ 5342526 w 7077899"/>
              <a:gd name="connsiteY1068" fmla="*/ 3878362 h 6858000"/>
              <a:gd name="connsiteX1069" fmla="*/ 5343480 w 7077899"/>
              <a:gd name="connsiteY1069" fmla="*/ 3874289 h 6858000"/>
              <a:gd name="connsiteX1070" fmla="*/ 5347720 w 7077899"/>
              <a:gd name="connsiteY1070" fmla="*/ 3866201 h 6858000"/>
              <a:gd name="connsiteX1071" fmla="*/ 5352523 w 7077899"/>
              <a:gd name="connsiteY1071" fmla="*/ 3857717 h 6858000"/>
              <a:gd name="connsiteX1072" fmla="*/ 5357884 w 7077899"/>
              <a:gd name="connsiteY1072" fmla="*/ 3848838 h 6858000"/>
              <a:gd name="connsiteX1073" fmla="*/ 5406186 w 7077899"/>
              <a:gd name="connsiteY1073" fmla="*/ 3809223 h 6858000"/>
              <a:gd name="connsiteX1074" fmla="*/ 5414010 w 7077899"/>
              <a:gd name="connsiteY1074" fmla="*/ 3812359 h 6858000"/>
              <a:gd name="connsiteX1075" fmla="*/ 5420302 w 7077899"/>
              <a:gd name="connsiteY1075" fmla="*/ 3816000 h 6858000"/>
              <a:gd name="connsiteX1076" fmla="*/ 5426337 w 7077899"/>
              <a:gd name="connsiteY1076" fmla="*/ 3818666 h 6858000"/>
              <a:gd name="connsiteX1077" fmla="*/ 5429154 w 7077899"/>
              <a:gd name="connsiteY1077" fmla="*/ 3823024 h 6858000"/>
              <a:gd name="connsiteX1078" fmla="*/ 5430228 w 7077899"/>
              <a:gd name="connsiteY1078" fmla="*/ 3824573 h 6858000"/>
              <a:gd name="connsiteX1079" fmla="*/ 5430182 w 7077899"/>
              <a:gd name="connsiteY1079" fmla="*/ 3826912 h 6858000"/>
              <a:gd name="connsiteX1080" fmla="*/ 5428751 w 7077899"/>
              <a:gd name="connsiteY1080" fmla="*/ 3829072 h 6858000"/>
              <a:gd name="connsiteX1081" fmla="*/ 5427734 w 7077899"/>
              <a:gd name="connsiteY1081" fmla="*/ 3831518 h 6858000"/>
              <a:gd name="connsiteX1082" fmla="*/ 5426155 w 7077899"/>
              <a:gd name="connsiteY1082" fmla="*/ 3834359 h 6858000"/>
              <a:gd name="connsiteX1083" fmla="*/ 5422632 w 7077899"/>
              <a:gd name="connsiteY1083" fmla="*/ 3837416 h 6858000"/>
              <a:gd name="connsiteX1084" fmla="*/ 5418138 w 7077899"/>
              <a:gd name="connsiteY1084" fmla="*/ 3840581 h 6858000"/>
              <a:gd name="connsiteX1085" fmla="*/ 5413644 w 7077899"/>
              <a:gd name="connsiteY1085" fmla="*/ 3843746 h 6858000"/>
              <a:gd name="connsiteX1086" fmla="*/ 5411903 w 7077899"/>
              <a:gd name="connsiteY1086" fmla="*/ 3840937 h 6858000"/>
              <a:gd name="connsiteX1087" fmla="*/ 5409755 w 7077899"/>
              <a:gd name="connsiteY1087" fmla="*/ 3837839 h 6858000"/>
              <a:gd name="connsiteX1088" fmla="*/ 5405148 w 7077899"/>
              <a:gd name="connsiteY1088" fmla="*/ 3833013 h 6858000"/>
              <a:gd name="connsiteX1089" fmla="*/ 5394657 w 7077899"/>
              <a:gd name="connsiteY1089" fmla="*/ 3824836 h 6858000"/>
              <a:gd name="connsiteX1090" fmla="*/ 5391536 w 7077899"/>
              <a:gd name="connsiteY1090" fmla="*/ 3821846 h 6858000"/>
              <a:gd name="connsiteX1091" fmla="*/ 5391585 w 7077899"/>
              <a:gd name="connsiteY1091" fmla="*/ 3819506 h 6858000"/>
              <a:gd name="connsiteX1092" fmla="*/ 5392452 w 7077899"/>
              <a:gd name="connsiteY1092" fmla="*/ 3817743 h 6858000"/>
              <a:gd name="connsiteX1093" fmla="*/ 5393878 w 7077899"/>
              <a:gd name="connsiteY1093" fmla="*/ 3815586 h 6858000"/>
              <a:gd name="connsiteX1094" fmla="*/ 5396278 w 7077899"/>
              <a:gd name="connsiteY1094" fmla="*/ 3813319 h 6858000"/>
              <a:gd name="connsiteX1095" fmla="*/ 5400617 w 7077899"/>
              <a:gd name="connsiteY1095" fmla="*/ 3810840 h 6858000"/>
              <a:gd name="connsiteX1096" fmla="*/ 5472276 w 7077899"/>
              <a:gd name="connsiteY1096" fmla="*/ 3764435 h 6858000"/>
              <a:gd name="connsiteX1097" fmla="*/ 5471271 w 7077899"/>
              <a:gd name="connsiteY1097" fmla="*/ 3768364 h 6858000"/>
              <a:gd name="connsiteX1098" fmla="*/ 5470047 w 7077899"/>
              <a:gd name="connsiteY1098" fmla="*/ 3771373 h 6858000"/>
              <a:gd name="connsiteX1099" fmla="*/ 5466969 w 7077899"/>
              <a:gd name="connsiteY1099" fmla="*/ 3774615 h 6858000"/>
              <a:gd name="connsiteX1100" fmla="*/ 5464604 w 7077899"/>
              <a:gd name="connsiteY1100" fmla="*/ 3776817 h 6858000"/>
              <a:gd name="connsiteX1101" fmla="*/ 5461906 w 7077899"/>
              <a:gd name="connsiteY1101" fmla="*/ 3780327 h 6858000"/>
              <a:gd name="connsiteX1102" fmla="*/ 5460308 w 7077899"/>
              <a:gd name="connsiteY1102" fmla="*/ 3783063 h 6858000"/>
              <a:gd name="connsiteX1103" fmla="*/ 5459086 w 7077899"/>
              <a:gd name="connsiteY1103" fmla="*/ 3786072 h 6858000"/>
              <a:gd name="connsiteX1104" fmla="*/ 5458629 w 7077899"/>
              <a:gd name="connsiteY1104" fmla="*/ 3789615 h 6858000"/>
              <a:gd name="connsiteX1105" fmla="*/ 5428365 w 7077899"/>
              <a:gd name="connsiteY1105" fmla="*/ 3795359 h 6858000"/>
              <a:gd name="connsiteX1106" fmla="*/ 5432542 w 7077899"/>
              <a:gd name="connsiteY1106" fmla="*/ 3791343 h 6858000"/>
              <a:gd name="connsiteX1107" fmla="*/ 5436507 w 7077899"/>
              <a:gd name="connsiteY1107" fmla="*/ 3786403 h 6858000"/>
              <a:gd name="connsiteX1108" fmla="*/ 5439922 w 7077899"/>
              <a:gd name="connsiteY1108" fmla="*/ 3781851 h 6858000"/>
              <a:gd name="connsiteX1109" fmla="*/ 5443337 w 7077899"/>
              <a:gd name="connsiteY1109" fmla="*/ 3777299 h 6858000"/>
              <a:gd name="connsiteX1110" fmla="*/ 5447135 w 7077899"/>
              <a:gd name="connsiteY1110" fmla="*/ 3773013 h 6858000"/>
              <a:gd name="connsiteX1111" fmla="*/ 5450427 w 7077899"/>
              <a:gd name="connsiteY1111" fmla="*/ 3770694 h 6858000"/>
              <a:gd name="connsiteX1112" fmla="*/ 5453549 w 7077899"/>
              <a:gd name="connsiteY1112" fmla="*/ 3769033 h 6858000"/>
              <a:gd name="connsiteX1113" fmla="*/ 5457440 w 7077899"/>
              <a:gd name="connsiteY1113" fmla="*/ 3767904 h 6858000"/>
              <a:gd name="connsiteX1114" fmla="*/ 5461876 w 7077899"/>
              <a:gd name="connsiteY1114" fmla="*/ 3766390 h 6858000"/>
              <a:gd name="connsiteX1115" fmla="*/ 5466146 w 7077899"/>
              <a:gd name="connsiteY1115" fmla="*/ 3765531 h 6858000"/>
              <a:gd name="connsiteX1116" fmla="*/ 5032042 w 7077899"/>
              <a:gd name="connsiteY1116" fmla="*/ 3720337 h 6858000"/>
              <a:gd name="connsiteX1117" fmla="*/ 5033626 w 7077899"/>
              <a:gd name="connsiteY1117" fmla="*/ 3723769 h 6858000"/>
              <a:gd name="connsiteX1118" fmla="*/ 5033996 w 7077899"/>
              <a:gd name="connsiteY1118" fmla="*/ 3726350 h 6858000"/>
              <a:gd name="connsiteX1119" fmla="*/ 5033417 w 7077899"/>
              <a:gd name="connsiteY1119" fmla="*/ 3729032 h 6858000"/>
              <a:gd name="connsiteX1120" fmla="*/ 5032285 w 7077899"/>
              <a:gd name="connsiteY1120" fmla="*/ 3732103 h 6858000"/>
              <a:gd name="connsiteX1121" fmla="*/ 5028407 w 7077899"/>
              <a:gd name="connsiteY1121" fmla="*/ 3737105 h 6858000"/>
              <a:gd name="connsiteX1122" fmla="*/ 5023728 w 7077899"/>
              <a:gd name="connsiteY1122" fmla="*/ 3741538 h 6858000"/>
              <a:gd name="connsiteX1123" fmla="*/ 5020002 w 7077899"/>
              <a:gd name="connsiteY1123" fmla="*/ 3745868 h 6858000"/>
              <a:gd name="connsiteX1124" fmla="*/ 5018760 w 7077899"/>
              <a:gd name="connsiteY1124" fmla="*/ 3747311 h 6858000"/>
              <a:gd name="connsiteX1125" fmla="*/ 5018869 w 7077899"/>
              <a:gd name="connsiteY1125" fmla="*/ 3748938 h 6858000"/>
              <a:gd name="connsiteX1126" fmla="*/ 5018984 w 7077899"/>
              <a:gd name="connsiteY1126" fmla="*/ 3750563 h 6858000"/>
              <a:gd name="connsiteX1127" fmla="*/ 5020599 w 7077899"/>
              <a:gd name="connsiteY1127" fmla="*/ 3751699 h 6858000"/>
              <a:gd name="connsiteX1128" fmla="*/ 5024265 w 7077899"/>
              <a:gd name="connsiteY1128" fmla="*/ 3751959 h 6858000"/>
              <a:gd name="connsiteX1129" fmla="*/ 5029282 w 7077899"/>
              <a:gd name="connsiteY1129" fmla="*/ 3752404 h 6858000"/>
              <a:gd name="connsiteX1130" fmla="*/ 5024747 w 7077899"/>
              <a:gd name="connsiteY1130" fmla="*/ 3756167 h 6858000"/>
              <a:gd name="connsiteX1131" fmla="*/ 5020904 w 7077899"/>
              <a:gd name="connsiteY1131" fmla="*/ 3758872 h 6858000"/>
              <a:gd name="connsiteX1132" fmla="*/ 5017759 w 7077899"/>
              <a:gd name="connsiteY1132" fmla="*/ 3760519 h 6858000"/>
              <a:gd name="connsiteX1133" fmla="*/ 5014900 w 7077899"/>
              <a:gd name="connsiteY1133" fmla="*/ 3760828 h 6858000"/>
              <a:gd name="connsiteX1134" fmla="*/ 5013286 w 7077899"/>
              <a:gd name="connsiteY1134" fmla="*/ 3759691 h 6858000"/>
              <a:gd name="connsiteX1135" fmla="*/ 5012769 w 7077899"/>
              <a:gd name="connsiteY1135" fmla="*/ 3757781 h 6858000"/>
              <a:gd name="connsiteX1136" fmla="*/ 5009573 w 7077899"/>
              <a:gd name="connsiteY1136" fmla="*/ 3753212 h 6858000"/>
              <a:gd name="connsiteX1137" fmla="*/ 5006119 w 7077899"/>
              <a:gd name="connsiteY1137" fmla="*/ 3747686 h 6858000"/>
              <a:gd name="connsiteX1138" fmla="*/ 5004941 w 7077899"/>
              <a:gd name="connsiteY1138" fmla="*/ 3744539 h 6858000"/>
              <a:gd name="connsiteX1139" fmla="*/ 5002665 w 7077899"/>
              <a:gd name="connsiteY1139" fmla="*/ 3742163 h 6858000"/>
              <a:gd name="connsiteX1140" fmla="*/ 5000244 w 7077899"/>
              <a:gd name="connsiteY1140" fmla="*/ 3740458 h 6858000"/>
              <a:gd name="connsiteX1141" fmla="*/ 4997274 w 7077899"/>
              <a:gd name="connsiteY1141" fmla="*/ 3739139 h 6858000"/>
              <a:gd name="connsiteX1142" fmla="*/ 4993609 w 7077899"/>
              <a:gd name="connsiteY1142" fmla="*/ 3738877 h 6858000"/>
              <a:gd name="connsiteX1143" fmla="*/ 4990061 w 7077899"/>
              <a:gd name="connsiteY1143" fmla="*/ 3740239 h 6858000"/>
              <a:gd name="connsiteX1144" fmla="*/ 4991481 w 7077899"/>
              <a:gd name="connsiteY1144" fmla="*/ 3735830 h 6858000"/>
              <a:gd name="connsiteX1145" fmla="*/ 4993966 w 7077899"/>
              <a:gd name="connsiteY1145" fmla="*/ 3732943 h 6858000"/>
              <a:gd name="connsiteX1146" fmla="*/ 4998355 w 7077899"/>
              <a:gd name="connsiteY1146" fmla="*/ 3729851 h 6858000"/>
              <a:gd name="connsiteX1147" fmla="*/ 5003147 w 7077899"/>
              <a:gd name="connsiteY1147" fmla="*/ 3727045 h 6858000"/>
              <a:gd name="connsiteX1148" fmla="*/ 5008749 w 7077899"/>
              <a:gd name="connsiteY1148" fmla="*/ 3724805 h 6858000"/>
              <a:gd name="connsiteX1149" fmla="*/ 5015703 w 7077899"/>
              <a:gd name="connsiteY1149" fmla="*/ 3722749 h 6858000"/>
              <a:gd name="connsiteX1150" fmla="*/ 5023328 w 7077899"/>
              <a:gd name="connsiteY1150" fmla="*/ 3721927 h 6858000"/>
              <a:gd name="connsiteX1151" fmla="*/ 5425242 w 7077899"/>
              <a:gd name="connsiteY1151" fmla="*/ 3626185 h 6858000"/>
              <a:gd name="connsiteX1152" fmla="*/ 5425237 w 7077899"/>
              <a:gd name="connsiteY1152" fmla="*/ 3630818 h 6858000"/>
              <a:gd name="connsiteX1153" fmla="*/ 5425366 w 7077899"/>
              <a:gd name="connsiteY1153" fmla="*/ 3634777 h 6858000"/>
              <a:gd name="connsiteX1154" fmla="*/ 5425229 w 7077899"/>
              <a:gd name="connsiteY1154" fmla="*/ 3637767 h 6858000"/>
              <a:gd name="connsiteX1155" fmla="*/ 5424125 w 7077899"/>
              <a:gd name="connsiteY1155" fmla="*/ 3640860 h 6858000"/>
              <a:gd name="connsiteX1156" fmla="*/ 5420964 w 7077899"/>
              <a:gd name="connsiteY1156" fmla="*/ 3647135 h 6858000"/>
              <a:gd name="connsiteX1157" fmla="*/ 5417119 w 7077899"/>
              <a:gd name="connsiteY1157" fmla="*/ 3652157 h 6858000"/>
              <a:gd name="connsiteX1158" fmla="*/ 5413275 w 7077899"/>
              <a:gd name="connsiteY1158" fmla="*/ 3657180 h 6858000"/>
              <a:gd name="connsiteX1159" fmla="*/ 5410798 w 7077899"/>
              <a:gd name="connsiteY1159" fmla="*/ 3662395 h 6858000"/>
              <a:gd name="connsiteX1160" fmla="*/ 5409698 w 7077899"/>
              <a:gd name="connsiteY1160" fmla="*/ 3665484 h 6858000"/>
              <a:gd name="connsiteX1161" fmla="*/ 5409143 w 7077899"/>
              <a:gd name="connsiteY1161" fmla="*/ 3668190 h 6858000"/>
              <a:gd name="connsiteX1162" fmla="*/ 5409830 w 7077899"/>
              <a:gd name="connsiteY1162" fmla="*/ 3671757 h 6858000"/>
              <a:gd name="connsiteX1163" fmla="*/ 5410507 w 7077899"/>
              <a:gd name="connsiteY1163" fmla="*/ 3675330 h 6858000"/>
              <a:gd name="connsiteX1164" fmla="*/ 5403243 w 7077899"/>
              <a:gd name="connsiteY1164" fmla="*/ 3676395 h 6858000"/>
              <a:gd name="connsiteX1165" fmla="*/ 5397625 w 7077899"/>
              <a:gd name="connsiteY1165" fmla="*/ 3676301 h 6858000"/>
              <a:gd name="connsiteX1166" fmla="*/ 5394471 w 7077899"/>
              <a:gd name="connsiteY1166" fmla="*/ 3675629 h 6858000"/>
              <a:gd name="connsiteX1167" fmla="*/ 5392418 w 7077899"/>
              <a:gd name="connsiteY1167" fmla="*/ 3674183 h 6858000"/>
              <a:gd name="connsiteX1168" fmla="*/ 5391597 w 7077899"/>
              <a:gd name="connsiteY1168" fmla="*/ 3671289 h 6858000"/>
              <a:gd name="connsiteX1169" fmla="*/ 5392151 w 7077899"/>
              <a:gd name="connsiteY1169" fmla="*/ 3668583 h 6858000"/>
              <a:gd name="connsiteX1170" fmla="*/ 5394486 w 7077899"/>
              <a:gd name="connsiteY1170" fmla="*/ 3661732 h 6858000"/>
              <a:gd name="connsiteX1171" fmla="*/ 5397928 w 7077899"/>
              <a:gd name="connsiteY1171" fmla="*/ 3654100 h 6858000"/>
              <a:gd name="connsiteX1172" fmla="*/ 5399717 w 7077899"/>
              <a:gd name="connsiteY1172" fmla="*/ 3649947 h 6858000"/>
              <a:gd name="connsiteX1173" fmla="*/ 5400129 w 7077899"/>
              <a:gd name="connsiteY1173" fmla="*/ 3645606 h 6858000"/>
              <a:gd name="connsiteX1174" fmla="*/ 5399998 w 7077899"/>
              <a:gd name="connsiteY1174" fmla="*/ 3641647 h 6858000"/>
              <a:gd name="connsiteX1175" fmla="*/ 5398907 w 7077899"/>
              <a:gd name="connsiteY1175" fmla="*/ 3637787 h 6858000"/>
              <a:gd name="connsiteX1176" fmla="*/ 5397681 w 7077899"/>
              <a:gd name="connsiteY1176" fmla="*/ 3634601 h 6858000"/>
              <a:gd name="connsiteX1177" fmla="*/ 5393712 w 7077899"/>
              <a:gd name="connsiteY1177" fmla="*/ 3631030 h 6858000"/>
              <a:gd name="connsiteX1178" fmla="*/ 5288358 w 7077899"/>
              <a:gd name="connsiteY1178" fmla="*/ 3600859 h 6858000"/>
              <a:gd name="connsiteX1179" fmla="*/ 5292249 w 7077899"/>
              <a:gd name="connsiteY1179" fmla="*/ 3602080 h 6858000"/>
              <a:gd name="connsiteX1180" fmla="*/ 5296555 w 7077899"/>
              <a:gd name="connsiteY1180" fmla="*/ 3603576 h 6858000"/>
              <a:gd name="connsiteX1181" fmla="*/ 5300171 w 7077899"/>
              <a:gd name="connsiteY1181" fmla="*/ 3606122 h 6858000"/>
              <a:gd name="connsiteX1182" fmla="*/ 5302564 w 7077899"/>
              <a:gd name="connsiteY1182" fmla="*/ 3610098 h 6858000"/>
              <a:gd name="connsiteX1183" fmla="*/ 5304823 w 7077899"/>
              <a:gd name="connsiteY1183" fmla="*/ 3614732 h 6858000"/>
              <a:gd name="connsiteX1184" fmla="*/ 5306929 w 7077899"/>
              <a:gd name="connsiteY1184" fmla="*/ 3620040 h 6858000"/>
              <a:gd name="connsiteX1185" fmla="*/ 5307564 w 7077899"/>
              <a:gd name="connsiteY1185" fmla="*/ 3625819 h 6858000"/>
              <a:gd name="connsiteX1186" fmla="*/ 5308052 w 7077899"/>
              <a:gd name="connsiteY1186" fmla="*/ 3632266 h 6858000"/>
              <a:gd name="connsiteX1187" fmla="*/ 5307463 w 7077899"/>
              <a:gd name="connsiteY1187" fmla="*/ 3639474 h 6858000"/>
              <a:gd name="connsiteX1188" fmla="*/ 5305127 w 7077899"/>
              <a:gd name="connsiteY1188" fmla="*/ 3646213 h 6858000"/>
              <a:gd name="connsiteX1189" fmla="*/ 5302250 w 7077899"/>
              <a:gd name="connsiteY1189" fmla="*/ 3653333 h 6858000"/>
              <a:gd name="connsiteX1190" fmla="*/ 5299119 w 7077899"/>
              <a:gd name="connsiteY1190" fmla="*/ 3657235 h 6858000"/>
              <a:gd name="connsiteX1191" fmla="*/ 5296014 w 7077899"/>
              <a:gd name="connsiteY1191" fmla="*/ 3658857 h 6858000"/>
              <a:gd name="connsiteX1192" fmla="*/ 5294807 w 7077899"/>
              <a:gd name="connsiteY1192" fmla="*/ 3658008 h 6858000"/>
              <a:gd name="connsiteX1193" fmla="*/ 5293739 w 7077899"/>
              <a:gd name="connsiteY1193" fmla="*/ 3656498 h 6858000"/>
              <a:gd name="connsiteX1194" fmla="*/ 5293669 w 7077899"/>
              <a:gd name="connsiteY1194" fmla="*/ 3648055 h 6858000"/>
              <a:gd name="connsiteX1195" fmla="*/ 5294155 w 7077899"/>
              <a:gd name="connsiteY1195" fmla="*/ 3636959 h 6858000"/>
              <a:gd name="connsiteX1196" fmla="*/ 5293387 w 7077899"/>
              <a:gd name="connsiteY1196" fmla="*/ 3631841 h 6858000"/>
              <a:gd name="connsiteX1197" fmla="*/ 5293157 w 7077899"/>
              <a:gd name="connsiteY1197" fmla="*/ 3626344 h 6858000"/>
              <a:gd name="connsiteX1198" fmla="*/ 5290899 w 7077899"/>
              <a:gd name="connsiteY1198" fmla="*/ 3621708 h 6858000"/>
              <a:gd name="connsiteX1199" fmla="*/ 5288363 w 7077899"/>
              <a:gd name="connsiteY1199" fmla="*/ 3618400 h 6858000"/>
              <a:gd name="connsiteX1200" fmla="*/ 5285148 w 7077899"/>
              <a:gd name="connsiteY1200" fmla="*/ 3616136 h 6858000"/>
              <a:gd name="connsiteX1201" fmla="*/ 5283004 w 7077899"/>
              <a:gd name="connsiteY1201" fmla="*/ 3615383 h 6858000"/>
              <a:gd name="connsiteX1202" fmla="*/ 5280852 w 7077899"/>
              <a:gd name="connsiteY1202" fmla="*/ 3614634 h 6858000"/>
              <a:gd name="connsiteX1203" fmla="*/ 5277082 w 7077899"/>
              <a:gd name="connsiteY1203" fmla="*/ 3615024 h 6858000"/>
              <a:gd name="connsiteX1204" fmla="*/ 5273707 w 7077899"/>
              <a:gd name="connsiteY1204" fmla="*/ 3615703 h 6858000"/>
              <a:gd name="connsiteX1205" fmla="*/ 5270062 w 7077899"/>
              <a:gd name="connsiteY1205" fmla="*/ 3617704 h 6858000"/>
              <a:gd name="connsiteX1206" fmla="*/ 5265606 w 7077899"/>
              <a:gd name="connsiteY1206" fmla="*/ 3619145 h 6858000"/>
              <a:gd name="connsiteX1207" fmla="*/ 5270234 w 7077899"/>
              <a:gd name="connsiteY1207" fmla="*/ 3612490 h 6858000"/>
              <a:gd name="connsiteX1208" fmla="*/ 5274978 w 7077899"/>
              <a:gd name="connsiteY1208" fmla="*/ 3607450 h 6858000"/>
              <a:gd name="connsiteX1209" fmla="*/ 5279452 w 7077899"/>
              <a:gd name="connsiteY1209" fmla="*/ 3603734 h 6858000"/>
              <a:gd name="connsiteX1210" fmla="*/ 5284444 w 7077899"/>
              <a:gd name="connsiteY1210" fmla="*/ 3601917 h 6858000"/>
              <a:gd name="connsiteX1211" fmla="*/ 5461187 w 7077899"/>
              <a:gd name="connsiteY1211" fmla="*/ 3492741 h 6858000"/>
              <a:gd name="connsiteX1212" fmla="*/ 5466139 w 7077899"/>
              <a:gd name="connsiteY1212" fmla="*/ 3493292 h 6858000"/>
              <a:gd name="connsiteX1213" fmla="*/ 5468708 w 7077899"/>
              <a:gd name="connsiteY1213" fmla="*/ 3494367 h 6858000"/>
              <a:gd name="connsiteX1214" fmla="*/ 5472615 w 7077899"/>
              <a:gd name="connsiteY1214" fmla="*/ 3495651 h 6858000"/>
              <a:gd name="connsiteX1215" fmla="*/ 5474030 w 7077899"/>
              <a:gd name="connsiteY1215" fmla="*/ 3498115 h 6858000"/>
              <a:gd name="connsiteX1216" fmla="*/ 5476375 w 7077899"/>
              <a:gd name="connsiteY1216" fmla="*/ 3500501 h 6858000"/>
              <a:gd name="connsiteX1217" fmla="*/ 5477567 w 7077899"/>
              <a:gd name="connsiteY1217" fmla="*/ 3504275 h 6858000"/>
              <a:gd name="connsiteX1218" fmla="*/ 5479022 w 7077899"/>
              <a:gd name="connsiteY1218" fmla="*/ 3511901 h 6858000"/>
              <a:gd name="connsiteX1219" fmla="*/ 5478500 w 7077899"/>
              <a:gd name="connsiteY1219" fmla="*/ 3520343 h 6858000"/>
              <a:gd name="connsiteX1220" fmla="*/ 5476719 w 7077899"/>
              <a:gd name="connsiteY1220" fmla="*/ 3538898 h 6858000"/>
              <a:gd name="connsiteX1221" fmla="*/ 5474451 w 7077899"/>
              <a:gd name="connsiteY1221" fmla="*/ 3538766 h 6858000"/>
              <a:gd name="connsiteX1222" fmla="*/ 5471770 w 7077899"/>
              <a:gd name="connsiteY1222" fmla="*/ 3538347 h 6858000"/>
              <a:gd name="connsiteX1223" fmla="*/ 5470356 w 7077899"/>
              <a:gd name="connsiteY1223" fmla="*/ 3535882 h 6858000"/>
              <a:gd name="connsiteX1224" fmla="*/ 5469240 w 7077899"/>
              <a:gd name="connsiteY1224" fmla="*/ 3534362 h 6858000"/>
              <a:gd name="connsiteX1225" fmla="*/ 5468791 w 7077899"/>
              <a:gd name="connsiteY1225" fmla="*/ 3528910 h 6858000"/>
              <a:gd name="connsiteX1226" fmla="*/ 5467302 w 7077899"/>
              <a:gd name="connsiteY1226" fmla="*/ 3524192 h 6858000"/>
              <a:gd name="connsiteX1227" fmla="*/ 5467337 w 7077899"/>
              <a:gd name="connsiteY1227" fmla="*/ 3521284 h 6858000"/>
              <a:gd name="connsiteX1228" fmla="*/ 5465701 w 7077899"/>
              <a:gd name="connsiteY1228" fmla="*/ 3520130 h 6858000"/>
              <a:gd name="connsiteX1229" fmla="*/ 5464360 w 7077899"/>
              <a:gd name="connsiteY1229" fmla="*/ 3519920 h 6858000"/>
              <a:gd name="connsiteX1230" fmla="*/ 5462090 w 7077899"/>
              <a:gd name="connsiteY1230" fmla="*/ 3519789 h 6858000"/>
              <a:gd name="connsiteX1231" fmla="*/ 5461047 w 7077899"/>
              <a:gd name="connsiteY1231" fmla="*/ 3520523 h 6858000"/>
              <a:gd name="connsiteX1232" fmla="*/ 5459373 w 7077899"/>
              <a:gd name="connsiteY1232" fmla="*/ 3522278 h 6858000"/>
              <a:gd name="connsiteX1233" fmla="*/ 5458630 w 7077899"/>
              <a:gd name="connsiteY1233" fmla="*/ 3523955 h 6858000"/>
              <a:gd name="connsiteX1234" fmla="*/ 5457884 w 7077899"/>
              <a:gd name="connsiteY1234" fmla="*/ 3525635 h 6858000"/>
              <a:gd name="connsiteX1235" fmla="*/ 5455206 w 7077899"/>
              <a:gd name="connsiteY1235" fmla="*/ 3525213 h 6858000"/>
              <a:gd name="connsiteX1236" fmla="*/ 5453569 w 7077899"/>
              <a:gd name="connsiteY1236" fmla="*/ 3524059 h 6858000"/>
              <a:gd name="connsiteX1237" fmla="*/ 5451111 w 7077899"/>
              <a:gd name="connsiteY1237" fmla="*/ 3522329 h 6858000"/>
              <a:gd name="connsiteX1238" fmla="*/ 5449918 w 7077899"/>
              <a:gd name="connsiteY1238" fmla="*/ 3518556 h 6858000"/>
              <a:gd name="connsiteX1239" fmla="*/ 5449248 w 7077899"/>
              <a:gd name="connsiteY1239" fmla="*/ 3514415 h 6858000"/>
              <a:gd name="connsiteX1240" fmla="*/ 5449061 w 7077899"/>
              <a:gd name="connsiteY1240" fmla="*/ 3504742 h 6858000"/>
              <a:gd name="connsiteX1241" fmla="*/ 5449279 w 7077899"/>
              <a:gd name="connsiteY1241" fmla="*/ 3495361 h 6858000"/>
              <a:gd name="connsiteX1242" fmla="*/ 5455496 w 7077899"/>
              <a:gd name="connsiteY1242" fmla="*/ 3493866 h 6858000"/>
              <a:gd name="connsiteX1243" fmla="*/ 5295163 w 7077899"/>
              <a:gd name="connsiteY1243" fmla="*/ 3402377 h 6858000"/>
              <a:gd name="connsiteX1244" fmla="*/ 5300126 w 7077899"/>
              <a:gd name="connsiteY1244" fmla="*/ 3402778 h 6858000"/>
              <a:gd name="connsiteX1245" fmla="*/ 5303836 w 7077899"/>
              <a:gd name="connsiteY1245" fmla="*/ 3404618 h 6858000"/>
              <a:gd name="connsiteX1246" fmla="*/ 5306209 w 7077899"/>
              <a:gd name="connsiteY1246" fmla="*/ 3406288 h 6858000"/>
              <a:gd name="connsiteX1247" fmla="*/ 5308820 w 7077899"/>
              <a:gd name="connsiteY1247" fmla="*/ 3408901 h 6858000"/>
              <a:gd name="connsiteX1248" fmla="*/ 5309942 w 7077899"/>
              <a:gd name="connsiteY1248" fmla="*/ 3412009 h 6858000"/>
              <a:gd name="connsiteX1249" fmla="*/ 5311872 w 7077899"/>
              <a:gd name="connsiteY1249" fmla="*/ 3419555 h 6858000"/>
              <a:gd name="connsiteX1250" fmla="*/ 5311214 w 7077899"/>
              <a:gd name="connsiteY1250" fmla="*/ 3428367 h 6858000"/>
              <a:gd name="connsiteX1251" fmla="*/ 5312289 w 7077899"/>
              <a:gd name="connsiteY1251" fmla="*/ 3437630 h 6858000"/>
              <a:gd name="connsiteX1252" fmla="*/ 5312180 w 7077899"/>
              <a:gd name="connsiteY1252" fmla="*/ 3446056 h 6858000"/>
              <a:gd name="connsiteX1253" fmla="*/ 5314111 w 7077899"/>
              <a:gd name="connsiteY1253" fmla="*/ 3453602 h 6858000"/>
              <a:gd name="connsiteX1254" fmla="*/ 5273449 w 7077899"/>
              <a:gd name="connsiteY1254" fmla="*/ 3460530 h 6858000"/>
              <a:gd name="connsiteX1255" fmla="*/ 5275403 w 7077899"/>
              <a:gd name="connsiteY1255" fmla="*/ 3458041 h 6858000"/>
              <a:gd name="connsiteX1256" fmla="*/ 5277751 w 7077899"/>
              <a:gd name="connsiteY1256" fmla="*/ 3455829 h 6858000"/>
              <a:gd name="connsiteX1257" fmla="*/ 5281572 w 7077899"/>
              <a:gd name="connsiteY1257" fmla="*/ 3449242 h 6858000"/>
              <a:gd name="connsiteX1258" fmla="*/ 5284053 w 7077899"/>
              <a:gd name="connsiteY1258" fmla="*/ 3442486 h 6858000"/>
              <a:gd name="connsiteX1259" fmla="*/ 5286690 w 7077899"/>
              <a:gd name="connsiteY1259" fmla="*/ 3435063 h 6858000"/>
              <a:gd name="connsiteX1260" fmla="*/ 5288097 w 7077899"/>
              <a:gd name="connsiteY1260" fmla="*/ 3419043 h 6858000"/>
              <a:gd name="connsiteX1261" fmla="*/ 5290446 w 7077899"/>
              <a:gd name="connsiteY1261" fmla="*/ 3402916 h 6858000"/>
              <a:gd name="connsiteX1262" fmla="*/ 5528268 w 7077899"/>
              <a:gd name="connsiteY1262" fmla="*/ 3138895 h 6858000"/>
              <a:gd name="connsiteX1263" fmla="*/ 5533458 w 7077899"/>
              <a:gd name="connsiteY1263" fmla="*/ 3140292 h 6858000"/>
              <a:gd name="connsiteX1264" fmla="*/ 5539044 w 7077899"/>
              <a:gd name="connsiteY1264" fmla="*/ 3141971 h 6858000"/>
              <a:gd name="connsiteX1265" fmla="*/ 5543564 w 7077899"/>
              <a:gd name="connsiteY1265" fmla="*/ 3144400 h 6858000"/>
              <a:gd name="connsiteX1266" fmla="*/ 5547685 w 7077899"/>
              <a:gd name="connsiteY1266" fmla="*/ 3146550 h 6858000"/>
              <a:gd name="connsiteX1267" fmla="*/ 5551534 w 7077899"/>
              <a:gd name="connsiteY1267" fmla="*/ 3150012 h 6858000"/>
              <a:gd name="connsiteX1268" fmla="*/ 5555383 w 7077899"/>
              <a:gd name="connsiteY1268" fmla="*/ 3153477 h 6858000"/>
              <a:gd name="connsiteX1269" fmla="*/ 5557233 w 7077899"/>
              <a:gd name="connsiteY1269" fmla="*/ 3157786 h 6858000"/>
              <a:gd name="connsiteX1270" fmla="*/ 5559479 w 7077899"/>
              <a:gd name="connsiteY1270" fmla="*/ 3162378 h 6858000"/>
              <a:gd name="connsiteX1271" fmla="*/ 5561973 w 7077899"/>
              <a:gd name="connsiteY1271" fmla="*/ 3172408 h 6858000"/>
              <a:gd name="connsiteX1272" fmla="*/ 5564061 w 7077899"/>
              <a:gd name="connsiteY1272" fmla="*/ 3184409 h 6858000"/>
              <a:gd name="connsiteX1273" fmla="*/ 5563214 w 7077899"/>
              <a:gd name="connsiteY1273" fmla="*/ 3197353 h 6858000"/>
              <a:gd name="connsiteX1274" fmla="*/ 5561562 w 7077899"/>
              <a:gd name="connsiteY1274" fmla="*/ 3211986 h 6858000"/>
              <a:gd name="connsiteX1275" fmla="*/ 5543848 w 7077899"/>
              <a:gd name="connsiteY1275" fmla="*/ 3176192 h 6858000"/>
              <a:gd name="connsiteX1276" fmla="*/ 5535656 w 7077899"/>
              <a:gd name="connsiteY1276" fmla="*/ 3158388 h 6858000"/>
              <a:gd name="connsiteX1277" fmla="*/ 5106623 w 7077899"/>
              <a:gd name="connsiteY1277" fmla="*/ 3048560 h 6858000"/>
              <a:gd name="connsiteX1278" fmla="*/ 5110700 w 7077899"/>
              <a:gd name="connsiteY1278" fmla="*/ 3049057 h 6858000"/>
              <a:gd name="connsiteX1279" fmla="*/ 5112293 w 7077899"/>
              <a:gd name="connsiteY1279" fmla="*/ 3050179 h 6858000"/>
              <a:gd name="connsiteX1280" fmla="*/ 5113164 w 7077899"/>
              <a:gd name="connsiteY1280" fmla="*/ 3052373 h 6858000"/>
              <a:gd name="connsiteX1281" fmla="*/ 5113634 w 7077899"/>
              <a:gd name="connsiteY1281" fmla="*/ 3054287 h 6858000"/>
              <a:gd name="connsiteX1282" fmla="*/ 5111859 w 7077899"/>
              <a:gd name="connsiteY1282" fmla="*/ 3057782 h 6858000"/>
              <a:gd name="connsiteX1283" fmla="*/ 5110645 w 7077899"/>
              <a:gd name="connsiteY1283" fmla="*/ 3060883 h 6858000"/>
              <a:gd name="connsiteX1284" fmla="*/ 5106531 w 7077899"/>
              <a:gd name="connsiteY1284" fmla="*/ 3068270 h 6858000"/>
              <a:gd name="connsiteX1285" fmla="*/ 5101296 w 7077899"/>
              <a:gd name="connsiteY1285" fmla="*/ 3076447 h 6858000"/>
              <a:gd name="connsiteX1286" fmla="*/ 5097020 w 7077899"/>
              <a:gd name="connsiteY1286" fmla="*/ 3084510 h 6858000"/>
              <a:gd name="connsiteX1287" fmla="*/ 5093703 w 7077899"/>
              <a:gd name="connsiteY1287" fmla="*/ 3092458 h 6858000"/>
              <a:gd name="connsiteX1288" fmla="*/ 5092725 w 7077899"/>
              <a:gd name="connsiteY1288" fmla="*/ 3096515 h 6858000"/>
              <a:gd name="connsiteX1289" fmla="*/ 5092870 w 7077899"/>
              <a:gd name="connsiteY1289" fmla="*/ 3099780 h 6858000"/>
              <a:gd name="connsiteX1290" fmla="*/ 5089030 w 7077899"/>
              <a:gd name="connsiteY1290" fmla="*/ 3100240 h 6858000"/>
              <a:gd name="connsiteX1291" fmla="*/ 5085913 w 7077899"/>
              <a:gd name="connsiteY1291" fmla="*/ 3099627 h 6858000"/>
              <a:gd name="connsiteX1292" fmla="*/ 5083921 w 7077899"/>
              <a:gd name="connsiteY1292" fmla="*/ 3098225 h 6858000"/>
              <a:gd name="connsiteX1293" fmla="*/ 5083052 w 7077899"/>
              <a:gd name="connsiteY1293" fmla="*/ 3096031 h 6858000"/>
              <a:gd name="connsiteX1294" fmla="*/ 5082345 w 7077899"/>
              <a:gd name="connsiteY1294" fmla="*/ 3093160 h 6858000"/>
              <a:gd name="connsiteX1295" fmla="*/ 5082201 w 7077899"/>
              <a:gd name="connsiteY1295" fmla="*/ 3089894 h 6858000"/>
              <a:gd name="connsiteX1296" fmla="*/ 5082473 w 7077899"/>
              <a:gd name="connsiteY1296" fmla="*/ 3082967 h 6858000"/>
              <a:gd name="connsiteX1297" fmla="*/ 5085990 w 7077899"/>
              <a:gd name="connsiteY1297" fmla="*/ 3066459 h 6858000"/>
              <a:gd name="connsiteX1298" fmla="*/ 5087386 w 7077899"/>
              <a:gd name="connsiteY1298" fmla="*/ 3058741 h 6858000"/>
              <a:gd name="connsiteX1299" fmla="*/ 5085719 w 7077899"/>
              <a:gd name="connsiteY1299" fmla="*/ 3055986 h 6858000"/>
              <a:gd name="connsiteX1300" fmla="*/ 5085973 w 7077899"/>
              <a:gd name="connsiteY1300" fmla="*/ 3053000 h 6858000"/>
              <a:gd name="connsiteX1301" fmla="*/ 5092441 w 7077899"/>
              <a:gd name="connsiteY1301" fmla="*/ 3055181 h 6858000"/>
              <a:gd name="connsiteX1302" fmla="*/ 5095555 w 7077899"/>
              <a:gd name="connsiteY1302" fmla="*/ 3055793 h 6858000"/>
              <a:gd name="connsiteX1303" fmla="*/ 5098273 w 7077899"/>
              <a:gd name="connsiteY1303" fmla="*/ 3056126 h 6858000"/>
              <a:gd name="connsiteX1304" fmla="*/ 5101715 w 7077899"/>
              <a:gd name="connsiteY1304" fmla="*/ 3055384 h 6858000"/>
              <a:gd name="connsiteX1305" fmla="*/ 5102838 w 7077899"/>
              <a:gd name="connsiteY1305" fmla="*/ 3054593 h 6858000"/>
              <a:gd name="connsiteX1306" fmla="*/ 5105411 w 7077899"/>
              <a:gd name="connsiteY1306" fmla="*/ 3051660 h 6858000"/>
              <a:gd name="connsiteX1307" fmla="*/ 5484818 w 7077899"/>
              <a:gd name="connsiteY1307" fmla="*/ 3031942 h 6858000"/>
              <a:gd name="connsiteX1308" fmla="*/ 5488160 w 7077899"/>
              <a:gd name="connsiteY1308" fmla="*/ 3033492 h 6858000"/>
              <a:gd name="connsiteX1309" fmla="*/ 5490141 w 7077899"/>
              <a:gd name="connsiteY1309" fmla="*/ 3034886 h 6858000"/>
              <a:gd name="connsiteX1310" fmla="*/ 5492341 w 7077899"/>
              <a:gd name="connsiteY1310" fmla="*/ 3037240 h 6858000"/>
              <a:gd name="connsiteX1311" fmla="*/ 5493007 w 7077899"/>
              <a:gd name="connsiteY1311" fmla="*/ 3040114 h 6858000"/>
              <a:gd name="connsiteX1312" fmla="*/ 5494963 w 7077899"/>
              <a:gd name="connsiteY1312" fmla="*/ 3047103 h 6858000"/>
              <a:gd name="connsiteX1313" fmla="*/ 5497881 w 7077899"/>
              <a:gd name="connsiteY1313" fmla="*/ 3053969 h 6858000"/>
              <a:gd name="connsiteX1314" fmla="*/ 5499341 w 7077899"/>
              <a:gd name="connsiteY1314" fmla="*/ 3057401 h 6858000"/>
              <a:gd name="connsiteX1315" fmla="*/ 5501543 w 7077899"/>
              <a:gd name="connsiteY1315" fmla="*/ 3059754 h 6858000"/>
              <a:gd name="connsiteX1316" fmla="*/ 5505502 w 7077899"/>
              <a:gd name="connsiteY1316" fmla="*/ 3062542 h 6858000"/>
              <a:gd name="connsiteX1317" fmla="*/ 5510205 w 7077899"/>
              <a:gd name="connsiteY1317" fmla="*/ 3064249 h 6858000"/>
              <a:gd name="connsiteX1318" fmla="*/ 5515647 w 7077899"/>
              <a:gd name="connsiteY1318" fmla="*/ 3064876 h 6858000"/>
              <a:gd name="connsiteX1319" fmla="*/ 5523588 w 7077899"/>
              <a:gd name="connsiteY1319" fmla="*/ 3064860 h 6858000"/>
              <a:gd name="connsiteX1320" fmla="*/ 5522152 w 7077899"/>
              <a:gd name="connsiteY1320" fmla="*/ 3081484 h 6858000"/>
              <a:gd name="connsiteX1321" fmla="*/ 5519655 w 7077899"/>
              <a:gd name="connsiteY1321" fmla="*/ 3082127 h 6858000"/>
              <a:gd name="connsiteX1322" fmla="*/ 5516190 w 7077899"/>
              <a:gd name="connsiteY1322" fmla="*/ 3082894 h 6858000"/>
              <a:gd name="connsiteX1323" fmla="*/ 5514480 w 7077899"/>
              <a:gd name="connsiteY1323" fmla="*/ 3084098 h 6858000"/>
              <a:gd name="connsiteX1324" fmla="*/ 5513739 w 7077899"/>
              <a:gd name="connsiteY1324" fmla="*/ 3085177 h 6858000"/>
              <a:gd name="connsiteX1325" fmla="*/ 5511511 w 7077899"/>
              <a:gd name="connsiteY1325" fmla="*/ 3088419 h 6858000"/>
              <a:gd name="connsiteX1326" fmla="*/ 5510866 w 7077899"/>
              <a:gd name="connsiteY1326" fmla="*/ 3092776 h 6858000"/>
              <a:gd name="connsiteX1327" fmla="*/ 5505797 w 7077899"/>
              <a:gd name="connsiteY1327" fmla="*/ 3085196 h 6858000"/>
              <a:gd name="connsiteX1328" fmla="*/ 5500549 w 7077899"/>
              <a:gd name="connsiteY1328" fmla="*/ 3078296 h 6858000"/>
              <a:gd name="connsiteX1329" fmla="*/ 5488749 w 7077899"/>
              <a:gd name="connsiteY1329" fmla="*/ 3065976 h 6858000"/>
              <a:gd name="connsiteX1330" fmla="*/ 5483901 w 7077899"/>
              <a:gd name="connsiteY1330" fmla="*/ 3059353 h 6858000"/>
              <a:gd name="connsiteX1331" fmla="*/ 5479792 w 7077899"/>
              <a:gd name="connsiteY1331" fmla="*/ 3051652 h 6858000"/>
              <a:gd name="connsiteX1332" fmla="*/ 5476429 w 7077899"/>
              <a:gd name="connsiteY1332" fmla="*/ 3042869 h 6858000"/>
              <a:gd name="connsiteX1333" fmla="*/ 5474201 w 7077899"/>
              <a:gd name="connsiteY1333" fmla="*/ 3033285 h 6858000"/>
              <a:gd name="connsiteX1334" fmla="*/ 5480563 w 7077899"/>
              <a:gd name="connsiteY1334" fmla="*/ 3032151 h 6858000"/>
              <a:gd name="connsiteX1335" fmla="*/ 5611111 w 7077899"/>
              <a:gd name="connsiteY1335" fmla="*/ 2405785 h 6858000"/>
              <a:gd name="connsiteX1336" fmla="*/ 5610747 w 7077899"/>
              <a:gd name="connsiteY1336" fmla="*/ 2593594 h 6858000"/>
              <a:gd name="connsiteX1337" fmla="*/ 5610279 w 7077899"/>
              <a:gd name="connsiteY1337" fmla="*/ 2638151 h 6858000"/>
              <a:gd name="connsiteX1338" fmla="*/ 5607602 w 7077899"/>
              <a:gd name="connsiteY1338" fmla="*/ 2674188 h 6858000"/>
              <a:gd name="connsiteX1339" fmla="*/ 5602551 w 7077899"/>
              <a:gd name="connsiteY1339" fmla="*/ 2744928 h 6858000"/>
              <a:gd name="connsiteX1340" fmla="*/ 5598445 w 7077899"/>
              <a:gd name="connsiteY1340" fmla="*/ 2815562 h 6858000"/>
              <a:gd name="connsiteX1341" fmla="*/ 5596083 w 7077899"/>
              <a:gd name="connsiteY1341" fmla="*/ 2886648 h 6858000"/>
              <a:gd name="connsiteX1342" fmla="*/ 5594214 w 7077899"/>
              <a:gd name="connsiteY1342" fmla="*/ 2959626 h 6858000"/>
              <a:gd name="connsiteX1343" fmla="*/ 5594821 w 7077899"/>
              <a:gd name="connsiteY1343" fmla="*/ 3035899 h 6858000"/>
              <a:gd name="connsiteX1344" fmla="*/ 5590239 w 7077899"/>
              <a:gd name="connsiteY1344" fmla="*/ 3035767 h 6858000"/>
              <a:gd name="connsiteX1345" fmla="*/ 5586603 w 7077899"/>
              <a:gd name="connsiteY1345" fmla="*/ 3035528 h 6858000"/>
              <a:gd name="connsiteX1346" fmla="*/ 5583915 w 7077899"/>
              <a:gd name="connsiteY1346" fmla="*/ 3035181 h 6858000"/>
              <a:gd name="connsiteX1347" fmla="*/ 5581927 w 7077899"/>
              <a:gd name="connsiteY1347" fmla="*/ 3033782 h 6858000"/>
              <a:gd name="connsiteX1348" fmla="*/ 5577555 w 7077899"/>
              <a:gd name="connsiteY1348" fmla="*/ 3030702 h 6858000"/>
              <a:gd name="connsiteX1349" fmla="*/ 5575778 w 7077899"/>
              <a:gd name="connsiteY1349" fmla="*/ 3026356 h 6858000"/>
              <a:gd name="connsiteX1350" fmla="*/ 5574548 w 7077899"/>
              <a:gd name="connsiteY1350" fmla="*/ 3021622 h 6858000"/>
              <a:gd name="connsiteX1351" fmla="*/ 5573872 w 7077899"/>
              <a:gd name="connsiteY1351" fmla="*/ 3016501 h 6858000"/>
              <a:gd name="connsiteX1352" fmla="*/ 5574994 w 7077899"/>
              <a:gd name="connsiteY1352" fmla="*/ 3009552 h 6858000"/>
              <a:gd name="connsiteX1353" fmla="*/ 5576363 w 7077899"/>
              <a:gd name="connsiteY1353" fmla="*/ 3003549 h 6858000"/>
              <a:gd name="connsiteX1354" fmla="*/ 5579400 w 7077899"/>
              <a:gd name="connsiteY1354" fmla="*/ 2990213 h 6858000"/>
              <a:gd name="connsiteX1355" fmla="*/ 5581986 w 7077899"/>
              <a:gd name="connsiteY1355" fmla="*/ 2978875 h 6858000"/>
              <a:gd name="connsiteX1356" fmla="*/ 5582254 w 7077899"/>
              <a:gd name="connsiteY1356" fmla="*/ 2973647 h 6858000"/>
              <a:gd name="connsiteX1357" fmla="*/ 5582219 w 7077899"/>
              <a:gd name="connsiteY1357" fmla="*/ 2969753 h 6858000"/>
              <a:gd name="connsiteX1358" fmla="*/ 5580686 w 7077899"/>
              <a:gd name="connsiteY1358" fmla="*/ 2966353 h 6858000"/>
              <a:gd name="connsiteX1359" fmla="*/ 5577905 w 7077899"/>
              <a:gd name="connsiteY1359" fmla="*/ 2964393 h 6858000"/>
              <a:gd name="connsiteX1360" fmla="*/ 5573264 w 7077899"/>
              <a:gd name="connsiteY1360" fmla="*/ 2966542 h 6858000"/>
              <a:gd name="connsiteX1361" fmla="*/ 5569322 w 7077899"/>
              <a:gd name="connsiteY1361" fmla="*/ 2967637 h 6858000"/>
              <a:gd name="connsiteX1362" fmla="*/ 5565477 w 7077899"/>
              <a:gd name="connsiteY1362" fmla="*/ 2970346 h 6858000"/>
              <a:gd name="connsiteX1363" fmla="*/ 5563127 w 7077899"/>
              <a:gd name="connsiteY1363" fmla="*/ 2972561 h 6858000"/>
              <a:gd name="connsiteX1364" fmla="*/ 5560473 w 7077899"/>
              <a:gd name="connsiteY1364" fmla="*/ 2976109 h 6858000"/>
              <a:gd name="connsiteX1365" fmla="*/ 5558918 w 7077899"/>
              <a:gd name="connsiteY1365" fmla="*/ 2978884 h 6858000"/>
              <a:gd name="connsiteX1366" fmla="*/ 5556849 w 7077899"/>
              <a:gd name="connsiteY1366" fmla="*/ 2985939 h 6858000"/>
              <a:gd name="connsiteX1367" fmla="*/ 5555025 w 7077899"/>
              <a:gd name="connsiteY1367" fmla="*/ 2993942 h 6858000"/>
              <a:gd name="connsiteX1368" fmla="*/ 5555493 w 7077899"/>
              <a:gd name="connsiteY1368" fmla="*/ 3002011 h 6858000"/>
              <a:gd name="connsiteX1369" fmla="*/ 5554383 w 7077899"/>
              <a:gd name="connsiteY1369" fmla="*/ 3019028 h 6858000"/>
              <a:gd name="connsiteX1370" fmla="*/ 5551052 w 7077899"/>
              <a:gd name="connsiteY1370" fmla="*/ 3017456 h 6858000"/>
              <a:gd name="connsiteX1371" fmla="*/ 5546222 w 7077899"/>
              <a:gd name="connsiteY1371" fmla="*/ 3016378 h 6858000"/>
              <a:gd name="connsiteX1372" fmla="*/ 5541942 w 7077899"/>
              <a:gd name="connsiteY1372" fmla="*/ 3014912 h 6858000"/>
              <a:gd name="connsiteX1373" fmla="*/ 5537759 w 7077899"/>
              <a:gd name="connsiteY1373" fmla="*/ 3015059 h 6858000"/>
              <a:gd name="connsiteX1374" fmla="*/ 5532474 w 7077899"/>
              <a:gd name="connsiteY1374" fmla="*/ 3015982 h 6858000"/>
              <a:gd name="connsiteX1375" fmla="*/ 5528380 w 7077899"/>
              <a:gd name="connsiteY1375" fmla="*/ 3017745 h 6858000"/>
              <a:gd name="connsiteX1376" fmla="*/ 5526733 w 7077899"/>
              <a:gd name="connsiteY1376" fmla="*/ 3018905 h 6858000"/>
              <a:gd name="connsiteX1377" fmla="*/ 5525332 w 7077899"/>
              <a:gd name="connsiteY1377" fmla="*/ 3021012 h 6858000"/>
              <a:gd name="connsiteX1378" fmla="*/ 5524630 w 7077899"/>
              <a:gd name="connsiteY1378" fmla="*/ 3022066 h 6858000"/>
              <a:gd name="connsiteX1379" fmla="*/ 5524021 w 7077899"/>
              <a:gd name="connsiteY1379" fmla="*/ 3024734 h 6858000"/>
              <a:gd name="connsiteX1380" fmla="*/ 5516866 w 7077899"/>
              <a:gd name="connsiteY1380" fmla="*/ 3019696 h 6858000"/>
              <a:gd name="connsiteX1381" fmla="*/ 5512705 w 7077899"/>
              <a:gd name="connsiteY1381" fmla="*/ 3013669 h 6858000"/>
              <a:gd name="connsiteX1382" fmla="*/ 5510436 w 7077899"/>
              <a:gd name="connsiteY1382" fmla="*/ 3007428 h 6858000"/>
              <a:gd name="connsiteX1383" fmla="*/ 5510460 w 7077899"/>
              <a:gd name="connsiteY1383" fmla="*/ 3001253 h 6858000"/>
              <a:gd name="connsiteX1384" fmla="*/ 5511734 w 7077899"/>
              <a:gd name="connsiteY1384" fmla="*/ 2993638 h 6858000"/>
              <a:gd name="connsiteX1385" fmla="*/ 5513255 w 7077899"/>
              <a:gd name="connsiteY1385" fmla="*/ 2986968 h 6858000"/>
              <a:gd name="connsiteX1386" fmla="*/ 5520539 w 7077899"/>
              <a:gd name="connsiteY1386" fmla="*/ 2971201 h 6858000"/>
              <a:gd name="connsiteX1387" fmla="*/ 5527973 w 7077899"/>
              <a:gd name="connsiteY1387" fmla="*/ 2954769 h 6858000"/>
              <a:gd name="connsiteX1388" fmla="*/ 5531293 w 7077899"/>
              <a:gd name="connsiteY1388" fmla="*/ 2946272 h 6858000"/>
              <a:gd name="connsiteX1389" fmla="*/ 5534765 w 7077899"/>
              <a:gd name="connsiteY1389" fmla="*/ 2937109 h 6858000"/>
              <a:gd name="connsiteX1390" fmla="*/ 5535795 w 7077899"/>
              <a:gd name="connsiteY1390" fmla="*/ 2928546 h 6858000"/>
              <a:gd name="connsiteX1391" fmla="*/ 5534684 w 7077899"/>
              <a:gd name="connsiteY1391" fmla="*/ 2919251 h 6858000"/>
              <a:gd name="connsiteX1392" fmla="*/ 5533572 w 7077899"/>
              <a:gd name="connsiteY1392" fmla="*/ 2909956 h 6858000"/>
              <a:gd name="connsiteX1393" fmla="*/ 5530170 w 7077899"/>
              <a:gd name="connsiteY1393" fmla="*/ 2900594 h 6858000"/>
              <a:gd name="connsiteX1394" fmla="*/ 5523800 w 7077899"/>
              <a:gd name="connsiteY1394" fmla="*/ 2912359 h 6858000"/>
              <a:gd name="connsiteX1395" fmla="*/ 5516386 w 7077899"/>
              <a:gd name="connsiteY1395" fmla="*/ 2922619 h 6858000"/>
              <a:gd name="connsiteX1396" fmla="*/ 5509677 w 7077899"/>
              <a:gd name="connsiteY1396" fmla="*/ 2931823 h 6858000"/>
              <a:gd name="connsiteX1397" fmla="*/ 5502815 w 7077899"/>
              <a:gd name="connsiteY1397" fmla="*/ 2941694 h 6858000"/>
              <a:gd name="connsiteX1398" fmla="*/ 5496197 w 7077899"/>
              <a:gd name="connsiteY1398" fmla="*/ 2952513 h 6858000"/>
              <a:gd name="connsiteX1399" fmla="*/ 5493882 w 7077899"/>
              <a:gd name="connsiteY1399" fmla="*/ 2958621 h 6858000"/>
              <a:gd name="connsiteX1400" fmla="*/ 5491018 w 7077899"/>
              <a:gd name="connsiteY1400" fmla="*/ 2965117 h 6858000"/>
              <a:gd name="connsiteX1401" fmla="*/ 5488797 w 7077899"/>
              <a:gd name="connsiteY1401" fmla="*/ 2972840 h 6858000"/>
              <a:gd name="connsiteX1402" fmla="*/ 5486576 w 7077899"/>
              <a:gd name="connsiteY1402" fmla="*/ 2980563 h 6858000"/>
              <a:gd name="connsiteX1403" fmla="*/ 5485395 w 7077899"/>
              <a:gd name="connsiteY1403" fmla="*/ 2989792 h 6858000"/>
              <a:gd name="connsiteX1404" fmla="*/ 5484062 w 7077899"/>
              <a:gd name="connsiteY1404" fmla="*/ 2999689 h 6858000"/>
              <a:gd name="connsiteX1405" fmla="*/ 5481269 w 7077899"/>
              <a:gd name="connsiteY1405" fmla="*/ 2987659 h 6858000"/>
              <a:gd name="connsiteX1406" fmla="*/ 5477925 w 7077899"/>
              <a:gd name="connsiteY1406" fmla="*/ 2976018 h 6858000"/>
              <a:gd name="connsiteX1407" fmla="*/ 5476079 w 7077899"/>
              <a:gd name="connsiteY1407" fmla="*/ 2963882 h 6858000"/>
              <a:gd name="connsiteX1408" fmla="*/ 5475177 w 7077899"/>
              <a:gd name="connsiteY1408" fmla="*/ 2951641 h 6858000"/>
              <a:gd name="connsiteX1409" fmla="*/ 5474125 w 7077899"/>
              <a:gd name="connsiteY1409" fmla="*/ 2940063 h 6858000"/>
              <a:gd name="connsiteX1410" fmla="*/ 5474569 w 7077899"/>
              <a:gd name="connsiteY1410" fmla="*/ 2927994 h 6858000"/>
              <a:gd name="connsiteX1411" fmla="*/ 5475410 w 7077899"/>
              <a:gd name="connsiteY1411" fmla="*/ 2916204 h 6858000"/>
              <a:gd name="connsiteX1412" fmla="*/ 5477900 w 7077899"/>
              <a:gd name="connsiteY1412" fmla="*/ 2903254 h 6858000"/>
              <a:gd name="connsiteX1413" fmla="*/ 5479292 w 7077899"/>
              <a:gd name="connsiteY1413" fmla="*/ 2891076 h 6858000"/>
              <a:gd name="connsiteX1414" fmla="*/ 5483126 w 7077899"/>
              <a:gd name="connsiteY1414" fmla="*/ 2878299 h 6858000"/>
              <a:gd name="connsiteX1415" fmla="*/ 5486565 w 7077899"/>
              <a:gd name="connsiteY1415" fmla="*/ 2865241 h 6858000"/>
              <a:gd name="connsiteX1416" fmla="*/ 5490947 w 7077899"/>
              <a:gd name="connsiteY1416" fmla="*/ 2852076 h 6858000"/>
              <a:gd name="connsiteX1417" fmla="*/ 5495332 w 7077899"/>
              <a:gd name="connsiteY1417" fmla="*/ 2838911 h 6858000"/>
              <a:gd name="connsiteX1418" fmla="*/ 5501762 w 7077899"/>
              <a:gd name="connsiteY1418" fmla="*/ 2824865 h 6858000"/>
              <a:gd name="connsiteX1419" fmla="*/ 5515569 w 7077899"/>
              <a:gd name="connsiteY1419" fmla="*/ 2796666 h 6858000"/>
              <a:gd name="connsiteX1420" fmla="*/ 5507268 w 7077899"/>
              <a:gd name="connsiteY1420" fmla="*/ 2804752 h 6858000"/>
              <a:gd name="connsiteX1421" fmla="*/ 5502964 w 7077899"/>
              <a:gd name="connsiteY1421" fmla="*/ 2809461 h 6858000"/>
              <a:gd name="connsiteX1422" fmla="*/ 5499119 w 7077899"/>
              <a:gd name="connsiteY1422" fmla="*/ 2812170 h 6858000"/>
              <a:gd name="connsiteX1423" fmla="*/ 5498021 w 7077899"/>
              <a:gd name="connsiteY1423" fmla="*/ 2812943 h 6858000"/>
              <a:gd name="connsiteX1424" fmla="*/ 5497226 w 7077899"/>
              <a:gd name="connsiteY1424" fmla="*/ 2812384 h 6858000"/>
              <a:gd name="connsiteX1425" fmla="*/ 5495636 w 7077899"/>
              <a:gd name="connsiteY1425" fmla="*/ 2811264 h 6858000"/>
              <a:gd name="connsiteX1426" fmla="*/ 5496244 w 7077899"/>
              <a:gd name="connsiteY1426" fmla="*/ 2808597 h 6858000"/>
              <a:gd name="connsiteX1427" fmla="*/ 5498219 w 7077899"/>
              <a:gd name="connsiteY1427" fmla="*/ 2799927 h 6858000"/>
              <a:gd name="connsiteX1428" fmla="*/ 5501750 w 7077899"/>
              <a:gd name="connsiteY1428" fmla="*/ 2788483 h 6858000"/>
              <a:gd name="connsiteX1429" fmla="*/ 5503669 w 7077899"/>
              <a:gd name="connsiteY1429" fmla="*/ 2782093 h 6858000"/>
              <a:gd name="connsiteX1430" fmla="*/ 5503937 w 7077899"/>
              <a:gd name="connsiteY1430" fmla="*/ 2776865 h 6858000"/>
              <a:gd name="connsiteX1431" fmla="*/ 5503410 w 7077899"/>
              <a:gd name="connsiteY1431" fmla="*/ 2771078 h 6858000"/>
              <a:gd name="connsiteX1432" fmla="*/ 5502581 w 7077899"/>
              <a:gd name="connsiteY1432" fmla="*/ 2766623 h 6858000"/>
              <a:gd name="connsiteX1433" fmla="*/ 5499857 w 7077899"/>
              <a:gd name="connsiteY1433" fmla="*/ 2762383 h 6858000"/>
              <a:gd name="connsiteX1434" fmla="*/ 5498817 w 7077899"/>
              <a:gd name="connsiteY1434" fmla="*/ 2760877 h 6858000"/>
              <a:gd name="connsiteX1435" fmla="*/ 5496280 w 7077899"/>
              <a:gd name="connsiteY1435" fmla="*/ 2759863 h 6858000"/>
              <a:gd name="connsiteX1436" fmla="*/ 5498230 w 7077899"/>
              <a:gd name="connsiteY1436" fmla="*/ 2757370 h 6858000"/>
              <a:gd name="connsiteX1437" fmla="*/ 5500428 w 7077899"/>
              <a:gd name="connsiteY1437" fmla="*/ 2755822 h 6858000"/>
              <a:gd name="connsiteX1438" fmla="*/ 5502476 w 7077899"/>
              <a:gd name="connsiteY1438" fmla="*/ 2754940 h 6858000"/>
              <a:gd name="connsiteX1439" fmla="*/ 5503423 w 7077899"/>
              <a:gd name="connsiteY1439" fmla="*/ 2754833 h 6858000"/>
              <a:gd name="connsiteX1440" fmla="*/ 5507305 w 7077899"/>
              <a:gd name="connsiteY1440" fmla="*/ 2756018 h 6858000"/>
              <a:gd name="connsiteX1441" fmla="*/ 5509385 w 7077899"/>
              <a:gd name="connsiteY1441" fmla="*/ 2759032 h 6858000"/>
              <a:gd name="connsiteX1442" fmla="*/ 5512870 w 7077899"/>
              <a:gd name="connsiteY1442" fmla="*/ 2759938 h 6858000"/>
              <a:gd name="connsiteX1443" fmla="*/ 5514213 w 7077899"/>
              <a:gd name="connsiteY1443" fmla="*/ 2760110 h 6858000"/>
              <a:gd name="connsiteX1444" fmla="*/ 5516259 w 7077899"/>
              <a:gd name="connsiteY1444" fmla="*/ 2759230 h 6858000"/>
              <a:gd name="connsiteX1445" fmla="*/ 5519006 w 7077899"/>
              <a:gd name="connsiteY1445" fmla="*/ 2757295 h 6858000"/>
              <a:gd name="connsiteX1446" fmla="*/ 5521357 w 7077899"/>
              <a:gd name="connsiteY1446" fmla="*/ 2755080 h 6858000"/>
              <a:gd name="connsiteX1447" fmla="*/ 5524163 w 7077899"/>
              <a:gd name="connsiteY1447" fmla="*/ 2750865 h 6858000"/>
              <a:gd name="connsiteX1448" fmla="*/ 5527822 w 7077899"/>
              <a:gd name="connsiteY1448" fmla="*/ 2744929 h 6858000"/>
              <a:gd name="connsiteX1449" fmla="*/ 5498348 w 7077899"/>
              <a:gd name="connsiteY1449" fmla="*/ 2726495 h 6858000"/>
              <a:gd name="connsiteX1450" fmla="*/ 5505703 w 7077899"/>
              <a:gd name="connsiteY1450" fmla="*/ 2718517 h 6858000"/>
              <a:gd name="connsiteX1451" fmla="*/ 5511865 w 7077899"/>
              <a:gd name="connsiteY1451" fmla="*/ 2709698 h 6858000"/>
              <a:gd name="connsiteX1452" fmla="*/ 5517079 w 7077899"/>
              <a:gd name="connsiteY1452" fmla="*/ 2700988 h 6858000"/>
              <a:gd name="connsiteX1453" fmla="*/ 5521498 w 7077899"/>
              <a:gd name="connsiteY1453" fmla="*/ 2691717 h 6858000"/>
              <a:gd name="connsiteX1454" fmla="*/ 5524572 w 7077899"/>
              <a:gd name="connsiteY1454" fmla="*/ 2682274 h 6858000"/>
              <a:gd name="connsiteX1455" fmla="*/ 5525752 w 7077899"/>
              <a:gd name="connsiteY1455" fmla="*/ 2673044 h 6858000"/>
              <a:gd name="connsiteX1456" fmla="*/ 5527332 w 7077899"/>
              <a:gd name="connsiteY1456" fmla="*/ 2664094 h 6858000"/>
              <a:gd name="connsiteX1457" fmla="*/ 5527717 w 7077899"/>
              <a:gd name="connsiteY1457" fmla="*/ 2654305 h 6858000"/>
              <a:gd name="connsiteX1458" fmla="*/ 5526560 w 7077899"/>
              <a:gd name="connsiteY1458" fmla="*/ 2631046 h 6858000"/>
              <a:gd name="connsiteX1459" fmla="*/ 5524058 w 7077899"/>
              <a:gd name="connsiteY1459" fmla="*/ 2607615 h 6858000"/>
              <a:gd name="connsiteX1460" fmla="*/ 5521803 w 7077899"/>
              <a:gd name="connsiteY1460" fmla="*/ 2585130 h 6858000"/>
              <a:gd name="connsiteX1461" fmla="*/ 5521440 w 7077899"/>
              <a:gd name="connsiteY1461" fmla="*/ 2562431 h 6858000"/>
              <a:gd name="connsiteX1462" fmla="*/ 5527614 w 7077899"/>
              <a:gd name="connsiteY1462" fmla="*/ 2563682 h 6858000"/>
              <a:gd name="connsiteX1463" fmla="*/ 5533481 w 7077899"/>
              <a:gd name="connsiteY1463" fmla="*/ 2566267 h 6858000"/>
              <a:gd name="connsiteX1464" fmla="*/ 5538953 w 7077899"/>
              <a:gd name="connsiteY1464" fmla="*/ 2568573 h 6858000"/>
              <a:gd name="connsiteX1465" fmla="*/ 5544271 w 7077899"/>
              <a:gd name="connsiteY1465" fmla="*/ 2571546 h 6858000"/>
              <a:gd name="connsiteX1466" fmla="*/ 5547698 w 7077899"/>
              <a:gd name="connsiteY1466" fmla="*/ 2574731 h 6858000"/>
              <a:gd name="connsiteX1467" fmla="*/ 5550819 w 7077899"/>
              <a:gd name="connsiteY1467" fmla="*/ 2579251 h 6858000"/>
              <a:gd name="connsiteX1468" fmla="*/ 5553940 w 7077899"/>
              <a:gd name="connsiteY1468" fmla="*/ 2583771 h 6858000"/>
              <a:gd name="connsiteX1469" fmla="*/ 5555962 w 7077899"/>
              <a:gd name="connsiteY1469" fmla="*/ 2589066 h 6858000"/>
              <a:gd name="connsiteX1470" fmla="*/ 5559611 w 7077899"/>
              <a:gd name="connsiteY1470" fmla="*/ 2599373 h 6858000"/>
              <a:gd name="connsiteX1471" fmla="*/ 5560509 w 7077899"/>
              <a:gd name="connsiteY1471" fmla="*/ 2611616 h 6858000"/>
              <a:gd name="connsiteX1472" fmla="*/ 5561260 w 7077899"/>
              <a:gd name="connsiteY1472" fmla="*/ 2624526 h 6858000"/>
              <a:gd name="connsiteX1473" fmla="*/ 5560908 w 7077899"/>
              <a:gd name="connsiteY1473" fmla="*/ 2638210 h 6858000"/>
              <a:gd name="connsiteX1474" fmla="*/ 5559364 w 7077899"/>
              <a:gd name="connsiteY1474" fmla="*/ 2651053 h 6858000"/>
              <a:gd name="connsiteX1475" fmla="*/ 5557576 w 7077899"/>
              <a:gd name="connsiteY1475" fmla="*/ 2662950 h 6858000"/>
              <a:gd name="connsiteX1476" fmla="*/ 5554208 w 7077899"/>
              <a:gd name="connsiteY1476" fmla="*/ 2683797 h 6858000"/>
              <a:gd name="connsiteX1477" fmla="*/ 5553975 w 7077899"/>
              <a:gd name="connsiteY1477" fmla="*/ 2692920 h 6858000"/>
              <a:gd name="connsiteX1478" fmla="*/ 5553893 w 7077899"/>
              <a:gd name="connsiteY1478" fmla="*/ 2701374 h 6858000"/>
              <a:gd name="connsiteX1479" fmla="*/ 5556560 w 7077899"/>
              <a:gd name="connsiteY1479" fmla="*/ 2707895 h 6858000"/>
              <a:gd name="connsiteX1480" fmla="*/ 5557691 w 7077899"/>
              <a:gd name="connsiteY1480" fmla="*/ 2711017 h 6858000"/>
              <a:gd name="connsiteX1481" fmla="*/ 5560323 w 7077899"/>
              <a:gd name="connsiteY1481" fmla="*/ 2713642 h 6858000"/>
              <a:gd name="connsiteX1482" fmla="*/ 5565267 w 7077899"/>
              <a:gd name="connsiteY1482" fmla="*/ 2710160 h 6858000"/>
              <a:gd name="connsiteX1483" fmla="*/ 5570518 w 7077899"/>
              <a:gd name="connsiteY1483" fmla="*/ 2705343 h 6858000"/>
              <a:gd name="connsiteX1484" fmla="*/ 5574669 w 7077899"/>
              <a:gd name="connsiteY1484" fmla="*/ 2701300 h 6858000"/>
              <a:gd name="connsiteX1485" fmla="*/ 5577872 w 7077899"/>
              <a:gd name="connsiteY1485" fmla="*/ 2697364 h 6858000"/>
              <a:gd name="connsiteX1486" fmla="*/ 5580676 w 7077899"/>
              <a:gd name="connsiteY1486" fmla="*/ 2693150 h 6858000"/>
              <a:gd name="connsiteX1487" fmla="*/ 5583636 w 7077899"/>
              <a:gd name="connsiteY1487" fmla="*/ 2688267 h 6858000"/>
              <a:gd name="connsiteX1488" fmla="*/ 5585645 w 7077899"/>
              <a:gd name="connsiteY1488" fmla="*/ 2683492 h 6858000"/>
              <a:gd name="connsiteX1489" fmla="*/ 5586559 w 7077899"/>
              <a:gd name="connsiteY1489" fmla="*/ 2679490 h 6858000"/>
              <a:gd name="connsiteX1490" fmla="*/ 5588990 w 7077899"/>
              <a:gd name="connsiteY1490" fmla="*/ 2668820 h 6858000"/>
              <a:gd name="connsiteX1491" fmla="*/ 5589281 w 7077899"/>
              <a:gd name="connsiteY1491" fmla="*/ 2657418 h 6858000"/>
              <a:gd name="connsiteX1492" fmla="*/ 5588627 w 7077899"/>
              <a:gd name="connsiteY1492" fmla="*/ 2646122 h 6858000"/>
              <a:gd name="connsiteX1493" fmla="*/ 5587481 w 7077899"/>
              <a:gd name="connsiteY1493" fmla="*/ 2632932 h 6858000"/>
              <a:gd name="connsiteX1494" fmla="*/ 5584057 w 7077899"/>
              <a:gd name="connsiteY1494" fmla="*/ 2603432 h 6858000"/>
              <a:gd name="connsiteX1495" fmla="*/ 5582419 w 7077899"/>
              <a:gd name="connsiteY1495" fmla="*/ 2588349 h 6858000"/>
              <a:gd name="connsiteX1496" fmla="*/ 5581730 w 7077899"/>
              <a:gd name="connsiteY1496" fmla="*/ 2573159 h 6858000"/>
              <a:gd name="connsiteX1497" fmla="*/ 5582385 w 7077899"/>
              <a:gd name="connsiteY1497" fmla="*/ 2558141 h 6858000"/>
              <a:gd name="connsiteX1498" fmla="*/ 5583285 w 7077899"/>
              <a:gd name="connsiteY1498" fmla="*/ 2544071 h 6858000"/>
              <a:gd name="connsiteX1499" fmla="*/ 5587576 w 7077899"/>
              <a:gd name="connsiteY1499" fmla="*/ 2529292 h 6858000"/>
              <a:gd name="connsiteX1500" fmla="*/ 5589797 w 7077899"/>
              <a:gd name="connsiteY1500" fmla="*/ 2521568 h 6858000"/>
              <a:gd name="connsiteX1501" fmla="*/ 5593209 w 7077899"/>
              <a:gd name="connsiteY1501" fmla="*/ 2514687 h 6858000"/>
              <a:gd name="connsiteX1502" fmla="*/ 5590943 w 7077899"/>
              <a:gd name="connsiteY1502" fmla="*/ 2508445 h 6858000"/>
              <a:gd name="connsiteX1503" fmla="*/ 5588219 w 7077899"/>
              <a:gd name="connsiteY1503" fmla="*/ 2504205 h 6858000"/>
              <a:gd name="connsiteX1504" fmla="*/ 5585192 w 7077899"/>
              <a:gd name="connsiteY1504" fmla="*/ 2501299 h 6858000"/>
              <a:gd name="connsiteX1505" fmla="*/ 5581859 w 7077899"/>
              <a:gd name="connsiteY1505" fmla="*/ 2499726 h 6858000"/>
              <a:gd name="connsiteX1506" fmla="*/ 5578071 w 7077899"/>
              <a:gd name="connsiteY1506" fmla="*/ 2500155 h 6858000"/>
              <a:gd name="connsiteX1507" fmla="*/ 5574284 w 7077899"/>
              <a:gd name="connsiteY1507" fmla="*/ 2500582 h 6858000"/>
              <a:gd name="connsiteX1508" fmla="*/ 5570039 w 7077899"/>
              <a:gd name="connsiteY1508" fmla="*/ 2503013 h 6858000"/>
              <a:gd name="connsiteX1509" fmla="*/ 5565551 w 7077899"/>
              <a:gd name="connsiteY1509" fmla="*/ 2504493 h 6858000"/>
              <a:gd name="connsiteX1510" fmla="*/ 5556513 w 7077899"/>
              <a:gd name="connsiteY1510" fmla="*/ 2509738 h 6858000"/>
              <a:gd name="connsiteX1511" fmla="*/ 5552420 w 7077899"/>
              <a:gd name="connsiteY1511" fmla="*/ 2511500 h 6858000"/>
              <a:gd name="connsiteX1512" fmla="*/ 5546985 w 7077899"/>
              <a:gd name="connsiteY1512" fmla="*/ 2513089 h 6858000"/>
              <a:gd name="connsiteX1513" fmla="*/ 5542647 w 7077899"/>
              <a:gd name="connsiteY1513" fmla="*/ 2513904 h 6858000"/>
              <a:gd name="connsiteX1514" fmla="*/ 5539012 w 7077899"/>
              <a:gd name="connsiteY1514" fmla="*/ 2513666 h 6858000"/>
              <a:gd name="connsiteX1515" fmla="*/ 5534182 w 7077899"/>
              <a:gd name="connsiteY1515" fmla="*/ 2512588 h 6858000"/>
              <a:gd name="connsiteX1516" fmla="*/ 5530908 w 7077899"/>
              <a:gd name="connsiteY1516" fmla="*/ 2508735 h 6858000"/>
              <a:gd name="connsiteX1517" fmla="*/ 5539280 w 7077899"/>
              <a:gd name="connsiteY1517" fmla="*/ 2482124 h 6858000"/>
              <a:gd name="connsiteX1518" fmla="*/ 5542471 w 7077899"/>
              <a:gd name="connsiteY1518" fmla="*/ 2468119 h 6858000"/>
              <a:gd name="connsiteX1519" fmla="*/ 5545664 w 7077899"/>
              <a:gd name="connsiteY1519" fmla="*/ 2454114 h 6858000"/>
              <a:gd name="connsiteX1520" fmla="*/ 5547184 w 7077899"/>
              <a:gd name="connsiteY1520" fmla="*/ 2447446 h 6858000"/>
              <a:gd name="connsiteX1521" fmla="*/ 5547208 w 7077899"/>
              <a:gd name="connsiteY1521" fmla="*/ 2441270 h 6858000"/>
              <a:gd name="connsiteX1522" fmla="*/ 5545734 w 7077899"/>
              <a:gd name="connsiteY1522" fmla="*/ 2435590 h 6858000"/>
              <a:gd name="connsiteX1523" fmla="*/ 5545207 w 7077899"/>
              <a:gd name="connsiteY1523" fmla="*/ 2429802 h 6858000"/>
              <a:gd name="connsiteX1524" fmla="*/ 5541935 w 7077899"/>
              <a:gd name="connsiteY1524" fmla="*/ 2425949 h 6858000"/>
              <a:gd name="connsiteX1525" fmla="*/ 5539210 w 7077899"/>
              <a:gd name="connsiteY1525" fmla="*/ 2421709 h 6858000"/>
              <a:gd name="connsiteX1526" fmla="*/ 5534441 w 7077899"/>
              <a:gd name="connsiteY1526" fmla="*/ 2418349 h 6858000"/>
              <a:gd name="connsiteX1527" fmla="*/ 5528819 w 7077899"/>
              <a:gd name="connsiteY1527" fmla="*/ 2416711 h 6858000"/>
              <a:gd name="connsiteX1528" fmla="*/ 5532723 w 7077899"/>
              <a:gd name="connsiteY1528" fmla="*/ 2411722 h 6858000"/>
              <a:gd name="connsiteX1529" fmla="*/ 5535225 w 7077899"/>
              <a:gd name="connsiteY1529" fmla="*/ 2408840 h 6858000"/>
              <a:gd name="connsiteX1530" fmla="*/ 5537668 w 7077899"/>
              <a:gd name="connsiteY1530" fmla="*/ 2408239 h 6858000"/>
              <a:gd name="connsiteX1531" fmla="*/ 5538614 w 7077899"/>
              <a:gd name="connsiteY1531" fmla="*/ 2408132 h 6858000"/>
              <a:gd name="connsiteX1532" fmla="*/ 5542249 w 7077899"/>
              <a:gd name="connsiteY1532" fmla="*/ 2408371 h 6858000"/>
              <a:gd name="connsiteX1533" fmla="*/ 5545978 w 7077899"/>
              <a:gd name="connsiteY1533" fmla="*/ 2410224 h 6858000"/>
              <a:gd name="connsiteX1534" fmla="*/ 5549008 w 7077899"/>
              <a:gd name="connsiteY1534" fmla="*/ 2413129 h 6858000"/>
              <a:gd name="connsiteX1535" fmla="*/ 5552129 w 7077899"/>
              <a:gd name="connsiteY1535" fmla="*/ 2417650 h 6858000"/>
              <a:gd name="connsiteX1536" fmla="*/ 5554701 w 7077899"/>
              <a:gd name="connsiteY1536" fmla="*/ 2422557 h 6858000"/>
              <a:gd name="connsiteX1537" fmla="*/ 5557122 w 7077899"/>
              <a:gd name="connsiteY1537" fmla="*/ 2428130 h 6858000"/>
              <a:gd name="connsiteX1538" fmla="*/ 5559238 w 7077899"/>
              <a:gd name="connsiteY1538" fmla="*/ 2435038 h 6858000"/>
              <a:gd name="connsiteX1539" fmla="*/ 5561751 w 7077899"/>
              <a:gd name="connsiteY1539" fmla="*/ 2442225 h 6858000"/>
              <a:gd name="connsiteX1540" fmla="*/ 5561822 w 7077899"/>
              <a:gd name="connsiteY1540" fmla="*/ 2450013 h 6858000"/>
              <a:gd name="connsiteX1541" fmla="*/ 5562837 w 7077899"/>
              <a:gd name="connsiteY1541" fmla="*/ 2457696 h 6858000"/>
              <a:gd name="connsiteX1542" fmla="*/ 5563458 w 7077899"/>
              <a:gd name="connsiteY1542" fmla="*/ 2465098 h 6858000"/>
              <a:gd name="connsiteX1543" fmla="*/ 5562428 w 7077899"/>
              <a:gd name="connsiteY1543" fmla="*/ 2473660 h 6858000"/>
              <a:gd name="connsiteX1544" fmla="*/ 5561153 w 7077899"/>
              <a:gd name="connsiteY1544" fmla="*/ 2481277 h 6858000"/>
              <a:gd name="connsiteX1545" fmla="*/ 5564848 w 7077899"/>
              <a:gd name="connsiteY1545" fmla="*/ 2479234 h 6858000"/>
              <a:gd name="connsiteX1546" fmla="*/ 5566649 w 7077899"/>
              <a:gd name="connsiteY1546" fmla="*/ 2477407 h 6858000"/>
              <a:gd name="connsiteX1547" fmla="*/ 5568203 w 7077899"/>
              <a:gd name="connsiteY1547" fmla="*/ 2474632 h 6858000"/>
              <a:gd name="connsiteX1548" fmla="*/ 5568965 w 7077899"/>
              <a:gd name="connsiteY1548" fmla="*/ 2471297 h 6858000"/>
              <a:gd name="connsiteX1549" fmla="*/ 5569537 w 7077899"/>
              <a:gd name="connsiteY1549" fmla="*/ 2464735 h 6858000"/>
              <a:gd name="connsiteX1550" fmla="*/ 5571208 w 7077899"/>
              <a:gd name="connsiteY1550" fmla="*/ 2457399 h 6858000"/>
              <a:gd name="connsiteX1551" fmla="*/ 5574447 w 7077899"/>
              <a:gd name="connsiteY1551" fmla="*/ 2457359 h 6858000"/>
              <a:gd name="connsiteX1552" fmla="*/ 5576587 w 7077899"/>
              <a:gd name="connsiteY1552" fmla="*/ 2458091 h 6858000"/>
              <a:gd name="connsiteX1553" fmla="*/ 5578422 w 7077899"/>
              <a:gd name="connsiteY1553" fmla="*/ 2460158 h 6858000"/>
              <a:gd name="connsiteX1554" fmla="*/ 5579159 w 7077899"/>
              <a:gd name="connsiteY1554" fmla="*/ 2462998 h 6858000"/>
              <a:gd name="connsiteX1555" fmla="*/ 5580327 w 7077899"/>
              <a:gd name="connsiteY1555" fmla="*/ 2470013 h 6858000"/>
              <a:gd name="connsiteX1556" fmla="*/ 5581649 w 7077899"/>
              <a:gd name="connsiteY1556" fmla="*/ 2476361 h 6858000"/>
              <a:gd name="connsiteX1557" fmla="*/ 5584853 w 7077899"/>
              <a:gd name="connsiteY1557" fmla="*/ 2472425 h 6858000"/>
              <a:gd name="connsiteX1558" fmla="*/ 5587108 w 7077899"/>
              <a:gd name="connsiteY1558" fmla="*/ 2468597 h 6858000"/>
              <a:gd name="connsiteX1559" fmla="*/ 5591223 w 7077899"/>
              <a:gd name="connsiteY1559" fmla="*/ 2460660 h 6858000"/>
              <a:gd name="connsiteX1560" fmla="*/ 5594297 w 7077899"/>
              <a:gd name="connsiteY1560" fmla="*/ 2451217 h 6858000"/>
              <a:gd name="connsiteX1561" fmla="*/ 5596975 w 7077899"/>
              <a:gd name="connsiteY1561" fmla="*/ 2441494 h 6858000"/>
              <a:gd name="connsiteX1562" fmla="*/ 5599501 w 7077899"/>
              <a:gd name="connsiteY1562" fmla="*/ 2432436 h 6858000"/>
              <a:gd name="connsiteX1563" fmla="*/ 5603125 w 7077899"/>
              <a:gd name="connsiteY1563" fmla="*/ 2422606 h 6858000"/>
              <a:gd name="connsiteX1564" fmla="*/ 5606994 w 7077899"/>
              <a:gd name="connsiteY1564" fmla="*/ 2413722 h 6858000"/>
              <a:gd name="connsiteX1565" fmla="*/ 5279222 w 7077899"/>
              <a:gd name="connsiteY1565" fmla="*/ 2366864 h 6858000"/>
              <a:gd name="connsiteX1566" fmla="*/ 5282592 w 7077899"/>
              <a:gd name="connsiteY1566" fmla="*/ 2372351 h 6858000"/>
              <a:gd name="connsiteX1567" fmla="*/ 5285250 w 7077899"/>
              <a:gd name="connsiteY1567" fmla="*/ 2378897 h 6858000"/>
              <a:gd name="connsiteX1568" fmla="*/ 5286960 w 7077899"/>
              <a:gd name="connsiteY1568" fmla="*/ 2385550 h 6858000"/>
              <a:gd name="connsiteX1569" fmla="*/ 5289466 w 7077899"/>
              <a:gd name="connsiteY1569" fmla="*/ 2392765 h 6858000"/>
              <a:gd name="connsiteX1570" fmla="*/ 5292268 w 7077899"/>
              <a:gd name="connsiteY1570" fmla="*/ 2408753 h 6858000"/>
              <a:gd name="connsiteX1571" fmla="*/ 5294364 w 7077899"/>
              <a:gd name="connsiteY1571" fmla="*/ 2425799 h 6858000"/>
              <a:gd name="connsiteX1572" fmla="*/ 5297446 w 7077899"/>
              <a:gd name="connsiteY1572" fmla="*/ 2460672 h 6858000"/>
              <a:gd name="connsiteX1573" fmla="*/ 5299694 w 7077899"/>
              <a:gd name="connsiteY1573" fmla="*/ 2477050 h 6858000"/>
              <a:gd name="connsiteX1574" fmla="*/ 5302802 w 7077899"/>
              <a:gd name="connsiteY1574" fmla="*/ 2491698 h 6858000"/>
              <a:gd name="connsiteX1575" fmla="*/ 5288290 w 7077899"/>
              <a:gd name="connsiteY1575" fmla="*/ 2468243 h 6858000"/>
              <a:gd name="connsiteX1576" fmla="*/ 5280977 w 7077899"/>
              <a:gd name="connsiteY1576" fmla="*/ 2453748 h 6858000"/>
              <a:gd name="connsiteX1577" fmla="*/ 5274370 w 7077899"/>
              <a:gd name="connsiteY1577" fmla="*/ 2438195 h 6858000"/>
              <a:gd name="connsiteX1578" fmla="*/ 5272174 w 7077899"/>
              <a:gd name="connsiteY1578" fmla="*/ 2429639 h 6858000"/>
              <a:gd name="connsiteX1579" fmla="*/ 5270375 w 7077899"/>
              <a:gd name="connsiteY1579" fmla="*/ 2421365 h 6858000"/>
              <a:gd name="connsiteX1580" fmla="*/ 5268974 w 7077899"/>
              <a:gd name="connsiteY1580" fmla="*/ 2413371 h 6858000"/>
              <a:gd name="connsiteX1581" fmla="*/ 5268834 w 7077899"/>
              <a:gd name="connsiteY1581" fmla="*/ 2403929 h 6858000"/>
              <a:gd name="connsiteX1582" fmla="*/ 5269490 w 7077899"/>
              <a:gd name="connsiteY1582" fmla="*/ 2395047 h 6858000"/>
              <a:gd name="connsiteX1583" fmla="*/ 5271096 w 7077899"/>
              <a:gd name="connsiteY1583" fmla="*/ 2386058 h 6858000"/>
              <a:gd name="connsiteX1584" fmla="*/ 5274607 w 7077899"/>
              <a:gd name="connsiteY1584" fmla="*/ 2376850 h 6858000"/>
              <a:gd name="connsiteX1585" fmla="*/ 5339476 w 7077899"/>
              <a:gd name="connsiteY1585" fmla="*/ 2341269 h 6858000"/>
              <a:gd name="connsiteX1586" fmla="*/ 5336643 w 7077899"/>
              <a:gd name="connsiteY1586" fmla="*/ 2354490 h 6858000"/>
              <a:gd name="connsiteX1587" fmla="*/ 5332872 w 7077899"/>
              <a:gd name="connsiteY1587" fmla="*/ 2367810 h 6858000"/>
              <a:gd name="connsiteX1588" fmla="*/ 5329242 w 7077899"/>
              <a:gd name="connsiteY1588" fmla="*/ 2380468 h 6858000"/>
              <a:gd name="connsiteX1589" fmla="*/ 5327570 w 7077899"/>
              <a:gd name="connsiteY1589" fmla="*/ 2386137 h 6858000"/>
              <a:gd name="connsiteX1590" fmla="*/ 5326833 w 7077899"/>
              <a:gd name="connsiteY1590" fmla="*/ 2391707 h 6858000"/>
              <a:gd name="connsiteX1591" fmla="*/ 5327037 w 7077899"/>
              <a:gd name="connsiteY1591" fmla="*/ 2397176 h 6858000"/>
              <a:gd name="connsiteX1592" fmla="*/ 5327666 w 7077899"/>
              <a:gd name="connsiteY1592" fmla="*/ 2400662 h 6858000"/>
              <a:gd name="connsiteX1593" fmla="*/ 5330571 w 7077899"/>
              <a:gd name="connsiteY1593" fmla="*/ 2404229 h 6858000"/>
              <a:gd name="connsiteX1594" fmla="*/ 5333759 w 7077899"/>
              <a:gd name="connsiteY1594" fmla="*/ 2406474 h 6858000"/>
              <a:gd name="connsiteX1595" fmla="*/ 5338425 w 7077899"/>
              <a:gd name="connsiteY1595" fmla="*/ 2408239 h 6858000"/>
              <a:gd name="connsiteX1596" fmla="*/ 5344713 w 7077899"/>
              <a:gd name="connsiteY1596" fmla="*/ 2408863 h 6858000"/>
              <a:gd name="connsiteX1597" fmla="*/ 5353700 w 7077899"/>
              <a:gd name="connsiteY1597" fmla="*/ 2407584 h 6858000"/>
              <a:gd name="connsiteX1598" fmla="*/ 5363370 w 7077899"/>
              <a:gd name="connsiteY1598" fmla="*/ 2405264 h 6858000"/>
              <a:gd name="connsiteX1599" fmla="*/ 5362805 w 7077899"/>
              <a:gd name="connsiteY1599" fmla="*/ 2407908 h 6858000"/>
              <a:gd name="connsiteX1600" fmla="*/ 5361841 w 7077899"/>
              <a:gd name="connsiteY1600" fmla="*/ 2410272 h 6858000"/>
              <a:gd name="connsiteX1601" fmla="*/ 5360075 w 7077899"/>
              <a:gd name="connsiteY1601" fmla="*/ 2412074 h 6858000"/>
              <a:gd name="connsiteX1602" fmla="*/ 5358712 w 7077899"/>
              <a:gd name="connsiteY1602" fmla="*/ 2414157 h 6858000"/>
              <a:gd name="connsiteX1603" fmla="*/ 5353595 w 7077899"/>
              <a:gd name="connsiteY1603" fmla="*/ 2416639 h 6858000"/>
              <a:gd name="connsiteX1604" fmla="*/ 5348477 w 7077899"/>
              <a:gd name="connsiteY1604" fmla="*/ 2419121 h 6858000"/>
              <a:gd name="connsiteX1605" fmla="*/ 5341765 w 7077899"/>
              <a:gd name="connsiteY1605" fmla="*/ 2420480 h 6858000"/>
              <a:gd name="connsiteX1606" fmla="*/ 5335450 w 7077899"/>
              <a:gd name="connsiteY1606" fmla="*/ 2422120 h 6858000"/>
              <a:gd name="connsiteX1607" fmla="*/ 5329536 w 7077899"/>
              <a:gd name="connsiteY1607" fmla="*/ 2424041 h 6858000"/>
              <a:gd name="connsiteX1608" fmla="*/ 5323222 w 7077899"/>
              <a:gd name="connsiteY1608" fmla="*/ 2425681 h 6858000"/>
              <a:gd name="connsiteX1609" fmla="*/ 5323416 w 7077899"/>
              <a:gd name="connsiteY1609" fmla="*/ 2420493 h 6858000"/>
              <a:gd name="connsiteX1610" fmla="*/ 5321875 w 7077899"/>
              <a:gd name="connsiteY1610" fmla="*/ 2414843 h 6858000"/>
              <a:gd name="connsiteX1611" fmla="*/ 5318678 w 7077899"/>
              <a:gd name="connsiteY1611" fmla="*/ 2401940 h 6858000"/>
              <a:gd name="connsiteX1612" fmla="*/ 5314145 w 7077899"/>
              <a:gd name="connsiteY1612" fmla="*/ 2388857 h 6858000"/>
              <a:gd name="connsiteX1613" fmla="*/ 5310007 w 7077899"/>
              <a:gd name="connsiteY1613" fmla="*/ 2376054 h 6858000"/>
              <a:gd name="connsiteX1614" fmla="*/ 5309150 w 7077899"/>
              <a:gd name="connsiteY1614" fmla="*/ 2369362 h 6858000"/>
              <a:gd name="connsiteX1615" fmla="*/ 5308944 w 7077899"/>
              <a:gd name="connsiteY1615" fmla="*/ 2363893 h 6858000"/>
              <a:gd name="connsiteX1616" fmla="*/ 5310618 w 7077899"/>
              <a:gd name="connsiteY1616" fmla="*/ 2358225 h 6858000"/>
              <a:gd name="connsiteX1617" fmla="*/ 5312549 w 7077899"/>
              <a:gd name="connsiteY1617" fmla="*/ 2353497 h 6858000"/>
              <a:gd name="connsiteX1618" fmla="*/ 5313911 w 7077899"/>
              <a:gd name="connsiteY1618" fmla="*/ 2351415 h 6858000"/>
              <a:gd name="connsiteX1619" fmla="*/ 5316613 w 7077899"/>
              <a:gd name="connsiteY1619" fmla="*/ 2349513 h 6858000"/>
              <a:gd name="connsiteX1620" fmla="*/ 5319314 w 7077899"/>
              <a:gd name="connsiteY1620" fmla="*/ 2347611 h 6858000"/>
              <a:gd name="connsiteX1621" fmla="*/ 5322556 w 7077899"/>
              <a:gd name="connsiteY1621" fmla="*/ 2345328 h 6858000"/>
              <a:gd name="connsiteX1622" fmla="*/ 5326052 w 7077899"/>
              <a:gd name="connsiteY1622" fmla="*/ 2343989 h 6858000"/>
              <a:gd name="connsiteX1623" fmla="*/ 5329949 w 7077899"/>
              <a:gd name="connsiteY1623" fmla="*/ 2342928 h 6858000"/>
              <a:gd name="connsiteX1624" fmla="*/ 5539462 w 7077899"/>
              <a:gd name="connsiteY1624" fmla="*/ 2329458 h 6858000"/>
              <a:gd name="connsiteX1625" fmla="*/ 5535128 w 7077899"/>
              <a:gd name="connsiteY1625" fmla="*/ 2330653 h 6858000"/>
              <a:gd name="connsiteX1626" fmla="*/ 5537205 w 7077899"/>
              <a:gd name="connsiteY1626" fmla="*/ 2329742 h 6858000"/>
              <a:gd name="connsiteX1627" fmla="*/ 5540274 w 7077899"/>
              <a:gd name="connsiteY1627" fmla="*/ 2329234 h 6858000"/>
              <a:gd name="connsiteX1628" fmla="*/ 5540064 w 7077899"/>
              <a:gd name="connsiteY1628" fmla="*/ 2329382 h 6858000"/>
              <a:gd name="connsiteX1629" fmla="*/ 5539462 w 7077899"/>
              <a:gd name="connsiteY1629" fmla="*/ 2329458 h 6858000"/>
              <a:gd name="connsiteX1630" fmla="*/ 5554748 w 7077899"/>
              <a:gd name="connsiteY1630" fmla="*/ 2242426 h 6858000"/>
              <a:gd name="connsiteX1631" fmla="*/ 5560839 w 7077899"/>
              <a:gd name="connsiteY1631" fmla="*/ 2247507 h 6858000"/>
              <a:gd name="connsiteX1632" fmla="*/ 5566028 w 7077899"/>
              <a:gd name="connsiteY1632" fmla="*/ 2254325 h 6858000"/>
              <a:gd name="connsiteX1633" fmla="*/ 5570485 w 7077899"/>
              <a:gd name="connsiteY1633" fmla="*/ 2262210 h 6858000"/>
              <a:gd name="connsiteX1634" fmla="*/ 5573428 w 7077899"/>
              <a:gd name="connsiteY1634" fmla="*/ 2270610 h 6858000"/>
              <a:gd name="connsiteX1635" fmla="*/ 5575690 w 7077899"/>
              <a:gd name="connsiteY1635" fmla="*/ 2281695 h 6858000"/>
              <a:gd name="connsiteX1636" fmla="*/ 5576996 w 7077899"/>
              <a:gd name="connsiteY1636" fmla="*/ 2292901 h 6858000"/>
              <a:gd name="connsiteX1637" fmla="*/ 5577012 w 7077899"/>
              <a:gd name="connsiteY1637" fmla="*/ 2305566 h 6858000"/>
              <a:gd name="connsiteX1638" fmla="*/ 5576294 w 7077899"/>
              <a:gd name="connsiteY1638" fmla="*/ 2319301 h 6858000"/>
              <a:gd name="connsiteX1639" fmla="*/ 5540274 w 7077899"/>
              <a:gd name="connsiteY1639" fmla="*/ 2329234 h 6858000"/>
              <a:gd name="connsiteX1640" fmla="*/ 5544555 w 7077899"/>
              <a:gd name="connsiteY1640" fmla="*/ 2326219 h 6858000"/>
              <a:gd name="connsiteX1641" fmla="*/ 5548660 w 7077899"/>
              <a:gd name="connsiteY1641" fmla="*/ 2322778 h 6858000"/>
              <a:gd name="connsiteX1642" fmla="*/ 5553101 w 7077899"/>
              <a:gd name="connsiteY1642" fmla="*/ 2317996 h 6858000"/>
              <a:gd name="connsiteX1643" fmla="*/ 5556199 w 7077899"/>
              <a:gd name="connsiteY1643" fmla="*/ 2313060 h 6858000"/>
              <a:gd name="connsiteX1644" fmla="*/ 5559468 w 7077899"/>
              <a:gd name="connsiteY1644" fmla="*/ 2307449 h 6858000"/>
              <a:gd name="connsiteX1645" fmla="*/ 5561612 w 7077899"/>
              <a:gd name="connsiteY1645" fmla="*/ 2302633 h 6858000"/>
              <a:gd name="connsiteX1646" fmla="*/ 5562977 w 7077899"/>
              <a:gd name="connsiteY1646" fmla="*/ 2297263 h 6858000"/>
              <a:gd name="connsiteX1647" fmla="*/ 5564166 w 7077899"/>
              <a:gd name="connsiteY1647" fmla="*/ 2292566 h 6858000"/>
              <a:gd name="connsiteX1648" fmla="*/ 5564627 w 7077899"/>
              <a:gd name="connsiteY1648" fmla="*/ 2288935 h 6858000"/>
              <a:gd name="connsiteX1649" fmla="*/ 5563573 w 7077899"/>
              <a:gd name="connsiteY1649" fmla="*/ 2285819 h 6858000"/>
              <a:gd name="connsiteX1650" fmla="*/ 5562007 w 7077899"/>
              <a:gd name="connsiteY1650" fmla="*/ 2284717 h 6858000"/>
              <a:gd name="connsiteX1651" fmla="*/ 5560832 w 7077899"/>
              <a:gd name="connsiteY1651" fmla="*/ 2283889 h 6858000"/>
              <a:gd name="connsiteX1652" fmla="*/ 5558758 w 7077899"/>
              <a:gd name="connsiteY1652" fmla="*/ 2284801 h 6858000"/>
              <a:gd name="connsiteX1653" fmla="*/ 5555557 w 7077899"/>
              <a:gd name="connsiteY1653" fmla="*/ 2286503 h 6858000"/>
              <a:gd name="connsiteX1654" fmla="*/ 5550894 w 7077899"/>
              <a:gd name="connsiteY1654" fmla="*/ 2290338 h 6858000"/>
              <a:gd name="connsiteX1655" fmla="*/ 5544598 w 7077899"/>
              <a:gd name="connsiteY1655" fmla="*/ 2296977 h 6858000"/>
              <a:gd name="connsiteX1656" fmla="*/ 5539950 w 7077899"/>
              <a:gd name="connsiteY1656" fmla="*/ 2295289 h 6858000"/>
              <a:gd name="connsiteX1657" fmla="*/ 5535696 w 7077899"/>
              <a:gd name="connsiteY1657" fmla="*/ 2293875 h 6858000"/>
              <a:gd name="connsiteX1658" fmla="*/ 5534082 w 7077899"/>
              <a:gd name="connsiteY1658" fmla="*/ 2291155 h 6858000"/>
              <a:gd name="connsiteX1659" fmla="*/ 5533640 w 7077899"/>
              <a:gd name="connsiteY1659" fmla="*/ 2289261 h 6858000"/>
              <a:gd name="connsiteX1660" fmla="*/ 5533928 w 7077899"/>
              <a:gd name="connsiteY1660" fmla="*/ 2286301 h 6858000"/>
              <a:gd name="connsiteX1661" fmla="*/ 5536125 w 7077899"/>
              <a:gd name="connsiteY1661" fmla="*/ 2283102 h 6858000"/>
              <a:gd name="connsiteX1662" fmla="*/ 5541639 w 7077899"/>
              <a:gd name="connsiteY1662" fmla="*/ 2275910 h 6858000"/>
              <a:gd name="connsiteX1663" fmla="*/ 5547716 w 7077899"/>
              <a:gd name="connsiteY1663" fmla="*/ 2268324 h 6858000"/>
              <a:gd name="connsiteX1664" fmla="*/ 5550644 w 7077899"/>
              <a:gd name="connsiteY1664" fmla="*/ 2264057 h 6858000"/>
              <a:gd name="connsiteX1665" fmla="*/ 5553180 w 7077899"/>
              <a:gd name="connsiteY1665" fmla="*/ 2259515 h 6858000"/>
              <a:gd name="connsiteX1666" fmla="*/ 5555715 w 7077899"/>
              <a:gd name="connsiteY1666" fmla="*/ 2254974 h 6858000"/>
              <a:gd name="connsiteX1667" fmla="*/ 5556345 w 7077899"/>
              <a:gd name="connsiteY1667" fmla="*/ 2250671 h 6858000"/>
              <a:gd name="connsiteX1668" fmla="*/ 5556585 w 7077899"/>
              <a:gd name="connsiteY1668" fmla="*/ 2246093 h 6858000"/>
              <a:gd name="connsiteX1669" fmla="*/ 5540503 w 7077899"/>
              <a:gd name="connsiteY1669" fmla="*/ 1830386 h 6858000"/>
              <a:gd name="connsiteX1670" fmla="*/ 5544159 w 7077899"/>
              <a:gd name="connsiteY1670" fmla="*/ 1834519 h 6858000"/>
              <a:gd name="connsiteX1671" fmla="*/ 5547108 w 7077899"/>
              <a:gd name="connsiteY1671" fmla="*/ 1839706 h 6858000"/>
              <a:gd name="connsiteX1672" fmla="*/ 5549660 w 7077899"/>
              <a:gd name="connsiteY1672" fmla="*/ 1844617 h 6858000"/>
              <a:gd name="connsiteX1673" fmla="*/ 5551505 w 7077899"/>
              <a:gd name="connsiteY1673" fmla="*/ 1850583 h 6858000"/>
              <a:gd name="connsiteX1674" fmla="*/ 5552988 w 7077899"/>
              <a:gd name="connsiteY1674" fmla="*/ 1864071 h 6858000"/>
              <a:gd name="connsiteX1675" fmla="*/ 5553206 w 7077899"/>
              <a:gd name="connsiteY1675" fmla="*/ 1879007 h 6858000"/>
              <a:gd name="connsiteX1676" fmla="*/ 5553270 w 7077899"/>
              <a:gd name="connsiteY1676" fmla="*/ 1894611 h 6858000"/>
              <a:gd name="connsiteX1677" fmla="*/ 5555631 w 7077899"/>
              <a:gd name="connsiteY1677" fmla="*/ 1910274 h 6858000"/>
              <a:gd name="connsiteX1678" fmla="*/ 5556612 w 7077899"/>
              <a:gd name="connsiteY1678" fmla="*/ 1917967 h 6858000"/>
              <a:gd name="connsiteX1679" fmla="*/ 5558543 w 7077899"/>
              <a:gd name="connsiteY1679" fmla="*/ 1925549 h 6858000"/>
              <a:gd name="connsiteX1680" fmla="*/ 5561422 w 7077899"/>
              <a:gd name="connsiteY1680" fmla="*/ 1933024 h 6858000"/>
              <a:gd name="connsiteX1681" fmla="*/ 5566200 w 7077899"/>
              <a:gd name="connsiteY1681" fmla="*/ 1940278 h 6858000"/>
              <a:gd name="connsiteX1682" fmla="*/ 5561852 w 7077899"/>
              <a:gd name="connsiteY1682" fmla="*/ 1941104 h 6858000"/>
              <a:gd name="connsiteX1683" fmla="*/ 5557346 w 7077899"/>
              <a:gd name="connsiteY1683" fmla="*/ 1942600 h 6858000"/>
              <a:gd name="connsiteX1684" fmla="*/ 5554188 w 7077899"/>
              <a:gd name="connsiteY1684" fmla="*/ 1944266 h 6858000"/>
              <a:gd name="connsiteX1685" fmla="*/ 5551824 w 7077899"/>
              <a:gd name="connsiteY1685" fmla="*/ 1946489 h 6858000"/>
              <a:gd name="connsiteX1686" fmla="*/ 5550408 w 7077899"/>
              <a:gd name="connsiteY1686" fmla="*/ 1948605 h 6858000"/>
              <a:gd name="connsiteX1687" fmla="*/ 5547888 w 7077899"/>
              <a:gd name="connsiteY1687" fmla="*/ 1951497 h 6858000"/>
              <a:gd name="connsiteX1688" fmla="*/ 5547507 w 7077899"/>
              <a:gd name="connsiteY1688" fmla="*/ 1955118 h 6858000"/>
              <a:gd name="connsiteX1689" fmla="*/ 5546729 w 7077899"/>
              <a:gd name="connsiteY1689" fmla="*/ 1958460 h 6858000"/>
              <a:gd name="connsiteX1690" fmla="*/ 5540295 w 7077899"/>
              <a:gd name="connsiteY1690" fmla="*/ 1952372 h 6858000"/>
              <a:gd name="connsiteX1691" fmla="*/ 5535361 w 7077899"/>
              <a:gd name="connsiteY1691" fmla="*/ 1945788 h 6858000"/>
              <a:gd name="connsiteX1692" fmla="*/ 5530826 w 7077899"/>
              <a:gd name="connsiteY1692" fmla="*/ 1939480 h 6858000"/>
              <a:gd name="connsiteX1693" fmla="*/ 5528343 w 7077899"/>
              <a:gd name="connsiteY1693" fmla="*/ 1932286 h 6858000"/>
              <a:gd name="connsiteX1694" fmla="*/ 5526016 w 7077899"/>
              <a:gd name="connsiteY1694" fmla="*/ 1924424 h 6858000"/>
              <a:gd name="connsiteX1695" fmla="*/ 5525035 w 7077899"/>
              <a:gd name="connsiteY1695" fmla="*/ 1916732 h 6858000"/>
              <a:gd name="connsiteX1696" fmla="*/ 5523655 w 7077899"/>
              <a:gd name="connsiteY1696" fmla="*/ 1908760 h 6858000"/>
              <a:gd name="connsiteX1697" fmla="*/ 5524730 w 7077899"/>
              <a:gd name="connsiteY1697" fmla="*/ 1900180 h 6858000"/>
              <a:gd name="connsiteX1698" fmla="*/ 5524850 w 7077899"/>
              <a:gd name="connsiteY1698" fmla="*/ 1891710 h 6858000"/>
              <a:gd name="connsiteX1699" fmla="*/ 5526475 w 7077899"/>
              <a:gd name="connsiteY1699" fmla="*/ 1882742 h 6858000"/>
              <a:gd name="connsiteX1700" fmla="*/ 5529570 w 7077899"/>
              <a:gd name="connsiteY1700" fmla="*/ 1865472 h 6858000"/>
              <a:gd name="connsiteX1701" fmla="*/ 5535114 w 7077899"/>
              <a:gd name="connsiteY1701" fmla="*/ 1847595 h 6858000"/>
              <a:gd name="connsiteX1702" fmla="*/ 5224643 w 7077899"/>
              <a:gd name="connsiteY1702" fmla="*/ 1818214 h 6858000"/>
              <a:gd name="connsiteX1703" fmla="*/ 5225038 w 7077899"/>
              <a:gd name="connsiteY1703" fmla="*/ 1818492 h 6858000"/>
              <a:gd name="connsiteX1704" fmla="*/ 5227021 w 7077899"/>
              <a:gd name="connsiteY1704" fmla="*/ 1819889 h 6858000"/>
              <a:gd name="connsiteX1705" fmla="*/ 5230018 w 7077899"/>
              <a:gd name="connsiteY1705" fmla="*/ 1827271 h 6858000"/>
              <a:gd name="connsiteX1706" fmla="*/ 5234719 w 7077899"/>
              <a:gd name="connsiteY1706" fmla="*/ 1837363 h 6858000"/>
              <a:gd name="connsiteX1707" fmla="*/ 5240353 w 7077899"/>
              <a:gd name="connsiteY1707" fmla="*/ 1847356 h 6858000"/>
              <a:gd name="connsiteX1708" fmla="*/ 5243504 w 7077899"/>
              <a:gd name="connsiteY1708" fmla="*/ 1851836 h 6858000"/>
              <a:gd name="connsiteX1709" fmla="*/ 5247729 w 7077899"/>
              <a:gd name="connsiteY1709" fmla="*/ 1855563 h 6858000"/>
              <a:gd name="connsiteX1710" fmla="*/ 5251297 w 7077899"/>
              <a:gd name="connsiteY1710" fmla="*/ 1858075 h 6858000"/>
              <a:gd name="connsiteX1711" fmla="*/ 5253417 w 7077899"/>
              <a:gd name="connsiteY1711" fmla="*/ 1858817 h 6858000"/>
              <a:gd name="connsiteX1712" fmla="*/ 5256212 w 7077899"/>
              <a:gd name="connsiteY1712" fmla="*/ 1858523 h 6858000"/>
              <a:gd name="connsiteX1713" fmla="*/ 5259006 w 7077899"/>
              <a:gd name="connsiteY1713" fmla="*/ 1858232 h 6858000"/>
              <a:gd name="connsiteX1714" fmla="*/ 5260472 w 7077899"/>
              <a:gd name="connsiteY1714" fmla="*/ 1857758 h 6858000"/>
              <a:gd name="connsiteX1715" fmla="*/ 5264077 w 7077899"/>
              <a:gd name="connsiteY1715" fmla="*/ 1855776 h 6858000"/>
              <a:gd name="connsiteX1716" fmla="*/ 5266751 w 7077899"/>
              <a:gd name="connsiteY1716" fmla="*/ 1853893 h 6858000"/>
              <a:gd name="connsiteX1717" fmla="*/ 5268022 w 7077899"/>
              <a:gd name="connsiteY1717" fmla="*/ 1860816 h 6858000"/>
              <a:gd name="connsiteX1718" fmla="*/ 5267313 w 7077899"/>
              <a:gd name="connsiteY1718" fmla="*/ 1866341 h 6858000"/>
              <a:gd name="connsiteX1719" fmla="*/ 5266205 w 7077899"/>
              <a:gd name="connsiteY1719" fmla="*/ 1871588 h 6858000"/>
              <a:gd name="connsiteX1720" fmla="*/ 5264565 w 7077899"/>
              <a:gd name="connsiteY1720" fmla="*/ 1877211 h 6858000"/>
              <a:gd name="connsiteX1721" fmla="*/ 5262664 w 7077899"/>
              <a:gd name="connsiteY1721" fmla="*/ 1881900 h 6858000"/>
              <a:gd name="connsiteX1722" fmla="*/ 5262352 w 7077899"/>
              <a:gd name="connsiteY1722" fmla="*/ 1887705 h 6858000"/>
              <a:gd name="connsiteX1723" fmla="*/ 5262038 w 7077899"/>
              <a:gd name="connsiteY1723" fmla="*/ 1893511 h 6858000"/>
              <a:gd name="connsiteX1724" fmla="*/ 5262914 w 7077899"/>
              <a:gd name="connsiteY1724" fmla="*/ 1900153 h 6858000"/>
              <a:gd name="connsiteX1725" fmla="*/ 5256155 w 7077899"/>
              <a:gd name="connsiteY1725" fmla="*/ 1897653 h 6858000"/>
              <a:gd name="connsiteX1726" fmla="*/ 5250329 w 7077899"/>
              <a:gd name="connsiteY1726" fmla="*/ 1895055 h 6858000"/>
              <a:gd name="connsiteX1727" fmla="*/ 5246364 w 7077899"/>
              <a:gd name="connsiteY1727" fmla="*/ 1892262 h 6858000"/>
              <a:gd name="connsiteX1728" fmla="*/ 5242004 w 7077899"/>
              <a:gd name="connsiteY1728" fmla="*/ 1889192 h 6858000"/>
              <a:gd name="connsiteX1729" fmla="*/ 5238711 w 7077899"/>
              <a:gd name="connsiteY1729" fmla="*/ 1885368 h 6858000"/>
              <a:gd name="connsiteX1730" fmla="*/ 5236747 w 7077899"/>
              <a:gd name="connsiteY1730" fmla="*/ 1881725 h 6858000"/>
              <a:gd name="connsiteX1731" fmla="*/ 5232562 w 7077899"/>
              <a:gd name="connsiteY1731" fmla="*/ 1873504 h 6858000"/>
              <a:gd name="connsiteX1732" fmla="*/ 5230377 w 7077899"/>
              <a:gd name="connsiteY1732" fmla="*/ 1864434 h 6858000"/>
              <a:gd name="connsiteX1733" fmla="*/ 5227814 w 7077899"/>
              <a:gd name="connsiteY1733" fmla="*/ 1852836 h 6858000"/>
              <a:gd name="connsiteX1734" fmla="*/ 5225130 w 7077899"/>
              <a:gd name="connsiteY1734" fmla="*/ 1839647 h 6858000"/>
              <a:gd name="connsiteX1735" fmla="*/ 5220069 w 7077899"/>
              <a:gd name="connsiteY1735" fmla="*/ 1824785 h 6858000"/>
              <a:gd name="connsiteX1736" fmla="*/ 5221829 w 7077899"/>
              <a:gd name="connsiteY1736" fmla="*/ 1820752 h 6858000"/>
              <a:gd name="connsiteX1737" fmla="*/ 5222780 w 7077899"/>
              <a:gd name="connsiteY1737" fmla="*/ 1818409 h 6858000"/>
              <a:gd name="connsiteX1738" fmla="*/ 5484458 w 7077899"/>
              <a:gd name="connsiteY1738" fmla="*/ 1661068 h 6858000"/>
              <a:gd name="connsiteX1739" fmla="*/ 5491335 w 7077899"/>
              <a:gd name="connsiteY1739" fmla="*/ 1669776 h 6858000"/>
              <a:gd name="connsiteX1740" fmla="*/ 5498508 w 7077899"/>
              <a:gd name="connsiteY1740" fmla="*/ 1677146 h 6858000"/>
              <a:gd name="connsiteX1741" fmla="*/ 5504330 w 7077899"/>
              <a:gd name="connsiteY1741" fmla="*/ 1684338 h 6858000"/>
              <a:gd name="connsiteX1742" fmla="*/ 5510702 w 7077899"/>
              <a:gd name="connsiteY1742" fmla="*/ 1691144 h 6858000"/>
              <a:gd name="connsiteX1743" fmla="*/ 5515425 w 7077899"/>
              <a:gd name="connsiteY1743" fmla="*/ 1699109 h 6858000"/>
              <a:gd name="connsiteX1744" fmla="*/ 5516837 w 7077899"/>
              <a:gd name="connsiteY1744" fmla="*/ 1703197 h 6858000"/>
              <a:gd name="connsiteX1745" fmla="*/ 5517954 w 7077899"/>
              <a:gd name="connsiteY1745" fmla="*/ 1708620 h 6858000"/>
              <a:gd name="connsiteX1746" fmla="*/ 5518267 w 7077899"/>
              <a:gd name="connsiteY1746" fmla="*/ 1713480 h 6858000"/>
              <a:gd name="connsiteX1747" fmla="*/ 5518290 w 7077899"/>
              <a:gd name="connsiteY1747" fmla="*/ 1719678 h 6858000"/>
              <a:gd name="connsiteX1748" fmla="*/ 5517905 w 7077899"/>
              <a:gd name="connsiteY1748" fmla="*/ 1725593 h 6858000"/>
              <a:gd name="connsiteX1749" fmla="*/ 5515728 w 7077899"/>
              <a:gd name="connsiteY1749" fmla="*/ 1733338 h 6858000"/>
              <a:gd name="connsiteX1750" fmla="*/ 5512372 w 7077899"/>
              <a:gd name="connsiteY1750" fmla="*/ 1731748 h 6858000"/>
              <a:gd name="connsiteX1751" fmla="*/ 5508068 w 7077899"/>
              <a:gd name="connsiteY1751" fmla="*/ 1730262 h 6858000"/>
              <a:gd name="connsiteX1752" fmla="*/ 5504860 w 7077899"/>
              <a:gd name="connsiteY1752" fmla="*/ 1728004 h 6858000"/>
              <a:gd name="connsiteX1753" fmla="*/ 5501655 w 7077899"/>
              <a:gd name="connsiteY1753" fmla="*/ 1725746 h 6858000"/>
              <a:gd name="connsiteX1754" fmla="*/ 5497331 w 7077899"/>
              <a:gd name="connsiteY1754" fmla="*/ 1718062 h 6858000"/>
              <a:gd name="connsiteX1755" fmla="*/ 5493706 w 7077899"/>
              <a:gd name="connsiteY1755" fmla="*/ 1709325 h 6858000"/>
              <a:gd name="connsiteX1756" fmla="*/ 5489973 w 7077899"/>
              <a:gd name="connsiteY1756" fmla="*/ 1698965 h 6858000"/>
              <a:gd name="connsiteX1757" fmla="*/ 5487487 w 7077899"/>
              <a:gd name="connsiteY1757" fmla="*/ 1687165 h 6858000"/>
              <a:gd name="connsiteX1758" fmla="*/ 5222264 w 7077899"/>
              <a:gd name="connsiteY1758" fmla="*/ 1562840 h 6858000"/>
              <a:gd name="connsiteX1759" fmla="*/ 5226793 w 7077899"/>
              <a:gd name="connsiteY1759" fmla="*/ 1563020 h 6858000"/>
              <a:gd name="connsiteX1760" fmla="*/ 5229856 w 7077899"/>
              <a:gd name="connsiteY1760" fmla="*/ 1563669 h 6858000"/>
              <a:gd name="connsiteX1761" fmla="*/ 5233316 w 7077899"/>
              <a:gd name="connsiteY1761" fmla="*/ 1564599 h 6858000"/>
              <a:gd name="connsiteX1762" fmla="*/ 5236504 w 7077899"/>
              <a:gd name="connsiteY1762" fmla="*/ 1566844 h 6858000"/>
              <a:gd name="connsiteX1763" fmla="*/ 5239419 w 7077899"/>
              <a:gd name="connsiteY1763" fmla="*/ 1570404 h 6858000"/>
              <a:gd name="connsiteX1764" fmla="*/ 5243387 w 7077899"/>
              <a:gd name="connsiteY1764" fmla="*/ 1577714 h 6858000"/>
              <a:gd name="connsiteX1765" fmla="*/ 5247472 w 7077899"/>
              <a:gd name="connsiteY1765" fmla="*/ 1586621 h 6858000"/>
              <a:gd name="connsiteX1766" fmla="*/ 5250357 w 7077899"/>
              <a:gd name="connsiteY1766" fmla="*/ 1596938 h 6858000"/>
              <a:gd name="connsiteX1767" fmla="*/ 5255056 w 7077899"/>
              <a:gd name="connsiteY1767" fmla="*/ 1618324 h 6858000"/>
              <a:gd name="connsiteX1768" fmla="*/ 5247737 w 7077899"/>
              <a:gd name="connsiteY1768" fmla="*/ 1616182 h 6858000"/>
              <a:gd name="connsiteX1769" fmla="*/ 5244674 w 7077899"/>
              <a:gd name="connsiteY1769" fmla="*/ 1615532 h 6858000"/>
              <a:gd name="connsiteX1770" fmla="*/ 5241477 w 7077899"/>
              <a:gd name="connsiteY1770" fmla="*/ 1615540 h 6858000"/>
              <a:gd name="connsiteX1771" fmla="*/ 5238939 w 7077899"/>
              <a:gd name="connsiteY1771" fmla="*/ 1616766 h 6858000"/>
              <a:gd name="connsiteX1772" fmla="*/ 5237198 w 7077899"/>
              <a:gd name="connsiteY1772" fmla="*/ 1618553 h 6858000"/>
              <a:gd name="connsiteX1773" fmla="*/ 5236118 w 7077899"/>
              <a:gd name="connsiteY1773" fmla="*/ 1621559 h 6858000"/>
              <a:gd name="connsiteX1774" fmla="*/ 5236234 w 7077899"/>
              <a:gd name="connsiteY1774" fmla="*/ 1625406 h 6858000"/>
              <a:gd name="connsiteX1775" fmla="*/ 5231851 w 7077899"/>
              <a:gd name="connsiteY1775" fmla="*/ 1622319 h 6858000"/>
              <a:gd name="connsiteX1776" fmla="*/ 5229198 w 7077899"/>
              <a:gd name="connsiteY1776" fmla="*/ 1619697 h 6858000"/>
              <a:gd name="connsiteX1777" fmla="*/ 5226943 w 7077899"/>
              <a:gd name="connsiteY1777" fmla="*/ 1617356 h 6858000"/>
              <a:gd name="connsiteX1778" fmla="*/ 5226692 w 7077899"/>
              <a:gd name="connsiteY1778" fmla="*/ 1614164 h 6858000"/>
              <a:gd name="connsiteX1779" fmla="*/ 5226837 w 7077899"/>
              <a:gd name="connsiteY1779" fmla="*/ 1611256 h 6858000"/>
              <a:gd name="connsiteX1780" fmla="*/ 5227382 w 7077899"/>
              <a:gd name="connsiteY1780" fmla="*/ 1608627 h 6858000"/>
              <a:gd name="connsiteX1781" fmla="*/ 5229281 w 7077899"/>
              <a:gd name="connsiteY1781" fmla="*/ 1601678 h 6858000"/>
              <a:gd name="connsiteX1782" fmla="*/ 5231713 w 7077899"/>
              <a:gd name="connsiteY1782" fmla="*/ 1594353 h 6858000"/>
              <a:gd name="connsiteX1783" fmla="*/ 5231599 w 7077899"/>
              <a:gd name="connsiteY1783" fmla="*/ 1590505 h 6858000"/>
              <a:gd name="connsiteX1784" fmla="*/ 5231085 w 7077899"/>
              <a:gd name="connsiteY1784" fmla="*/ 1586377 h 6858000"/>
              <a:gd name="connsiteX1785" fmla="*/ 5230307 w 7077899"/>
              <a:gd name="connsiteY1785" fmla="*/ 1581311 h 6858000"/>
              <a:gd name="connsiteX1786" fmla="*/ 5227401 w 7077899"/>
              <a:gd name="connsiteY1786" fmla="*/ 1575500 h 6858000"/>
              <a:gd name="connsiteX1787" fmla="*/ 5223961 w 7077899"/>
              <a:gd name="connsiteY1787" fmla="*/ 1570064 h 6858000"/>
              <a:gd name="connsiteX1788" fmla="*/ 5217461 w 7077899"/>
              <a:gd name="connsiteY1788" fmla="*/ 1563978 h 6858000"/>
              <a:gd name="connsiteX1789" fmla="*/ 5185057 w 7077899"/>
              <a:gd name="connsiteY1789" fmla="*/ 1438626 h 6858000"/>
              <a:gd name="connsiteX1790" fmla="*/ 5190030 w 7077899"/>
              <a:gd name="connsiteY1790" fmla="*/ 1441349 h 6858000"/>
              <a:gd name="connsiteX1791" fmla="*/ 5193496 w 7077899"/>
              <a:gd name="connsiteY1791" fmla="*/ 1444568 h 6858000"/>
              <a:gd name="connsiteX1792" fmla="*/ 5197459 w 7077899"/>
              <a:gd name="connsiteY1792" fmla="*/ 1449700 h 6858000"/>
              <a:gd name="connsiteX1793" fmla="*/ 5200870 w 7077899"/>
              <a:gd name="connsiteY1793" fmla="*/ 1455219 h 6858000"/>
              <a:gd name="connsiteX1794" fmla="*/ 5205728 w 7077899"/>
              <a:gd name="connsiteY1794" fmla="*/ 1468775 h 6858000"/>
              <a:gd name="connsiteX1795" fmla="*/ 5210531 w 7077899"/>
              <a:gd name="connsiteY1795" fmla="*/ 1484633 h 6858000"/>
              <a:gd name="connsiteX1796" fmla="*/ 5214936 w 7077899"/>
              <a:gd name="connsiteY1796" fmla="*/ 1500206 h 6858000"/>
              <a:gd name="connsiteX1797" fmla="*/ 5219642 w 7077899"/>
              <a:gd name="connsiteY1797" fmla="*/ 1514435 h 6858000"/>
              <a:gd name="connsiteX1798" fmla="*/ 5222350 w 7077899"/>
              <a:gd name="connsiteY1798" fmla="*/ 1521018 h 6858000"/>
              <a:gd name="connsiteX1799" fmla="*/ 5225760 w 7077899"/>
              <a:gd name="connsiteY1799" fmla="*/ 1526538 h 6858000"/>
              <a:gd name="connsiteX1800" fmla="*/ 5230279 w 7077899"/>
              <a:gd name="connsiteY1800" fmla="*/ 1531279 h 6858000"/>
              <a:gd name="connsiteX1801" fmla="*/ 5234296 w 7077899"/>
              <a:gd name="connsiteY1801" fmla="*/ 1534108 h 6858000"/>
              <a:gd name="connsiteX1802" fmla="*/ 5230172 w 7077899"/>
              <a:gd name="connsiteY1802" fmla="*/ 1535881 h 6858000"/>
              <a:gd name="connsiteX1803" fmla="*/ 5226601 w 7077899"/>
              <a:gd name="connsiteY1803" fmla="*/ 1537264 h 6858000"/>
              <a:gd name="connsiteX1804" fmla="*/ 5223835 w 7077899"/>
              <a:gd name="connsiteY1804" fmla="*/ 1539212 h 6858000"/>
              <a:gd name="connsiteX1805" fmla="*/ 5221067 w 7077899"/>
              <a:gd name="connsiteY1805" fmla="*/ 1541161 h 6858000"/>
              <a:gd name="connsiteX1806" fmla="*/ 5218950 w 7077899"/>
              <a:gd name="connsiteY1806" fmla="*/ 1544347 h 6858000"/>
              <a:gd name="connsiteX1807" fmla="*/ 5217942 w 7077899"/>
              <a:gd name="connsiteY1807" fmla="*/ 1546756 h 6858000"/>
              <a:gd name="connsiteX1808" fmla="*/ 5217184 w 7077899"/>
              <a:gd name="connsiteY1808" fmla="*/ 1550119 h 6858000"/>
              <a:gd name="connsiteX1809" fmla="*/ 5216979 w 7077899"/>
              <a:gd name="connsiteY1809" fmla="*/ 1553094 h 6858000"/>
              <a:gd name="connsiteX1810" fmla="*/ 5210158 w 7077899"/>
              <a:gd name="connsiteY1810" fmla="*/ 1542054 h 6858000"/>
              <a:gd name="connsiteX1811" fmla="*/ 5205799 w 7077899"/>
              <a:gd name="connsiteY1811" fmla="*/ 1530409 h 6858000"/>
              <a:gd name="connsiteX1812" fmla="*/ 5201743 w 7077899"/>
              <a:gd name="connsiteY1812" fmla="*/ 1517420 h 6858000"/>
              <a:gd name="connsiteX1813" fmla="*/ 5198950 w 7077899"/>
              <a:gd name="connsiteY1813" fmla="*/ 1502978 h 6858000"/>
              <a:gd name="connsiteX1814" fmla="*/ 5192704 w 7077899"/>
              <a:gd name="connsiteY1814" fmla="*/ 1472855 h 6858000"/>
              <a:gd name="connsiteX1815" fmla="*/ 5189006 w 7077899"/>
              <a:gd name="connsiteY1815" fmla="*/ 1456219 h 6858000"/>
              <a:gd name="connsiteX1816" fmla="*/ 5328700 w 7077899"/>
              <a:gd name="connsiteY1816" fmla="*/ 1438495 h 6858000"/>
              <a:gd name="connsiteX1817" fmla="*/ 5333359 w 7077899"/>
              <a:gd name="connsiteY1817" fmla="*/ 1440243 h 6858000"/>
              <a:gd name="connsiteX1818" fmla="*/ 5336633 w 7077899"/>
              <a:gd name="connsiteY1818" fmla="*/ 1444083 h 6858000"/>
              <a:gd name="connsiteX1819" fmla="*/ 5341100 w 7077899"/>
              <a:gd name="connsiteY1819" fmla="*/ 1448760 h 6858000"/>
              <a:gd name="connsiteX1820" fmla="*/ 5343787 w 7077899"/>
              <a:gd name="connsiteY1820" fmla="*/ 1455250 h 6858000"/>
              <a:gd name="connsiteX1821" fmla="*/ 5347016 w 7077899"/>
              <a:gd name="connsiteY1821" fmla="*/ 1461356 h 6858000"/>
              <a:gd name="connsiteX1822" fmla="*/ 5349805 w 7077899"/>
              <a:gd name="connsiteY1822" fmla="*/ 1469449 h 6858000"/>
              <a:gd name="connsiteX1823" fmla="*/ 5354444 w 7077899"/>
              <a:gd name="connsiteY1823" fmla="*/ 1485741 h 6858000"/>
              <a:gd name="connsiteX1824" fmla="*/ 5358387 w 7077899"/>
              <a:gd name="connsiteY1824" fmla="*/ 1503078 h 6858000"/>
              <a:gd name="connsiteX1825" fmla="*/ 5360352 w 7077899"/>
              <a:gd name="connsiteY1825" fmla="*/ 1519019 h 6858000"/>
              <a:gd name="connsiteX1826" fmla="*/ 5359932 w 7077899"/>
              <a:gd name="connsiteY1826" fmla="*/ 1533281 h 6858000"/>
              <a:gd name="connsiteX1827" fmla="*/ 5359153 w 7077899"/>
              <a:gd name="connsiteY1827" fmla="*/ 1538860 h 6858000"/>
              <a:gd name="connsiteX1828" fmla="*/ 5358665 w 7077899"/>
              <a:gd name="connsiteY1828" fmla="*/ 1543116 h 6858000"/>
              <a:gd name="connsiteX1829" fmla="*/ 5353609 w 7077899"/>
              <a:gd name="connsiteY1829" fmla="*/ 1541086 h 6858000"/>
              <a:gd name="connsiteX1830" fmla="*/ 5349935 w 7077899"/>
              <a:gd name="connsiteY1830" fmla="*/ 1536968 h 6858000"/>
              <a:gd name="connsiteX1831" fmla="*/ 5345869 w 7077899"/>
              <a:gd name="connsiteY1831" fmla="*/ 1532571 h 6858000"/>
              <a:gd name="connsiteX1832" fmla="*/ 5342491 w 7077899"/>
              <a:gd name="connsiteY1832" fmla="*/ 1527126 h 6858000"/>
              <a:gd name="connsiteX1833" fmla="*/ 5339950 w 7077899"/>
              <a:gd name="connsiteY1833" fmla="*/ 1519974 h 6858000"/>
              <a:gd name="connsiteX1834" fmla="*/ 5336468 w 7077899"/>
              <a:gd name="connsiteY1834" fmla="*/ 1512926 h 6858000"/>
              <a:gd name="connsiteX1835" fmla="*/ 5331980 w 7077899"/>
              <a:gd name="connsiteY1835" fmla="*/ 1495972 h 6858000"/>
              <a:gd name="connsiteX1836" fmla="*/ 5328430 w 7077899"/>
              <a:gd name="connsiteY1836" fmla="*/ 1478916 h 6858000"/>
              <a:gd name="connsiteX1837" fmla="*/ 5326469 w 7077899"/>
              <a:gd name="connsiteY1837" fmla="*/ 1462974 h 6858000"/>
              <a:gd name="connsiteX1838" fmla="*/ 5326343 w 7077899"/>
              <a:gd name="connsiteY1838" fmla="*/ 1449095 h 6858000"/>
              <a:gd name="connsiteX1839" fmla="*/ 5326729 w 7077899"/>
              <a:gd name="connsiteY1839" fmla="*/ 1443236 h 6858000"/>
              <a:gd name="connsiteX1840" fmla="*/ 5179856 w 7077899"/>
              <a:gd name="connsiteY1840" fmla="*/ 1383913 h 6858000"/>
              <a:gd name="connsiteX1841" fmla="*/ 5186014 w 7077899"/>
              <a:gd name="connsiteY1841" fmla="*/ 1385160 h 6858000"/>
              <a:gd name="connsiteX1842" fmla="*/ 5191230 w 7077899"/>
              <a:gd name="connsiteY1842" fmla="*/ 1386512 h 6858000"/>
              <a:gd name="connsiteX1843" fmla="*/ 5196840 w 7077899"/>
              <a:gd name="connsiteY1843" fmla="*/ 1388145 h 6858000"/>
              <a:gd name="connsiteX1844" fmla="*/ 5201354 w 7077899"/>
              <a:gd name="connsiteY1844" fmla="*/ 1390551 h 6858000"/>
              <a:gd name="connsiteX1845" fmla="*/ 5205319 w 7077899"/>
              <a:gd name="connsiteY1845" fmla="*/ 1393343 h 6858000"/>
              <a:gd name="connsiteX1846" fmla="*/ 5210077 w 7077899"/>
              <a:gd name="connsiteY1846" fmla="*/ 1396694 h 6858000"/>
              <a:gd name="connsiteX1847" fmla="*/ 5217550 w 7077899"/>
              <a:gd name="connsiteY1847" fmla="*/ 1404277 h 6858000"/>
              <a:gd name="connsiteX1848" fmla="*/ 5223924 w 7077899"/>
              <a:gd name="connsiteY1848" fmla="*/ 1412630 h 6858000"/>
              <a:gd name="connsiteX1849" fmla="*/ 5229844 w 7077899"/>
              <a:gd name="connsiteY1849" fmla="*/ 1422982 h 6858000"/>
              <a:gd name="connsiteX1850" fmla="*/ 5235210 w 7077899"/>
              <a:gd name="connsiteY1850" fmla="*/ 1433721 h 6858000"/>
              <a:gd name="connsiteX1851" fmla="*/ 5238934 w 7077899"/>
              <a:gd name="connsiteY1851" fmla="*/ 1445618 h 6858000"/>
              <a:gd name="connsiteX1852" fmla="*/ 5247019 w 7077899"/>
              <a:gd name="connsiteY1852" fmla="*/ 1470639 h 6858000"/>
              <a:gd name="connsiteX1853" fmla="*/ 5253610 w 7077899"/>
              <a:gd name="connsiteY1853" fmla="*/ 1496154 h 6858000"/>
              <a:gd name="connsiteX1854" fmla="*/ 5260354 w 7077899"/>
              <a:gd name="connsiteY1854" fmla="*/ 1521002 h 6858000"/>
              <a:gd name="connsiteX1855" fmla="*/ 5264077 w 7077899"/>
              <a:gd name="connsiteY1855" fmla="*/ 1532900 h 6858000"/>
              <a:gd name="connsiteX1856" fmla="*/ 5269048 w 7077899"/>
              <a:gd name="connsiteY1856" fmla="*/ 1543360 h 6858000"/>
              <a:gd name="connsiteX1857" fmla="*/ 5261273 w 7077899"/>
              <a:gd name="connsiteY1857" fmla="*/ 1537110 h 6858000"/>
              <a:gd name="connsiteX1858" fmla="*/ 5254745 w 7077899"/>
              <a:gd name="connsiteY1858" fmla="*/ 1529420 h 6858000"/>
              <a:gd name="connsiteX1859" fmla="*/ 5249467 w 7077899"/>
              <a:gd name="connsiteY1859" fmla="*/ 1520292 h 6858000"/>
              <a:gd name="connsiteX1860" fmla="*/ 5244342 w 7077899"/>
              <a:gd name="connsiteY1860" fmla="*/ 1510499 h 6858000"/>
              <a:gd name="connsiteX1861" fmla="*/ 5239371 w 7077899"/>
              <a:gd name="connsiteY1861" fmla="*/ 1500040 h 6858000"/>
              <a:gd name="connsiteX1862" fmla="*/ 5236044 w 7077899"/>
              <a:gd name="connsiteY1862" fmla="*/ 1488421 h 6858000"/>
              <a:gd name="connsiteX1863" fmla="*/ 5228994 w 7077899"/>
              <a:gd name="connsiteY1863" fmla="*/ 1464903 h 6858000"/>
              <a:gd name="connsiteX1864" fmla="*/ 5220606 w 7077899"/>
              <a:gd name="connsiteY1864" fmla="*/ 1441216 h 6858000"/>
              <a:gd name="connsiteX1865" fmla="*/ 5215937 w 7077899"/>
              <a:gd name="connsiteY1865" fmla="*/ 1429423 h 6858000"/>
              <a:gd name="connsiteX1866" fmla="*/ 5210568 w 7077899"/>
              <a:gd name="connsiteY1866" fmla="*/ 1418685 h 6858000"/>
              <a:gd name="connsiteX1867" fmla="*/ 5204256 w 7077899"/>
              <a:gd name="connsiteY1867" fmla="*/ 1408055 h 6858000"/>
              <a:gd name="connsiteX1868" fmla="*/ 5197634 w 7077899"/>
              <a:gd name="connsiteY1868" fmla="*/ 1398754 h 6858000"/>
              <a:gd name="connsiteX1869" fmla="*/ 5189369 w 7077899"/>
              <a:gd name="connsiteY1869" fmla="*/ 1390613 h 6858000"/>
              <a:gd name="connsiteX1870" fmla="*/ 5184613 w 7077899"/>
              <a:gd name="connsiteY1870" fmla="*/ 1387263 h 6858000"/>
              <a:gd name="connsiteX1871" fmla="*/ 5318707 w 7077899"/>
              <a:gd name="connsiteY1871" fmla="*/ 1374246 h 6858000"/>
              <a:gd name="connsiteX1872" fmla="*/ 5322344 w 7077899"/>
              <a:gd name="connsiteY1872" fmla="*/ 1374490 h 6858000"/>
              <a:gd name="connsiteX1873" fmla="*/ 5324886 w 7077899"/>
              <a:gd name="connsiteY1873" fmla="*/ 1375506 h 6858000"/>
              <a:gd name="connsiteX1874" fmla="*/ 5327675 w 7077899"/>
              <a:gd name="connsiteY1874" fmla="*/ 1377470 h 6858000"/>
              <a:gd name="connsiteX1875" fmla="*/ 5330465 w 7077899"/>
              <a:gd name="connsiteY1875" fmla="*/ 1379435 h 6858000"/>
              <a:gd name="connsiteX1876" fmla="*/ 5333451 w 7077899"/>
              <a:gd name="connsiteY1876" fmla="*/ 1384629 h 6858000"/>
              <a:gd name="connsiteX1877" fmla="*/ 5335734 w 7077899"/>
              <a:gd name="connsiteY1877" fmla="*/ 1390878 h 6858000"/>
              <a:gd name="connsiteX1878" fmla="*/ 5335827 w 7077899"/>
              <a:gd name="connsiteY1878" fmla="*/ 1398671 h 6858000"/>
              <a:gd name="connsiteX1879" fmla="*/ 5334720 w 7077899"/>
              <a:gd name="connsiteY1879" fmla="*/ 1405624 h 6858000"/>
              <a:gd name="connsiteX1880" fmla="*/ 5332518 w 7077899"/>
              <a:gd name="connsiteY1880" fmla="*/ 1413350 h 6858000"/>
              <a:gd name="connsiteX1881" fmla="*/ 5327481 w 7077899"/>
              <a:gd name="connsiteY1881" fmla="*/ 1415213 h 6858000"/>
              <a:gd name="connsiteX1882" fmla="*/ 5322744 w 7077899"/>
              <a:gd name="connsiteY1882" fmla="*/ 1415743 h 6858000"/>
              <a:gd name="connsiteX1883" fmla="*/ 5317209 w 7077899"/>
              <a:gd name="connsiteY1883" fmla="*/ 1415711 h 6858000"/>
              <a:gd name="connsiteX1884" fmla="*/ 5311676 w 7077899"/>
              <a:gd name="connsiteY1884" fmla="*/ 1415678 h 6858000"/>
              <a:gd name="connsiteX1885" fmla="*/ 5305097 w 7077899"/>
              <a:gd name="connsiteY1885" fmla="*/ 1414139 h 6858000"/>
              <a:gd name="connsiteX1886" fmla="*/ 5298520 w 7077899"/>
              <a:gd name="connsiteY1886" fmla="*/ 1412597 h 6858000"/>
              <a:gd name="connsiteX1887" fmla="*/ 5293436 w 7077899"/>
              <a:gd name="connsiteY1887" fmla="*/ 1410564 h 6858000"/>
              <a:gd name="connsiteX1888" fmla="*/ 5287957 w 7077899"/>
              <a:gd name="connsiteY1888" fmla="*/ 1408249 h 6858000"/>
              <a:gd name="connsiteX1889" fmla="*/ 5283971 w 7077899"/>
              <a:gd name="connsiteY1889" fmla="*/ 1405443 h 6858000"/>
              <a:gd name="connsiteX1890" fmla="*/ 5280135 w 7077899"/>
              <a:gd name="connsiteY1890" fmla="*/ 1401971 h 6858000"/>
              <a:gd name="connsiteX1891" fmla="*/ 5277497 w 7077899"/>
              <a:gd name="connsiteY1891" fmla="*/ 1399339 h 6858000"/>
              <a:gd name="connsiteX1892" fmla="*/ 5275955 w 7077899"/>
              <a:gd name="connsiteY1892" fmla="*/ 1395934 h 6858000"/>
              <a:gd name="connsiteX1893" fmla="*/ 5277105 w 7077899"/>
              <a:gd name="connsiteY1893" fmla="*/ 1392879 h 6858000"/>
              <a:gd name="connsiteX1894" fmla="*/ 5280151 w 7077899"/>
              <a:gd name="connsiteY1894" fmla="*/ 1389613 h 6858000"/>
              <a:gd name="connsiteX1895" fmla="*/ 5284542 w 7077899"/>
              <a:gd name="connsiteY1895" fmla="*/ 1386520 h 6858000"/>
              <a:gd name="connsiteX1896" fmla="*/ 5290278 w 7077899"/>
              <a:gd name="connsiteY1896" fmla="*/ 1383602 h 6858000"/>
              <a:gd name="connsiteX1897" fmla="*/ 5296685 w 7077899"/>
              <a:gd name="connsiteY1897" fmla="*/ 1404348 h 6858000"/>
              <a:gd name="connsiteX1898" fmla="*/ 5301969 w 7077899"/>
              <a:gd name="connsiteY1898" fmla="*/ 1403431 h 6858000"/>
              <a:gd name="connsiteX1899" fmla="*/ 5304166 w 7077899"/>
              <a:gd name="connsiteY1899" fmla="*/ 1401885 h 6858000"/>
              <a:gd name="connsiteX1900" fmla="*/ 5306359 w 7077899"/>
              <a:gd name="connsiteY1900" fmla="*/ 1400339 h 6858000"/>
              <a:gd name="connsiteX1901" fmla="*/ 5309804 w 7077899"/>
              <a:gd name="connsiteY1901" fmla="*/ 1397354 h 6858000"/>
              <a:gd name="connsiteX1902" fmla="*/ 5310557 w 7077899"/>
              <a:gd name="connsiteY1902" fmla="*/ 1394017 h 6858000"/>
              <a:gd name="connsiteX1903" fmla="*/ 5312406 w 7077899"/>
              <a:gd name="connsiteY1903" fmla="*/ 1389908 h 6858000"/>
              <a:gd name="connsiteX1904" fmla="*/ 5312262 w 7077899"/>
              <a:gd name="connsiteY1904" fmla="*/ 1384396 h 6858000"/>
              <a:gd name="connsiteX1905" fmla="*/ 5310580 w 7077899"/>
              <a:gd name="connsiteY1905" fmla="*/ 1375480 h 6858000"/>
              <a:gd name="connsiteX1906" fmla="*/ 5314918 w 7077899"/>
              <a:gd name="connsiteY1906" fmla="*/ 1374670 h 6858000"/>
              <a:gd name="connsiteX1907" fmla="*/ 5315718 w 7077899"/>
              <a:gd name="connsiteY1907" fmla="*/ 868981 h 6858000"/>
              <a:gd name="connsiteX1908" fmla="*/ 5321283 w 7077899"/>
              <a:gd name="connsiteY1908" fmla="*/ 868991 h 6858000"/>
              <a:gd name="connsiteX1909" fmla="*/ 5324937 w 7077899"/>
              <a:gd name="connsiteY1909" fmla="*/ 869220 h 6858000"/>
              <a:gd name="connsiteX1910" fmla="*/ 5327888 w 7077899"/>
              <a:gd name="connsiteY1910" fmla="*/ 870514 h 6858000"/>
              <a:gd name="connsiteX1911" fmla="*/ 5329880 w 7077899"/>
              <a:gd name="connsiteY1911" fmla="*/ 871916 h 6858000"/>
              <a:gd name="connsiteX1912" fmla="*/ 5331315 w 7077899"/>
              <a:gd name="connsiteY1912" fmla="*/ 873712 h 6858000"/>
              <a:gd name="connsiteX1913" fmla="*/ 5332768 w 7077899"/>
              <a:gd name="connsiteY1913" fmla="*/ 879424 h 6858000"/>
              <a:gd name="connsiteX1914" fmla="*/ 5332953 w 7077899"/>
              <a:gd name="connsiteY1914" fmla="*/ 886591 h 6858000"/>
              <a:gd name="connsiteX1915" fmla="*/ 5334172 w 7077899"/>
              <a:gd name="connsiteY1915" fmla="*/ 895272 h 6858000"/>
              <a:gd name="connsiteX1916" fmla="*/ 5336835 w 7077899"/>
              <a:gd name="connsiteY1916" fmla="*/ 905746 h 6858000"/>
              <a:gd name="connsiteX1917" fmla="*/ 5339396 w 7077899"/>
              <a:gd name="connsiteY1917" fmla="*/ 910677 h 6858000"/>
              <a:gd name="connsiteX1918" fmla="*/ 5342354 w 7077899"/>
              <a:gd name="connsiteY1918" fmla="*/ 915889 h 6858000"/>
              <a:gd name="connsiteX1919" fmla="*/ 5337045 w 7077899"/>
              <a:gd name="connsiteY1919" fmla="*/ 920752 h 6858000"/>
              <a:gd name="connsiteX1920" fmla="*/ 5333318 w 7077899"/>
              <a:gd name="connsiteY1920" fmla="*/ 922817 h 6858000"/>
              <a:gd name="connsiteX1921" fmla="*/ 5330696 w 7077899"/>
              <a:gd name="connsiteY1921" fmla="*/ 924099 h 6858000"/>
              <a:gd name="connsiteX1922" fmla="*/ 5326639 w 7077899"/>
              <a:gd name="connsiteY1922" fmla="*/ 923590 h 6858000"/>
              <a:gd name="connsiteX1923" fmla="*/ 5324093 w 7077899"/>
              <a:gd name="connsiteY1923" fmla="*/ 922578 h 6858000"/>
              <a:gd name="connsiteX1924" fmla="*/ 5322654 w 7077899"/>
              <a:gd name="connsiteY1924" fmla="*/ 920783 h 6858000"/>
              <a:gd name="connsiteX1925" fmla="*/ 5318344 w 7077899"/>
              <a:gd name="connsiteY1925" fmla="*/ 915400 h 6858000"/>
              <a:gd name="connsiteX1926" fmla="*/ 5313874 w 7077899"/>
              <a:gd name="connsiteY1926" fmla="*/ 910689 h 6858000"/>
              <a:gd name="connsiteX1927" fmla="*/ 5311086 w 7077899"/>
              <a:gd name="connsiteY1927" fmla="*/ 908726 h 6858000"/>
              <a:gd name="connsiteX1928" fmla="*/ 5309094 w 7077899"/>
              <a:gd name="connsiteY1928" fmla="*/ 907322 h 6858000"/>
              <a:gd name="connsiteX1929" fmla="*/ 5306389 w 7077899"/>
              <a:gd name="connsiteY1929" fmla="*/ 906981 h 6858000"/>
              <a:gd name="connsiteX1930" fmla="*/ 5302418 w 7077899"/>
              <a:gd name="connsiteY1930" fmla="*/ 908095 h 6858000"/>
              <a:gd name="connsiteX1931" fmla="*/ 5298533 w 7077899"/>
              <a:gd name="connsiteY1931" fmla="*/ 910831 h 6858000"/>
              <a:gd name="connsiteX1932" fmla="*/ 5294332 w 7077899"/>
              <a:gd name="connsiteY1932" fmla="*/ 914911 h 6858000"/>
              <a:gd name="connsiteX1933" fmla="*/ 5291457 w 7077899"/>
              <a:gd name="connsiteY1933" fmla="*/ 911324 h 6858000"/>
              <a:gd name="connsiteX1934" fmla="*/ 5291286 w 7077899"/>
              <a:gd name="connsiteY1934" fmla="*/ 908076 h 6858000"/>
              <a:gd name="connsiteX1935" fmla="*/ 5290718 w 7077899"/>
              <a:gd name="connsiteY1935" fmla="*/ 904548 h 6858000"/>
              <a:gd name="connsiteX1936" fmla="*/ 5292455 w 7077899"/>
              <a:gd name="connsiteY1936" fmla="*/ 901079 h 6858000"/>
              <a:gd name="connsiteX1937" fmla="*/ 5293881 w 7077899"/>
              <a:gd name="connsiteY1937" fmla="*/ 898954 h 6858000"/>
              <a:gd name="connsiteX1938" fmla="*/ 5295460 w 7077899"/>
              <a:gd name="connsiteY1938" fmla="*/ 896156 h 6858000"/>
              <a:gd name="connsiteX1939" fmla="*/ 5299261 w 7077899"/>
              <a:gd name="connsiteY1939" fmla="*/ 891796 h 6858000"/>
              <a:gd name="connsiteX1940" fmla="*/ 5304968 w 7077899"/>
              <a:gd name="connsiteY1940" fmla="*/ 887216 h 6858000"/>
              <a:gd name="connsiteX1941" fmla="*/ 5308369 w 7077899"/>
              <a:gd name="connsiteY1941" fmla="*/ 882573 h 6858000"/>
              <a:gd name="connsiteX1942" fmla="*/ 5309949 w 7077899"/>
              <a:gd name="connsiteY1942" fmla="*/ 879775 h 6858000"/>
              <a:gd name="connsiteX1943" fmla="*/ 5310580 w 7077899"/>
              <a:gd name="connsiteY1943" fmla="*/ 877091 h 6858000"/>
              <a:gd name="connsiteX1944" fmla="*/ 5310408 w 7077899"/>
              <a:gd name="connsiteY1944" fmla="*/ 873842 h 6858000"/>
              <a:gd name="connsiteX1945" fmla="*/ 5309838 w 7077899"/>
              <a:gd name="connsiteY1945" fmla="*/ 870314 h 6858000"/>
              <a:gd name="connsiteX1946" fmla="*/ 5402348 w 7077899"/>
              <a:gd name="connsiteY1946" fmla="*/ 776073 h 6858000"/>
              <a:gd name="connsiteX1947" fmla="*/ 5405465 w 7077899"/>
              <a:gd name="connsiteY1947" fmla="*/ 776721 h 6858000"/>
              <a:gd name="connsiteX1948" fmla="*/ 5408724 w 7077899"/>
              <a:gd name="connsiteY1948" fmla="*/ 776697 h 6858000"/>
              <a:gd name="connsiteX1949" fmla="*/ 5411294 w 7077899"/>
              <a:gd name="connsiteY1949" fmla="*/ 777735 h 6858000"/>
              <a:gd name="connsiteX1950" fmla="*/ 5414120 w 7077899"/>
              <a:gd name="connsiteY1950" fmla="*/ 779726 h 6858000"/>
              <a:gd name="connsiteX1951" fmla="*/ 5418419 w 7077899"/>
              <a:gd name="connsiteY1951" fmla="*/ 783525 h 6858000"/>
              <a:gd name="connsiteX1952" fmla="*/ 5421475 w 7077899"/>
              <a:gd name="connsiteY1952" fmla="*/ 788770 h 6858000"/>
              <a:gd name="connsiteX1953" fmla="*/ 5423692 w 7077899"/>
              <a:gd name="connsiteY1953" fmla="*/ 795741 h 6858000"/>
              <a:gd name="connsiteX1954" fmla="*/ 5426313 w 7077899"/>
              <a:gd name="connsiteY1954" fmla="*/ 802999 h 6858000"/>
              <a:gd name="connsiteX1955" fmla="*/ 5428664 w 7077899"/>
              <a:gd name="connsiteY1955" fmla="*/ 820117 h 6858000"/>
              <a:gd name="connsiteX1956" fmla="*/ 5430871 w 7077899"/>
              <a:gd name="connsiteY1956" fmla="*/ 837905 h 6858000"/>
              <a:gd name="connsiteX1957" fmla="*/ 5433222 w 7077899"/>
              <a:gd name="connsiteY1957" fmla="*/ 855019 h 6858000"/>
              <a:gd name="connsiteX1958" fmla="*/ 5435294 w 7077899"/>
              <a:gd name="connsiteY1958" fmla="*/ 862663 h 6858000"/>
              <a:gd name="connsiteX1959" fmla="*/ 5437914 w 7077899"/>
              <a:gd name="connsiteY1959" fmla="*/ 869922 h 6858000"/>
              <a:gd name="connsiteX1960" fmla="*/ 5432113 w 7077899"/>
              <a:gd name="connsiteY1960" fmla="*/ 866610 h 6858000"/>
              <a:gd name="connsiteX1961" fmla="*/ 5427267 w 7077899"/>
              <a:gd name="connsiteY1961" fmla="*/ 863197 h 6858000"/>
              <a:gd name="connsiteX1962" fmla="*/ 5422162 w 7077899"/>
              <a:gd name="connsiteY1962" fmla="*/ 858829 h 6858000"/>
              <a:gd name="connsiteX1963" fmla="*/ 5419107 w 7077899"/>
              <a:gd name="connsiteY1963" fmla="*/ 853584 h 6858000"/>
              <a:gd name="connsiteX1964" fmla="*/ 5416600 w 7077899"/>
              <a:gd name="connsiteY1964" fmla="*/ 847954 h 6858000"/>
              <a:gd name="connsiteX1965" fmla="*/ 5415193 w 7077899"/>
              <a:gd name="connsiteY1965" fmla="*/ 841551 h 6858000"/>
              <a:gd name="connsiteX1966" fmla="*/ 5412116 w 7077899"/>
              <a:gd name="connsiteY1966" fmla="*/ 827787 h 6858000"/>
              <a:gd name="connsiteX1967" fmla="*/ 5409040 w 7077899"/>
              <a:gd name="connsiteY1967" fmla="*/ 814026 h 6858000"/>
              <a:gd name="connsiteX1968" fmla="*/ 5407226 w 7077899"/>
              <a:gd name="connsiteY1968" fmla="*/ 807337 h 6858000"/>
              <a:gd name="connsiteX1969" fmla="*/ 5404318 w 7077899"/>
              <a:gd name="connsiteY1969" fmla="*/ 801424 h 6858000"/>
              <a:gd name="connsiteX1970" fmla="*/ 5401952 w 7077899"/>
              <a:gd name="connsiteY1970" fmla="*/ 795121 h 6858000"/>
              <a:gd name="connsiteX1971" fmla="*/ 5396995 w 7077899"/>
              <a:gd name="connsiteY1971" fmla="*/ 790082 h 6858000"/>
              <a:gd name="connsiteX1972" fmla="*/ 5391626 w 7077899"/>
              <a:gd name="connsiteY1972" fmla="*/ 784756 h 6858000"/>
              <a:gd name="connsiteX1973" fmla="*/ 5384877 w 7077899"/>
              <a:gd name="connsiteY1973" fmla="*/ 781548 h 6858000"/>
              <a:gd name="connsiteX1974" fmla="*/ 5390476 w 7077899"/>
              <a:gd name="connsiteY1974" fmla="*/ 779307 h 6858000"/>
              <a:gd name="connsiteX1975" fmla="*/ 5394033 w 7077899"/>
              <a:gd name="connsiteY1975" fmla="*/ 777945 h 6858000"/>
              <a:gd name="connsiteX1976" fmla="*/ 5398942 w 7077899"/>
              <a:gd name="connsiteY1976" fmla="*/ 776765 h 6858000"/>
              <a:gd name="connsiteX1977" fmla="*/ 5275981 w 7077899"/>
              <a:gd name="connsiteY1977" fmla="*/ 775156 h 6858000"/>
              <a:gd name="connsiteX1978" fmla="*/ 5280026 w 7077899"/>
              <a:gd name="connsiteY1978" fmla="*/ 775713 h 6858000"/>
              <a:gd name="connsiteX1979" fmla="*/ 5283386 w 7077899"/>
              <a:gd name="connsiteY1979" fmla="*/ 777315 h 6858000"/>
              <a:gd name="connsiteX1980" fmla="*/ 5286606 w 7077899"/>
              <a:gd name="connsiteY1980" fmla="*/ 779582 h 6858000"/>
              <a:gd name="connsiteX1981" fmla="*/ 5288604 w 7077899"/>
              <a:gd name="connsiteY1981" fmla="*/ 783282 h 6858000"/>
              <a:gd name="connsiteX1982" fmla="*/ 5290862 w 7077899"/>
              <a:gd name="connsiteY1982" fmla="*/ 787930 h 6858000"/>
              <a:gd name="connsiteX1983" fmla="*/ 5291633 w 7077899"/>
              <a:gd name="connsiteY1983" fmla="*/ 793058 h 6858000"/>
              <a:gd name="connsiteX1984" fmla="*/ 5293840 w 7077899"/>
              <a:gd name="connsiteY1984" fmla="*/ 804548 h 6858000"/>
              <a:gd name="connsiteX1985" fmla="*/ 5296171 w 7077899"/>
              <a:gd name="connsiteY1985" fmla="*/ 817656 h 6858000"/>
              <a:gd name="connsiteX1986" fmla="*/ 5299304 w 7077899"/>
              <a:gd name="connsiteY1986" fmla="*/ 831329 h 6858000"/>
              <a:gd name="connsiteX1987" fmla="*/ 5302090 w 7077899"/>
              <a:gd name="connsiteY1987" fmla="*/ 837876 h 6858000"/>
              <a:gd name="connsiteX1988" fmla="*/ 5305820 w 7077899"/>
              <a:gd name="connsiteY1988" fmla="*/ 844324 h 6858000"/>
              <a:gd name="connsiteX1989" fmla="*/ 5309688 w 7077899"/>
              <a:gd name="connsiteY1989" fmla="*/ 850106 h 6858000"/>
              <a:gd name="connsiteX1990" fmla="*/ 5314504 w 7077899"/>
              <a:gd name="connsiteY1990" fmla="*/ 855791 h 6858000"/>
              <a:gd name="connsiteX1991" fmla="*/ 5306537 w 7077899"/>
              <a:gd name="connsiteY1991" fmla="*/ 856296 h 6858000"/>
              <a:gd name="connsiteX1992" fmla="*/ 5300200 w 7077899"/>
              <a:gd name="connsiteY1992" fmla="*/ 855655 h 6858000"/>
              <a:gd name="connsiteX1993" fmla="*/ 5295088 w 7077899"/>
              <a:gd name="connsiteY1993" fmla="*/ 853583 h 6858000"/>
              <a:gd name="connsiteX1994" fmla="*/ 5291059 w 7077899"/>
              <a:gd name="connsiteY1994" fmla="*/ 850746 h 6858000"/>
              <a:gd name="connsiteX1995" fmla="*/ 5288262 w 7077899"/>
              <a:gd name="connsiteY1995" fmla="*/ 846481 h 6858000"/>
              <a:gd name="connsiteX1996" fmla="*/ 5286947 w 7077899"/>
              <a:gd name="connsiteY1996" fmla="*/ 841734 h 6858000"/>
              <a:gd name="connsiteX1997" fmla="*/ 5285371 w 7077899"/>
              <a:gd name="connsiteY1997" fmla="*/ 836039 h 6858000"/>
              <a:gd name="connsiteX1998" fmla="*/ 5284478 w 7077899"/>
              <a:gd name="connsiteY1998" fmla="*/ 829293 h 6858000"/>
              <a:gd name="connsiteX1999" fmla="*/ 5283232 w 7077899"/>
              <a:gd name="connsiteY1999" fmla="*/ 815423 h 6858000"/>
              <a:gd name="connsiteX2000" fmla="*/ 5281987 w 7077899"/>
              <a:gd name="connsiteY2000" fmla="*/ 801552 h 6858000"/>
              <a:gd name="connsiteX2001" fmla="*/ 5280745 w 7077899"/>
              <a:gd name="connsiteY2001" fmla="*/ 787682 h 6858000"/>
              <a:gd name="connsiteX2002" fmla="*/ 5278502 w 7077899"/>
              <a:gd name="connsiteY2002" fmla="*/ 780753 h 6858000"/>
              <a:gd name="connsiteX2003" fmla="*/ 5472273 w 7077899"/>
              <a:gd name="connsiteY2003" fmla="*/ 737963 h 6858000"/>
              <a:gd name="connsiteX2004" fmla="*/ 5478271 w 7077899"/>
              <a:gd name="connsiteY2004" fmla="*/ 739866 h 6858000"/>
              <a:gd name="connsiteX2005" fmla="*/ 5483967 w 7077899"/>
              <a:gd name="connsiteY2005" fmla="*/ 743103 h 6858000"/>
              <a:gd name="connsiteX2006" fmla="*/ 5489262 w 7077899"/>
              <a:gd name="connsiteY2006" fmla="*/ 746060 h 6858000"/>
              <a:gd name="connsiteX2007" fmla="*/ 5493854 w 7077899"/>
              <a:gd name="connsiteY2007" fmla="*/ 750068 h 6858000"/>
              <a:gd name="connsiteX2008" fmla="*/ 5496958 w 7077899"/>
              <a:gd name="connsiteY2008" fmla="*/ 754573 h 6858000"/>
              <a:gd name="connsiteX2009" fmla="*/ 5501002 w 7077899"/>
              <a:gd name="connsiteY2009" fmla="*/ 758968 h 6858000"/>
              <a:gd name="connsiteX2010" fmla="*/ 5503007 w 7077899"/>
              <a:gd name="connsiteY2010" fmla="*/ 764244 h 6858000"/>
              <a:gd name="connsiteX2011" fmla="*/ 5504066 w 7077899"/>
              <a:gd name="connsiteY2011" fmla="*/ 769629 h 6858000"/>
              <a:gd name="connsiteX2012" fmla="*/ 5505279 w 7077899"/>
              <a:gd name="connsiteY2012" fmla="*/ 774348 h 6858000"/>
              <a:gd name="connsiteX2013" fmla="*/ 5504843 w 7077899"/>
              <a:gd name="connsiteY2013" fmla="*/ 780227 h 6858000"/>
              <a:gd name="connsiteX2014" fmla="*/ 5504014 w 7077899"/>
              <a:gd name="connsiteY2014" fmla="*/ 785827 h 6858000"/>
              <a:gd name="connsiteX2015" fmla="*/ 5502393 w 7077899"/>
              <a:gd name="connsiteY2015" fmla="*/ 790870 h 6858000"/>
              <a:gd name="connsiteX2016" fmla="*/ 5498487 w 7077899"/>
              <a:gd name="connsiteY2016" fmla="*/ 795847 h 6858000"/>
              <a:gd name="connsiteX2017" fmla="*/ 5493790 w 7077899"/>
              <a:gd name="connsiteY2017" fmla="*/ 800271 h 6858000"/>
              <a:gd name="connsiteX2018" fmla="*/ 5487995 w 7077899"/>
              <a:gd name="connsiteY2018" fmla="*/ 805468 h 6858000"/>
              <a:gd name="connsiteX2019" fmla="*/ 5481714 w 7077899"/>
              <a:gd name="connsiteY2019" fmla="*/ 808775 h 6858000"/>
              <a:gd name="connsiteX2020" fmla="*/ 5482481 w 7077899"/>
              <a:gd name="connsiteY2020" fmla="*/ 805448 h 6858000"/>
              <a:gd name="connsiteX2021" fmla="*/ 5483553 w 7077899"/>
              <a:gd name="connsiteY2021" fmla="*/ 800792 h 6858000"/>
              <a:gd name="connsiteX2022" fmla="*/ 5482317 w 7077899"/>
              <a:gd name="connsiteY2022" fmla="*/ 792189 h 6858000"/>
              <a:gd name="connsiteX2023" fmla="*/ 5479894 w 7077899"/>
              <a:gd name="connsiteY2023" fmla="*/ 782753 h 6858000"/>
              <a:gd name="connsiteX2024" fmla="*/ 5477071 w 7077899"/>
              <a:gd name="connsiteY2024" fmla="*/ 773037 h 6858000"/>
              <a:gd name="connsiteX2025" fmla="*/ 5474095 w 7077899"/>
              <a:gd name="connsiteY2025" fmla="*/ 763983 h 6858000"/>
              <a:gd name="connsiteX2026" fmla="*/ 5472221 w 7077899"/>
              <a:gd name="connsiteY2026" fmla="*/ 754158 h 6858000"/>
              <a:gd name="connsiteX2027" fmla="*/ 5471533 w 7077899"/>
              <a:gd name="connsiteY2027" fmla="*/ 745170 h 6858000"/>
              <a:gd name="connsiteX2028" fmla="*/ 5471902 w 7077899"/>
              <a:gd name="connsiteY2028" fmla="*/ 741566 h 6858000"/>
              <a:gd name="connsiteX2029" fmla="*/ 5172416 w 7077899"/>
              <a:gd name="connsiteY2029" fmla="*/ 592172 h 6858000"/>
              <a:gd name="connsiteX2030" fmla="*/ 5176428 w 7077899"/>
              <a:gd name="connsiteY2030" fmla="*/ 592733 h 6858000"/>
              <a:gd name="connsiteX2031" fmla="*/ 5180172 w 7077899"/>
              <a:gd name="connsiteY2031" fmla="*/ 592350 h 6858000"/>
              <a:gd name="connsiteX2032" fmla="*/ 5184187 w 7077899"/>
              <a:gd name="connsiteY2032" fmla="*/ 592912 h 6858000"/>
              <a:gd name="connsiteX2033" fmla="*/ 5188198 w 7077899"/>
              <a:gd name="connsiteY2033" fmla="*/ 593473 h 6858000"/>
              <a:gd name="connsiteX2034" fmla="*/ 5195950 w 7077899"/>
              <a:gd name="connsiteY2034" fmla="*/ 595913 h 6858000"/>
              <a:gd name="connsiteX2035" fmla="*/ 5202899 w 7077899"/>
              <a:gd name="connsiteY2035" fmla="*/ 600051 h 6858000"/>
              <a:gd name="connsiteX2036" fmla="*/ 5209708 w 7077899"/>
              <a:gd name="connsiteY2036" fmla="*/ 604847 h 6858000"/>
              <a:gd name="connsiteX2037" fmla="*/ 5215713 w 7077899"/>
              <a:gd name="connsiteY2037" fmla="*/ 611341 h 6858000"/>
              <a:gd name="connsiteX2038" fmla="*/ 5221581 w 7077899"/>
              <a:gd name="connsiteY2038" fmla="*/ 618494 h 6858000"/>
              <a:gd name="connsiteX2039" fmla="*/ 5227317 w 7077899"/>
              <a:gd name="connsiteY2039" fmla="*/ 626306 h 6858000"/>
              <a:gd name="connsiteX2040" fmla="*/ 5223711 w 7077899"/>
              <a:gd name="connsiteY2040" fmla="*/ 623766 h 6858000"/>
              <a:gd name="connsiteX2041" fmla="*/ 5220370 w 7077899"/>
              <a:gd name="connsiteY2041" fmla="*/ 622168 h 6858000"/>
              <a:gd name="connsiteX2042" fmla="*/ 5217161 w 7077899"/>
              <a:gd name="connsiteY2042" fmla="*/ 622171 h 6858000"/>
              <a:gd name="connsiteX2043" fmla="*/ 5214886 w 7077899"/>
              <a:gd name="connsiteY2043" fmla="*/ 622081 h 6858000"/>
              <a:gd name="connsiteX2044" fmla="*/ 5213279 w 7077899"/>
              <a:gd name="connsiteY2044" fmla="*/ 623213 h 6858000"/>
              <a:gd name="connsiteX2045" fmla="*/ 5211936 w 7077899"/>
              <a:gd name="connsiteY2045" fmla="*/ 625287 h 6858000"/>
              <a:gd name="connsiteX2046" fmla="*/ 5210594 w 7077899"/>
              <a:gd name="connsiteY2046" fmla="*/ 627359 h 6858000"/>
              <a:gd name="connsiteX2047" fmla="*/ 5210051 w 7077899"/>
              <a:gd name="connsiteY2047" fmla="*/ 629997 h 6858000"/>
              <a:gd name="connsiteX2048" fmla="*/ 5210173 w 7077899"/>
              <a:gd name="connsiteY2048" fmla="*/ 636122 h 6858000"/>
              <a:gd name="connsiteX2049" fmla="*/ 5211762 w 7077899"/>
              <a:gd name="connsiteY2049" fmla="*/ 644032 h 6858000"/>
              <a:gd name="connsiteX2050" fmla="*/ 5214149 w 7077899"/>
              <a:gd name="connsiteY2050" fmla="*/ 652508 h 6858000"/>
              <a:gd name="connsiteX2051" fmla="*/ 5218274 w 7077899"/>
              <a:gd name="connsiteY2051" fmla="*/ 661452 h 6858000"/>
              <a:gd name="connsiteX2052" fmla="*/ 5223341 w 7077899"/>
              <a:gd name="connsiteY2052" fmla="*/ 670303 h 6858000"/>
              <a:gd name="connsiteX2053" fmla="*/ 5228274 w 7077899"/>
              <a:gd name="connsiteY2053" fmla="*/ 677550 h 6858000"/>
              <a:gd name="connsiteX2054" fmla="*/ 5234276 w 7077899"/>
              <a:gd name="connsiteY2054" fmla="*/ 684043 h 6858000"/>
              <a:gd name="connsiteX2055" fmla="*/ 5241090 w 7077899"/>
              <a:gd name="connsiteY2055" fmla="*/ 688842 h 6858000"/>
              <a:gd name="connsiteX2056" fmla="*/ 5244432 w 7077899"/>
              <a:gd name="connsiteY2056" fmla="*/ 690440 h 6858000"/>
              <a:gd name="connsiteX2057" fmla="*/ 5247905 w 7077899"/>
              <a:gd name="connsiteY2057" fmla="*/ 691375 h 6858000"/>
              <a:gd name="connsiteX2058" fmla="*/ 5250582 w 7077899"/>
              <a:gd name="connsiteY2058" fmla="*/ 691751 h 6858000"/>
              <a:gd name="connsiteX2059" fmla="*/ 5254329 w 7077899"/>
              <a:gd name="connsiteY2059" fmla="*/ 691371 h 6858000"/>
              <a:gd name="connsiteX2060" fmla="*/ 5258347 w 7077899"/>
              <a:gd name="connsiteY2060" fmla="*/ 689672 h 6858000"/>
              <a:gd name="connsiteX2061" fmla="*/ 5261028 w 7077899"/>
              <a:gd name="connsiteY2061" fmla="*/ 687784 h 6858000"/>
              <a:gd name="connsiteX2062" fmla="*/ 5264511 w 7077899"/>
              <a:gd name="connsiteY2062" fmla="*/ 684200 h 6858000"/>
              <a:gd name="connsiteX2063" fmla="*/ 5267195 w 7077899"/>
              <a:gd name="connsiteY2063" fmla="*/ 680051 h 6858000"/>
              <a:gd name="connsiteX2064" fmla="*/ 5269457 w 7077899"/>
              <a:gd name="connsiteY2064" fmla="*/ 684664 h 6858000"/>
              <a:gd name="connsiteX2065" fmla="*/ 5270918 w 7077899"/>
              <a:gd name="connsiteY2065" fmla="*/ 688712 h 6858000"/>
              <a:gd name="connsiteX2066" fmla="*/ 5270251 w 7077899"/>
              <a:gd name="connsiteY2066" fmla="*/ 692017 h 6858000"/>
              <a:gd name="connsiteX2067" fmla="*/ 5269436 w 7077899"/>
              <a:gd name="connsiteY2067" fmla="*/ 695971 h 6858000"/>
              <a:gd name="connsiteX2068" fmla="*/ 5267559 w 7077899"/>
              <a:gd name="connsiteY2068" fmla="*/ 698422 h 6858000"/>
              <a:gd name="connsiteX2069" fmla="*/ 5266082 w 7077899"/>
              <a:gd name="connsiteY2069" fmla="*/ 701157 h 6858000"/>
              <a:gd name="connsiteX2070" fmla="*/ 5260855 w 7077899"/>
              <a:gd name="connsiteY2070" fmla="*/ 706533 h 6858000"/>
              <a:gd name="connsiteX2071" fmla="*/ 5256027 w 7077899"/>
              <a:gd name="connsiteY2071" fmla="*/ 712190 h 6858000"/>
              <a:gd name="connsiteX2072" fmla="*/ 5254146 w 7077899"/>
              <a:gd name="connsiteY2072" fmla="*/ 714642 h 6858000"/>
              <a:gd name="connsiteX2073" fmla="*/ 5252533 w 7077899"/>
              <a:gd name="connsiteY2073" fmla="*/ 718034 h 6858000"/>
              <a:gd name="connsiteX2074" fmla="*/ 5252660 w 7077899"/>
              <a:gd name="connsiteY2074" fmla="*/ 721897 h 6858000"/>
              <a:gd name="connsiteX2075" fmla="*/ 5253721 w 7077899"/>
              <a:gd name="connsiteY2075" fmla="*/ 725663 h 6858000"/>
              <a:gd name="connsiteX2076" fmla="*/ 5255581 w 7077899"/>
              <a:gd name="connsiteY2076" fmla="*/ 729992 h 6858000"/>
              <a:gd name="connsiteX2077" fmla="*/ 5259581 w 7077899"/>
              <a:gd name="connsiteY2077" fmla="*/ 735074 h 6858000"/>
              <a:gd name="connsiteX2078" fmla="*/ 5252638 w 7077899"/>
              <a:gd name="connsiteY2078" fmla="*/ 730937 h 6858000"/>
              <a:gd name="connsiteX2079" fmla="*/ 5244626 w 7077899"/>
              <a:gd name="connsiteY2079" fmla="*/ 725296 h 6858000"/>
              <a:gd name="connsiteX2080" fmla="*/ 5235947 w 7077899"/>
              <a:gd name="connsiteY2080" fmla="*/ 718431 h 6858000"/>
              <a:gd name="connsiteX2081" fmla="*/ 5228338 w 7077899"/>
              <a:gd name="connsiteY2081" fmla="*/ 710806 h 6858000"/>
              <a:gd name="connsiteX2082" fmla="*/ 5220197 w 7077899"/>
              <a:gd name="connsiteY2082" fmla="*/ 701300 h 6858000"/>
              <a:gd name="connsiteX2083" fmla="*/ 5212190 w 7077899"/>
              <a:gd name="connsiteY2083" fmla="*/ 691133 h 6858000"/>
              <a:gd name="connsiteX2084" fmla="*/ 5205658 w 7077899"/>
              <a:gd name="connsiteY2084" fmla="*/ 680495 h 6858000"/>
              <a:gd name="connsiteX2085" fmla="*/ 5198193 w 7077899"/>
              <a:gd name="connsiteY2085" fmla="*/ 669953 h 6858000"/>
              <a:gd name="connsiteX2086" fmla="*/ 5191262 w 7077899"/>
              <a:gd name="connsiteY2086" fmla="*/ 659034 h 6858000"/>
              <a:gd name="connsiteX2087" fmla="*/ 5185401 w 7077899"/>
              <a:gd name="connsiteY2087" fmla="*/ 647357 h 6858000"/>
              <a:gd name="connsiteX2088" fmla="*/ 5180743 w 7077899"/>
              <a:gd name="connsiteY2088" fmla="*/ 636530 h 6858000"/>
              <a:gd name="connsiteX2089" fmla="*/ 5176489 w 7077899"/>
              <a:gd name="connsiteY2089" fmla="*/ 625985 h 6858000"/>
              <a:gd name="connsiteX2090" fmla="*/ 5173432 w 7077899"/>
              <a:gd name="connsiteY2090" fmla="*/ 616285 h 6858000"/>
              <a:gd name="connsiteX2091" fmla="*/ 5172117 w 7077899"/>
              <a:gd name="connsiteY2091" fmla="*/ 607055 h 6858000"/>
              <a:gd name="connsiteX2092" fmla="*/ 5170930 w 7077899"/>
              <a:gd name="connsiteY2092" fmla="*/ 599427 h 6858000"/>
              <a:gd name="connsiteX2093" fmla="*/ 4971770 w 7077899"/>
              <a:gd name="connsiteY2093" fmla="*/ 379864 h 6858000"/>
              <a:gd name="connsiteX2094" fmla="*/ 4975735 w 7077899"/>
              <a:gd name="connsiteY2094" fmla="*/ 380444 h 6858000"/>
              <a:gd name="connsiteX2095" fmla="*/ 4979296 w 7077899"/>
              <a:gd name="connsiteY2095" fmla="*/ 380738 h 6858000"/>
              <a:gd name="connsiteX2096" fmla="*/ 4982485 w 7077899"/>
              <a:gd name="connsiteY2096" fmla="*/ 382984 h 6858000"/>
              <a:gd name="connsiteX2097" fmla="*/ 4985673 w 7077899"/>
              <a:gd name="connsiteY2097" fmla="*/ 385229 h 6858000"/>
              <a:gd name="connsiteX2098" fmla="*/ 4987687 w 7077899"/>
              <a:gd name="connsiteY2098" fmla="*/ 388861 h 6858000"/>
              <a:gd name="connsiteX2099" fmla="*/ 4991988 w 7077899"/>
              <a:gd name="connsiteY2099" fmla="*/ 397055 h 6858000"/>
              <a:gd name="connsiteX2100" fmla="*/ 4996688 w 7077899"/>
              <a:gd name="connsiteY2100" fmla="*/ 405531 h 6858000"/>
              <a:gd name="connsiteX2101" fmla="*/ 4998223 w 7077899"/>
              <a:gd name="connsiteY2101" fmla="*/ 413991 h 6858000"/>
              <a:gd name="connsiteX2102" fmla="*/ 4999481 w 7077899"/>
              <a:gd name="connsiteY2102" fmla="*/ 421519 h 6858000"/>
              <a:gd name="connsiteX2103" fmla="*/ 5000448 w 7077899"/>
              <a:gd name="connsiteY2103" fmla="*/ 425889 h 6858000"/>
              <a:gd name="connsiteX2104" fmla="*/ 4973835 w 7077899"/>
              <a:gd name="connsiteY2104" fmla="*/ 441828 h 6858000"/>
              <a:gd name="connsiteX2105" fmla="*/ 4968509 w 7077899"/>
              <a:gd name="connsiteY2105" fmla="*/ 436600 h 6858000"/>
              <a:gd name="connsiteX2106" fmla="*/ 4964771 w 7077899"/>
              <a:gd name="connsiteY2106" fmla="*/ 432496 h 6858000"/>
              <a:gd name="connsiteX2107" fmla="*/ 4963282 w 7077899"/>
              <a:gd name="connsiteY2107" fmla="*/ 428495 h 6858000"/>
              <a:gd name="connsiteX2108" fmla="*/ 4963238 w 7077899"/>
              <a:gd name="connsiteY2108" fmla="*/ 424036 h 6858000"/>
              <a:gd name="connsiteX2109" fmla="*/ 4963469 w 7077899"/>
              <a:gd name="connsiteY2109" fmla="*/ 420507 h 6858000"/>
              <a:gd name="connsiteX2110" fmla="*/ 4964496 w 7077899"/>
              <a:gd name="connsiteY2110" fmla="*/ 417541 h 6858000"/>
              <a:gd name="connsiteX2111" fmla="*/ 4968913 w 7077899"/>
              <a:gd name="connsiteY2111" fmla="*/ 411060 h 6858000"/>
              <a:gd name="connsiteX2112" fmla="*/ 4973209 w 7077899"/>
              <a:gd name="connsiteY2112" fmla="*/ 405230 h 6858000"/>
              <a:gd name="connsiteX2113" fmla="*/ 4975285 w 7077899"/>
              <a:gd name="connsiteY2113" fmla="*/ 401526 h 6858000"/>
              <a:gd name="connsiteX2114" fmla="*/ 4976309 w 7077899"/>
              <a:gd name="connsiteY2114" fmla="*/ 398557 h 6858000"/>
              <a:gd name="connsiteX2115" fmla="*/ 4976664 w 7077899"/>
              <a:gd name="connsiteY2115" fmla="*/ 394381 h 6858000"/>
              <a:gd name="connsiteX2116" fmla="*/ 4975171 w 7077899"/>
              <a:gd name="connsiteY2116" fmla="*/ 390378 h 6858000"/>
              <a:gd name="connsiteX2117" fmla="*/ 4972361 w 7077899"/>
              <a:gd name="connsiteY2117" fmla="*/ 386185 h 6858000"/>
              <a:gd name="connsiteX2118" fmla="*/ 4967830 w 7077899"/>
              <a:gd name="connsiteY2118" fmla="*/ 381517 h 6858000"/>
              <a:gd name="connsiteX2119" fmla="*/ 4886947 w 7077899"/>
              <a:gd name="connsiteY2119" fmla="*/ 148867 h 6858000"/>
              <a:gd name="connsiteX2120" fmla="*/ 4892782 w 7077899"/>
              <a:gd name="connsiteY2120" fmla="*/ 149812 h 6858000"/>
              <a:gd name="connsiteX2121" fmla="*/ 4898684 w 7077899"/>
              <a:gd name="connsiteY2121" fmla="*/ 152389 h 6858000"/>
              <a:gd name="connsiteX2122" fmla="*/ 4905787 w 7077899"/>
              <a:gd name="connsiteY2122" fmla="*/ 155806 h 6858000"/>
              <a:gd name="connsiteX2123" fmla="*/ 4911365 w 7077899"/>
              <a:gd name="connsiteY2123" fmla="*/ 159734 h 6858000"/>
              <a:gd name="connsiteX2124" fmla="*/ 4923068 w 7077899"/>
              <a:gd name="connsiteY2124" fmla="*/ 171141 h 6858000"/>
              <a:gd name="connsiteX2125" fmla="*/ 4934368 w 7077899"/>
              <a:gd name="connsiteY2125" fmla="*/ 182262 h 6858000"/>
              <a:gd name="connsiteX2126" fmla="*/ 4946466 w 7077899"/>
              <a:gd name="connsiteY2126" fmla="*/ 193948 h 6858000"/>
              <a:gd name="connsiteX2127" fmla="*/ 4951719 w 7077899"/>
              <a:gd name="connsiteY2127" fmla="*/ 199230 h 6858000"/>
              <a:gd name="connsiteX2128" fmla="*/ 4957298 w 7077899"/>
              <a:gd name="connsiteY2128" fmla="*/ 203159 h 6858000"/>
              <a:gd name="connsiteX2129" fmla="*/ 4964395 w 7077899"/>
              <a:gd name="connsiteY2129" fmla="*/ 206574 h 6858000"/>
              <a:gd name="connsiteX2130" fmla="*/ 4970302 w 7077899"/>
              <a:gd name="connsiteY2130" fmla="*/ 209152 h 6858000"/>
              <a:gd name="connsiteX2131" fmla="*/ 4965738 w 7077899"/>
              <a:gd name="connsiteY2131" fmla="*/ 210683 h 6858000"/>
              <a:gd name="connsiteX2132" fmla="*/ 4960212 w 7077899"/>
              <a:gd name="connsiteY2132" fmla="*/ 212330 h 6858000"/>
              <a:gd name="connsiteX2133" fmla="*/ 4956371 w 7077899"/>
              <a:gd name="connsiteY2133" fmla="*/ 212787 h 6858000"/>
              <a:gd name="connsiteX2134" fmla="*/ 4951970 w 7077899"/>
              <a:gd name="connsiteY2134" fmla="*/ 213645 h 6858000"/>
              <a:gd name="connsiteX2135" fmla="*/ 4948690 w 7077899"/>
              <a:gd name="connsiteY2135" fmla="*/ 213707 h 6858000"/>
              <a:gd name="connsiteX2136" fmla="*/ 4945575 w 7077899"/>
              <a:gd name="connsiteY2136" fmla="*/ 213096 h 6858000"/>
              <a:gd name="connsiteX2137" fmla="*/ 4938945 w 7077899"/>
              <a:gd name="connsiteY2137" fmla="*/ 211591 h 6858000"/>
              <a:gd name="connsiteX2138" fmla="*/ 4933041 w 7077899"/>
              <a:gd name="connsiteY2138" fmla="*/ 209014 h 6858000"/>
              <a:gd name="connsiteX2139" fmla="*/ 4928585 w 7077899"/>
              <a:gd name="connsiteY2139" fmla="*/ 204295 h 6858000"/>
              <a:gd name="connsiteX2140" fmla="*/ 4923730 w 7077899"/>
              <a:gd name="connsiteY2140" fmla="*/ 199295 h 6858000"/>
              <a:gd name="connsiteX2141" fmla="*/ 4919836 w 7077899"/>
              <a:gd name="connsiteY2141" fmla="*/ 194179 h 6858000"/>
              <a:gd name="connsiteX2142" fmla="*/ 4911744 w 7077899"/>
              <a:gd name="connsiteY2142" fmla="*/ 181360 h 6858000"/>
              <a:gd name="connsiteX2143" fmla="*/ 4901726 w 7077899"/>
              <a:gd name="connsiteY2143" fmla="*/ 168769 h 6858000"/>
              <a:gd name="connsiteX2144" fmla="*/ 4896076 w 7077899"/>
              <a:gd name="connsiteY2144" fmla="*/ 163206 h 6858000"/>
              <a:gd name="connsiteX2145" fmla="*/ 4889301 w 7077899"/>
              <a:gd name="connsiteY2145" fmla="*/ 158434 h 6858000"/>
              <a:gd name="connsiteX2146" fmla="*/ 4882363 w 7077899"/>
              <a:gd name="connsiteY2146" fmla="*/ 154341 h 6858000"/>
              <a:gd name="connsiteX2147" fmla="*/ 4874304 w 7077899"/>
              <a:gd name="connsiteY2147" fmla="*/ 151039 h 6858000"/>
              <a:gd name="connsiteX2148" fmla="*/ 4877348 w 7077899"/>
              <a:gd name="connsiteY2148" fmla="*/ 150017 h 6858000"/>
              <a:gd name="connsiteX2149" fmla="*/ 4880390 w 7077899"/>
              <a:gd name="connsiteY2149" fmla="*/ 148997 h 6858000"/>
              <a:gd name="connsiteX2150" fmla="*/ 4883668 w 7077899"/>
              <a:gd name="connsiteY2150" fmla="*/ 148932 h 6858000"/>
              <a:gd name="connsiteX2151" fmla="*/ 5089822 w 7077899"/>
              <a:gd name="connsiteY2151" fmla="*/ 7116 h 6858000"/>
              <a:gd name="connsiteX2152" fmla="*/ 5138750 w 7077899"/>
              <a:gd name="connsiteY2152" fmla="*/ 59096 h 6858000"/>
              <a:gd name="connsiteX2153" fmla="*/ 5112673 w 7077899"/>
              <a:gd name="connsiteY2153" fmla="*/ 75775 h 6858000"/>
              <a:gd name="connsiteX2154" fmla="*/ 5113897 w 7077899"/>
              <a:gd name="connsiteY2154" fmla="*/ 74352 h 6858000"/>
              <a:gd name="connsiteX2155" fmla="*/ 5114467 w 7077899"/>
              <a:gd name="connsiteY2155" fmla="*/ 71707 h 6858000"/>
              <a:gd name="connsiteX2156" fmla="*/ 5113840 w 7077899"/>
              <a:gd name="connsiteY2156" fmla="*/ 68217 h 6858000"/>
              <a:gd name="connsiteX2157" fmla="*/ 5112019 w 7077899"/>
              <a:gd name="connsiteY2157" fmla="*/ 63888 h 6858000"/>
              <a:gd name="connsiteX2158" fmla="*/ 5109401 w 7077899"/>
              <a:gd name="connsiteY2158" fmla="*/ 58997 h 6858000"/>
              <a:gd name="connsiteX2159" fmla="*/ 5100410 w 7077899"/>
              <a:gd name="connsiteY2159" fmla="*/ 49616 h 6858000"/>
              <a:gd name="connsiteX2160" fmla="*/ 5091015 w 7077899"/>
              <a:gd name="connsiteY2160" fmla="*/ 39953 h 6858000"/>
              <a:gd name="connsiteX2161" fmla="*/ 5082562 w 7077899"/>
              <a:gd name="connsiteY2161" fmla="*/ 30190 h 6858000"/>
              <a:gd name="connsiteX2162" fmla="*/ 5080199 w 7077899"/>
              <a:gd name="connsiteY2162" fmla="*/ 26241 h 6858000"/>
              <a:gd name="connsiteX2163" fmla="*/ 5077981 w 7077899"/>
              <a:gd name="connsiteY2163" fmla="*/ 21632 h 6858000"/>
              <a:gd name="connsiteX2164" fmla="*/ 5077896 w 7077899"/>
              <a:gd name="connsiteY2164" fmla="*/ 17763 h 6858000"/>
              <a:gd name="connsiteX2165" fmla="*/ 5079263 w 7077899"/>
              <a:gd name="connsiteY2165" fmla="*/ 15677 h 6858000"/>
              <a:gd name="connsiteX2166" fmla="*/ 5079151 w 7077899"/>
              <a:gd name="connsiteY2166" fmla="*/ 14074 h 6858000"/>
              <a:gd name="connsiteX2167" fmla="*/ 5080914 w 7077899"/>
              <a:gd name="connsiteY2167" fmla="*/ 12268 h 6858000"/>
              <a:gd name="connsiteX2168" fmla="*/ 5083076 w 7077899"/>
              <a:gd name="connsiteY2168" fmla="*/ 10745 h 6858000"/>
              <a:gd name="connsiteX2169" fmla="*/ 5086724 w 7077899"/>
              <a:gd name="connsiteY2169" fmla="*/ 8741 h 6858000"/>
              <a:gd name="connsiteX2170" fmla="*/ 4759326 w 7077899"/>
              <a:gd name="connsiteY2170" fmla="*/ 1 h 6858000"/>
              <a:gd name="connsiteX2171" fmla="*/ 4934804 w 7077899"/>
              <a:gd name="connsiteY2171" fmla="*/ 1 h 6858000"/>
              <a:gd name="connsiteX2172" fmla="*/ 4965965 w 7077899"/>
              <a:gd name="connsiteY2172" fmla="*/ 35806 h 6858000"/>
              <a:gd name="connsiteX2173" fmla="*/ 4986774 w 7077899"/>
              <a:gd name="connsiteY2173" fmla="*/ 58192 h 6858000"/>
              <a:gd name="connsiteX2174" fmla="*/ 5007832 w 7077899"/>
              <a:gd name="connsiteY2174" fmla="*/ 81524 h 6858000"/>
              <a:gd name="connsiteX2175" fmla="*/ 5030384 w 7077899"/>
              <a:gd name="connsiteY2175" fmla="*/ 104364 h 6858000"/>
              <a:gd name="connsiteX2176" fmla="*/ 5053883 w 7077899"/>
              <a:gd name="connsiteY2176" fmla="*/ 127098 h 6858000"/>
              <a:gd name="connsiteX2177" fmla="*/ 5078981 w 7077899"/>
              <a:gd name="connsiteY2177" fmla="*/ 150955 h 6858000"/>
              <a:gd name="connsiteX2178" fmla="*/ 5106217 w 7077899"/>
              <a:gd name="connsiteY2178" fmla="*/ 175546 h 6858000"/>
              <a:gd name="connsiteX2179" fmla="*/ 5096895 w 7077899"/>
              <a:gd name="connsiteY2179" fmla="*/ 175939 h 6858000"/>
              <a:gd name="connsiteX2180" fmla="*/ 5087170 w 7077899"/>
              <a:gd name="connsiteY2180" fmla="*/ 176049 h 6858000"/>
              <a:gd name="connsiteX2181" fmla="*/ 5078153 w 7077899"/>
              <a:gd name="connsiteY2181" fmla="*/ 175107 h 6858000"/>
              <a:gd name="connsiteX2182" fmla="*/ 5068634 w 7077899"/>
              <a:gd name="connsiteY2182" fmla="*/ 172270 h 6858000"/>
              <a:gd name="connsiteX2183" fmla="*/ 5060115 w 7077899"/>
              <a:gd name="connsiteY2183" fmla="*/ 167044 h 6858000"/>
              <a:gd name="connsiteX2184" fmla="*/ 5051348 w 7077899"/>
              <a:gd name="connsiteY2184" fmla="*/ 160870 h 6858000"/>
              <a:gd name="connsiteX2185" fmla="*/ 5041288 w 7077899"/>
              <a:gd name="connsiteY2185" fmla="*/ 152239 h 6858000"/>
              <a:gd name="connsiteX2186" fmla="*/ 5032782 w 7077899"/>
              <a:gd name="connsiteY2186" fmla="*/ 140837 h 6858000"/>
              <a:gd name="connsiteX2187" fmla="*/ 5031030 w 7077899"/>
              <a:gd name="connsiteY2187" fmla="*/ 146561 h 6858000"/>
              <a:gd name="connsiteX2188" fmla="*/ 5030622 w 7077899"/>
              <a:gd name="connsiteY2188" fmla="*/ 152457 h 6858000"/>
              <a:gd name="connsiteX2189" fmla="*/ 5030215 w 7077899"/>
              <a:gd name="connsiteY2189" fmla="*/ 158355 h 6858000"/>
              <a:gd name="connsiteX2190" fmla="*/ 5030759 w 7077899"/>
              <a:gd name="connsiteY2190" fmla="*/ 164148 h 6858000"/>
              <a:gd name="connsiteX2191" fmla="*/ 5031697 w 7077899"/>
              <a:gd name="connsiteY2191" fmla="*/ 170220 h 6858000"/>
              <a:gd name="connsiteX2192" fmla="*/ 5033188 w 7077899"/>
              <a:gd name="connsiteY2192" fmla="*/ 175908 h 6858000"/>
              <a:gd name="connsiteX2193" fmla="*/ 5037910 w 7077899"/>
              <a:gd name="connsiteY2193" fmla="*/ 187735 h 6858000"/>
              <a:gd name="connsiteX2194" fmla="*/ 5044524 w 7077899"/>
              <a:gd name="connsiteY2194" fmla="*/ 199350 h 6858000"/>
              <a:gd name="connsiteX2195" fmla="*/ 5052486 w 7077899"/>
              <a:gd name="connsiteY2195" fmla="*/ 211141 h 6858000"/>
              <a:gd name="connsiteX2196" fmla="*/ 5061791 w 7077899"/>
              <a:gd name="connsiteY2196" fmla="*/ 223107 h 6858000"/>
              <a:gd name="connsiteX2197" fmla="*/ 5072195 w 7077899"/>
              <a:gd name="connsiteY2197" fmla="*/ 234298 h 6858000"/>
              <a:gd name="connsiteX2198" fmla="*/ 5093899 w 7077899"/>
              <a:gd name="connsiteY2198" fmla="*/ 258858 h 6858000"/>
              <a:gd name="connsiteX2199" fmla="*/ 5117096 w 7077899"/>
              <a:gd name="connsiteY2199" fmla="*/ 282925 h 6858000"/>
              <a:gd name="connsiteX2200" fmla="*/ 5126801 w 7077899"/>
              <a:gd name="connsiteY2200" fmla="*/ 295171 h 6858000"/>
              <a:gd name="connsiteX2201" fmla="*/ 5136904 w 7077899"/>
              <a:gd name="connsiteY2201" fmla="*/ 307696 h 6858000"/>
              <a:gd name="connsiteX2202" fmla="*/ 5145660 w 7077899"/>
              <a:gd name="connsiteY2202" fmla="*/ 320046 h 6858000"/>
              <a:gd name="connsiteX2203" fmla="*/ 5152524 w 7077899"/>
              <a:gd name="connsiteY2203" fmla="*/ 332610 h 6858000"/>
              <a:gd name="connsiteX2204" fmla="*/ 5155358 w 7077899"/>
              <a:gd name="connsiteY2204" fmla="*/ 338471 h 6858000"/>
              <a:gd name="connsiteX2205" fmla="*/ 5154653 w 7077899"/>
              <a:gd name="connsiteY2205" fmla="*/ 345703 h 6858000"/>
              <a:gd name="connsiteX2206" fmla="*/ 5154095 w 7077899"/>
              <a:gd name="connsiteY2206" fmla="*/ 352268 h 6858000"/>
              <a:gd name="connsiteX2207" fmla="*/ 5151894 w 7077899"/>
              <a:gd name="connsiteY2207" fmla="*/ 359994 h 6858000"/>
              <a:gd name="connsiteX2208" fmla="*/ 5150787 w 7077899"/>
              <a:gd name="connsiteY2208" fmla="*/ 366947 h 6858000"/>
              <a:gd name="connsiteX2209" fmla="*/ 5150082 w 7077899"/>
              <a:gd name="connsiteY2209" fmla="*/ 374178 h 6858000"/>
              <a:gd name="connsiteX2210" fmla="*/ 5149524 w 7077899"/>
              <a:gd name="connsiteY2210" fmla="*/ 380743 h 6858000"/>
              <a:gd name="connsiteX2211" fmla="*/ 5151563 w 7077899"/>
              <a:gd name="connsiteY2211" fmla="*/ 386042 h 6858000"/>
              <a:gd name="connsiteX2212" fmla="*/ 5152706 w 7077899"/>
              <a:gd name="connsiteY2212" fmla="*/ 389165 h 6858000"/>
              <a:gd name="connsiteX2213" fmla="*/ 5154698 w 7077899"/>
              <a:gd name="connsiteY2213" fmla="*/ 390570 h 6858000"/>
              <a:gd name="connsiteX2214" fmla="*/ 5157488 w 7077899"/>
              <a:gd name="connsiteY2214" fmla="*/ 392533 h 6858000"/>
              <a:gd name="connsiteX2215" fmla="*/ 5160730 w 7077899"/>
              <a:gd name="connsiteY2215" fmla="*/ 392498 h 6858000"/>
              <a:gd name="connsiteX2216" fmla="*/ 5166509 w 7077899"/>
              <a:gd name="connsiteY2216" fmla="*/ 393477 h 6858000"/>
              <a:gd name="connsiteX2217" fmla="*/ 5174091 w 7077899"/>
              <a:gd name="connsiteY2217" fmla="*/ 392632 h 6858000"/>
              <a:gd name="connsiteX2218" fmla="*/ 5179373 w 7077899"/>
              <a:gd name="connsiteY2218" fmla="*/ 391714 h 6858000"/>
              <a:gd name="connsiteX2219" fmla="*/ 5186156 w 7077899"/>
              <a:gd name="connsiteY2219" fmla="*/ 390307 h 6858000"/>
              <a:gd name="connsiteX2220" fmla="*/ 5189149 w 7077899"/>
              <a:gd name="connsiteY2220" fmla="*/ 389322 h 6858000"/>
              <a:gd name="connsiteX2221" fmla="*/ 5191589 w 7077899"/>
              <a:gd name="connsiteY2221" fmla="*/ 388723 h 6858000"/>
              <a:gd name="connsiteX2222" fmla="*/ 5199003 w 7077899"/>
              <a:gd name="connsiteY2222" fmla="*/ 400901 h 6858000"/>
              <a:gd name="connsiteX2223" fmla="*/ 5210101 w 7077899"/>
              <a:gd name="connsiteY2223" fmla="*/ 417219 h 6858000"/>
              <a:gd name="connsiteX2224" fmla="*/ 5220049 w 7077899"/>
              <a:gd name="connsiteY2224" fmla="*/ 436591 h 6858000"/>
              <a:gd name="connsiteX2225" fmla="*/ 5231987 w 7077899"/>
              <a:gd name="connsiteY2225" fmla="*/ 457369 h 6858000"/>
              <a:gd name="connsiteX2226" fmla="*/ 5240836 w 7077899"/>
              <a:gd name="connsiteY2226" fmla="*/ 477514 h 6858000"/>
              <a:gd name="connsiteX2227" fmla="*/ 5243966 w 7077899"/>
              <a:gd name="connsiteY2227" fmla="*/ 488221 h 6858000"/>
              <a:gd name="connsiteX2228" fmla="*/ 5246995 w 7077899"/>
              <a:gd name="connsiteY2228" fmla="*/ 497311 h 6858000"/>
              <a:gd name="connsiteX2229" fmla="*/ 5247732 w 7077899"/>
              <a:gd name="connsiteY2229" fmla="*/ 506333 h 6858000"/>
              <a:gd name="connsiteX2230" fmla="*/ 5248220 w 7077899"/>
              <a:gd name="connsiteY2230" fmla="*/ 514406 h 6858000"/>
              <a:gd name="connsiteX2231" fmla="*/ 5247664 w 7077899"/>
              <a:gd name="connsiteY2231" fmla="*/ 520972 h 6858000"/>
              <a:gd name="connsiteX2232" fmla="*/ 5245961 w 7077899"/>
              <a:gd name="connsiteY2232" fmla="*/ 524412 h 6858000"/>
              <a:gd name="connsiteX2233" fmla="*/ 5244415 w 7077899"/>
              <a:gd name="connsiteY2233" fmla="*/ 527186 h 6858000"/>
              <a:gd name="connsiteX2234" fmla="*/ 5235012 w 7077899"/>
              <a:gd name="connsiteY2234" fmla="*/ 513606 h 6858000"/>
              <a:gd name="connsiteX2235" fmla="*/ 5226306 w 7077899"/>
              <a:gd name="connsiteY2235" fmla="*/ 498973 h 6858000"/>
              <a:gd name="connsiteX2236" fmla="*/ 5207548 w 7077899"/>
              <a:gd name="connsiteY2236" fmla="*/ 469530 h 6858000"/>
              <a:gd name="connsiteX2237" fmla="*/ 5198141 w 7077899"/>
              <a:gd name="connsiteY2237" fmla="*/ 455949 h 6858000"/>
              <a:gd name="connsiteX2238" fmla="*/ 5188831 w 7077899"/>
              <a:gd name="connsiteY2238" fmla="*/ 443983 h 6858000"/>
              <a:gd name="connsiteX2239" fmla="*/ 5183007 w 7077899"/>
              <a:gd name="connsiteY2239" fmla="*/ 439107 h 6858000"/>
              <a:gd name="connsiteX2240" fmla="*/ 5178375 w 7077899"/>
              <a:gd name="connsiteY2240" fmla="*/ 435071 h 6858000"/>
              <a:gd name="connsiteX2241" fmla="*/ 5172247 w 7077899"/>
              <a:gd name="connsiteY2241" fmla="*/ 431530 h 6858000"/>
              <a:gd name="connsiteX2242" fmla="*/ 5167712 w 7077899"/>
              <a:gd name="connsiteY2242" fmla="*/ 429109 h 6858000"/>
              <a:gd name="connsiteX2243" fmla="*/ 5164263 w 7077899"/>
              <a:gd name="connsiteY2243" fmla="*/ 438274 h 6858000"/>
              <a:gd name="connsiteX2244" fmla="*/ 5162957 w 7077899"/>
              <a:gd name="connsiteY2244" fmla="*/ 448176 h 6858000"/>
              <a:gd name="connsiteX2245" fmla="*/ 5162046 w 7077899"/>
              <a:gd name="connsiteY2245" fmla="*/ 458357 h 6858000"/>
              <a:gd name="connsiteX2246" fmla="*/ 5162085 w 7077899"/>
              <a:gd name="connsiteY2246" fmla="*/ 468433 h 6858000"/>
              <a:gd name="connsiteX2247" fmla="*/ 5164267 w 7077899"/>
              <a:gd name="connsiteY2247" fmla="*/ 479245 h 6858000"/>
              <a:gd name="connsiteX2248" fmla="*/ 5166049 w 7077899"/>
              <a:gd name="connsiteY2248" fmla="*/ 489776 h 6858000"/>
              <a:gd name="connsiteX2249" fmla="*/ 5170559 w 7077899"/>
              <a:gd name="connsiteY2249" fmla="*/ 510732 h 6858000"/>
              <a:gd name="connsiteX2250" fmla="*/ 5173973 w 7077899"/>
              <a:gd name="connsiteY2250" fmla="*/ 532461 h 6858000"/>
              <a:gd name="connsiteX2251" fmla="*/ 5174559 w 7077899"/>
              <a:gd name="connsiteY2251" fmla="*/ 542150 h 6858000"/>
              <a:gd name="connsiteX2252" fmla="*/ 5173650 w 7077899"/>
              <a:gd name="connsiteY2252" fmla="*/ 552331 h 6858000"/>
              <a:gd name="connsiteX2253" fmla="*/ 5172341 w 7077899"/>
              <a:gd name="connsiteY2253" fmla="*/ 562232 h 6858000"/>
              <a:gd name="connsiteX2254" fmla="*/ 5168889 w 7077899"/>
              <a:gd name="connsiteY2254" fmla="*/ 571397 h 6858000"/>
              <a:gd name="connsiteX2255" fmla="*/ 5166492 w 7077899"/>
              <a:gd name="connsiteY2255" fmla="*/ 575890 h 6858000"/>
              <a:gd name="connsiteX2256" fmla="*/ 5164492 w 7077899"/>
              <a:gd name="connsiteY2256" fmla="*/ 580666 h 6858000"/>
              <a:gd name="connsiteX2257" fmla="*/ 5161444 w 7077899"/>
              <a:gd name="connsiteY2257" fmla="*/ 583932 h 6858000"/>
              <a:gd name="connsiteX2258" fmla="*/ 5157153 w 7077899"/>
              <a:gd name="connsiteY2258" fmla="*/ 588640 h 6858000"/>
              <a:gd name="connsiteX2259" fmla="*/ 5143202 w 7077899"/>
              <a:gd name="connsiteY2259" fmla="*/ 544027 h 6858000"/>
              <a:gd name="connsiteX2260" fmla="*/ 5138434 w 7077899"/>
              <a:gd name="connsiteY2260" fmla="*/ 528304 h 6858000"/>
              <a:gd name="connsiteX2261" fmla="*/ 5133861 w 7077899"/>
              <a:gd name="connsiteY2261" fmla="*/ 515808 h 6858000"/>
              <a:gd name="connsiteX2262" fmla="*/ 5128842 w 7077899"/>
              <a:gd name="connsiteY2262" fmla="*/ 505315 h 6858000"/>
              <a:gd name="connsiteX2263" fmla="*/ 5122074 w 7077899"/>
              <a:gd name="connsiteY2263" fmla="*/ 494365 h 6858000"/>
              <a:gd name="connsiteX2264" fmla="*/ 5113861 w 7077899"/>
              <a:gd name="connsiteY2264" fmla="*/ 481626 h 6858000"/>
              <a:gd name="connsiteX2265" fmla="*/ 5103015 w 7077899"/>
              <a:gd name="connsiteY2265" fmla="*/ 466256 h 6858000"/>
              <a:gd name="connsiteX2266" fmla="*/ 5110298 w 7077899"/>
              <a:gd name="connsiteY2266" fmla="*/ 460563 h 6858000"/>
              <a:gd name="connsiteX2267" fmla="*/ 5114141 w 7077899"/>
              <a:gd name="connsiteY2267" fmla="*/ 457857 h 6858000"/>
              <a:gd name="connsiteX2268" fmla="*/ 5117285 w 7077899"/>
              <a:gd name="connsiteY2268" fmla="*/ 456208 h 6858000"/>
              <a:gd name="connsiteX2269" fmla="*/ 5120676 w 7077899"/>
              <a:gd name="connsiteY2269" fmla="*/ 455504 h 6858000"/>
              <a:gd name="connsiteX2270" fmla="*/ 5124064 w 7077899"/>
              <a:gd name="connsiteY2270" fmla="*/ 454798 h 6858000"/>
              <a:gd name="connsiteX2271" fmla="*/ 5127305 w 7077899"/>
              <a:gd name="connsiteY2271" fmla="*/ 454762 h 6858000"/>
              <a:gd name="connsiteX2272" fmla="*/ 5129996 w 7077899"/>
              <a:gd name="connsiteY2272" fmla="*/ 455111 h 6858000"/>
              <a:gd name="connsiteX2273" fmla="*/ 5133085 w 7077899"/>
              <a:gd name="connsiteY2273" fmla="*/ 455742 h 6858000"/>
              <a:gd name="connsiteX2274" fmla="*/ 5135476 w 7077899"/>
              <a:gd name="connsiteY2274" fmla="*/ 457425 h 6858000"/>
              <a:gd name="connsiteX2275" fmla="*/ 5140356 w 7077899"/>
              <a:gd name="connsiteY2275" fmla="*/ 462407 h 6858000"/>
              <a:gd name="connsiteX2276" fmla="*/ 5145183 w 7077899"/>
              <a:gd name="connsiteY2276" fmla="*/ 469671 h 6858000"/>
              <a:gd name="connsiteX2277" fmla="*/ 5149160 w 7077899"/>
              <a:gd name="connsiteY2277" fmla="*/ 478656 h 6858000"/>
              <a:gd name="connsiteX2278" fmla="*/ 5150559 w 7077899"/>
              <a:gd name="connsiteY2278" fmla="*/ 476550 h 6858000"/>
              <a:gd name="connsiteX2279" fmla="*/ 5151807 w 7077899"/>
              <a:gd name="connsiteY2279" fmla="*/ 475109 h 6858000"/>
              <a:gd name="connsiteX2280" fmla="*/ 5151762 w 7077899"/>
              <a:gd name="connsiteY2280" fmla="*/ 471212 h 6858000"/>
              <a:gd name="connsiteX2281" fmla="*/ 5152117 w 7077899"/>
              <a:gd name="connsiteY2281" fmla="*/ 467597 h 6858000"/>
              <a:gd name="connsiteX2282" fmla="*/ 5150726 w 7077899"/>
              <a:gd name="connsiteY2282" fmla="*/ 463525 h 6858000"/>
              <a:gd name="connsiteX2283" fmla="*/ 5150829 w 7077899"/>
              <a:gd name="connsiteY2283" fmla="*/ 458960 h 6858000"/>
              <a:gd name="connsiteX2284" fmla="*/ 5150235 w 7077899"/>
              <a:gd name="connsiteY2284" fmla="*/ 455450 h 6858000"/>
              <a:gd name="connsiteX2285" fmla="*/ 5151932 w 7077899"/>
              <a:gd name="connsiteY2285" fmla="*/ 452008 h 6858000"/>
              <a:gd name="connsiteX2286" fmla="*/ 5153184 w 7077899"/>
              <a:gd name="connsiteY2286" fmla="*/ 450569 h 6858000"/>
              <a:gd name="connsiteX2287" fmla="*/ 5155380 w 7077899"/>
              <a:gd name="connsiteY2287" fmla="*/ 449023 h 6858000"/>
              <a:gd name="connsiteX2288" fmla="*/ 5148001 w 7077899"/>
              <a:gd name="connsiteY2288" fmla="*/ 446919 h 6858000"/>
              <a:gd name="connsiteX2289" fmla="*/ 5140227 w 7077899"/>
              <a:gd name="connsiteY2289" fmla="*/ 444538 h 6858000"/>
              <a:gd name="connsiteX2290" fmla="*/ 5126726 w 7077899"/>
              <a:gd name="connsiteY2290" fmla="*/ 438894 h 6858000"/>
              <a:gd name="connsiteX2291" fmla="*/ 5114469 w 7077899"/>
              <a:gd name="connsiteY2291" fmla="*/ 431808 h 6858000"/>
              <a:gd name="connsiteX2292" fmla="*/ 5102915 w 7077899"/>
              <a:gd name="connsiteY2292" fmla="*/ 423672 h 6858000"/>
              <a:gd name="connsiteX2293" fmla="*/ 5092208 w 7077899"/>
              <a:gd name="connsiteY2293" fmla="*/ 413812 h 6858000"/>
              <a:gd name="connsiteX2294" fmla="*/ 5082200 w 7077899"/>
              <a:gd name="connsiteY2294" fmla="*/ 402899 h 6858000"/>
              <a:gd name="connsiteX2295" fmla="*/ 5074089 w 7077899"/>
              <a:gd name="connsiteY2295" fmla="*/ 391776 h 6858000"/>
              <a:gd name="connsiteX2296" fmla="*/ 5065880 w 7077899"/>
              <a:gd name="connsiteY2296" fmla="*/ 379037 h 6858000"/>
              <a:gd name="connsiteX2297" fmla="*/ 5057671 w 7077899"/>
              <a:gd name="connsiteY2297" fmla="*/ 366301 h 6858000"/>
              <a:gd name="connsiteX2298" fmla="*/ 5051110 w 7077899"/>
              <a:gd name="connsiteY2298" fmla="*/ 352404 h 6858000"/>
              <a:gd name="connsiteX2299" fmla="*/ 5038435 w 7077899"/>
              <a:gd name="connsiteY2299" fmla="*/ 322608 h 6858000"/>
              <a:gd name="connsiteX2300" fmla="*/ 5013293 w 7077899"/>
              <a:gd name="connsiteY2300" fmla="*/ 260068 h 6858000"/>
              <a:gd name="connsiteX2301" fmla="*/ 5005686 w 7077899"/>
              <a:gd name="connsiteY2301" fmla="*/ 244661 h 6858000"/>
              <a:gd name="connsiteX2302" fmla="*/ 4998075 w 7077899"/>
              <a:gd name="connsiteY2302" fmla="*/ 229254 h 6858000"/>
              <a:gd name="connsiteX2303" fmla="*/ 4989374 w 7077899"/>
              <a:gd name="connsiteY2303" fmla="*/ 214620 h 6858000"/>
              <a:gd name="connsiteX2304" fmla="*/ 4980117 w 7077899"/>
              <a:gd name="connsiteY2304" fmla="*/ 200373 h 6858000"/>
              <a:gd name="connsiteX2305" fmla="*/ 4970864 w 7077899"/>
              <a:gd name="connsiteY2305" fmla="*/ 186125 h 6858000"/>
              <a:gd name="connsiteX2306" fmla="*/ 4960511 w 7077899"/>
              <a:gd name="connsiteY2306" fmla="*/ 172652 h 6858000"/>
              <a:gd name="connsiteX2307" fmla="*/ 4949062 w 7077899"/>
              <a:gd name="connsiteY2307" fmla="*/ 159951 h 6858000"/>
              <a:gd name="connsiteX2308" fmla="*/ 4936913 w 7077899"/>
              <a:gd name="connsiteY2308" fmla="*/ 148302 h 6858000"/>
              <a:gd name="connsiteX2309" fmla="*/ 4923818 w 7077899"/>
              <a:gd name="connsiteY2309" fmla="*/ 136762 h 6858000"/>
              <a:gd name="connsiteX2310" fmla="*/ 4910420 w 7077899"/>
              <a:gd name="connsiteY2310" fmla="*/ 126554 h 6858000"/>
              <a:gd name="connsiteX2311" fmla="*/ 4895379 w 7077899"/>
              <a:gd name="connsiteY2311" fmla="*/ 117506 h 6858000"/>
              <a:gd name="connsiteX2312" fmla="*/ 4879634 w 7077899"/>
              <a:gd name="connsiteY2312" fmla="*/ 109512 h 6858000"/>
              <a:gd name="connsiteX2313" fmla="*/ 4861849 w 7077899"/>
              <a:gd name="connsiteY2313" fmla="*/ 102397 h 6858000"/>
              <a:gd name="connsiteX2314" fmla="*/ 4843760 w 7077899"/>
              <a:gd name="connsiteY2314" fmla="*/ 96615 h 6858000"/>
              <a:gd name="connsiteX2315" fmla="*/ 4834093 w 7077899"/>
              <a:gd name="connsiteY2315" fmla="*/ 94444 h 6858000"/>
              <a:gd name="connsiteX2316" fmla="*/ 4824823 w 7077899"/>
              <a:gd name="connsiteY2316" fmla="*/ 92555 h 6858000"/>
              <a:gd name="connsiteX2317" fmla="*/ 4814457 w 7077899"/>
              <a:gd name="connsiteY2317" fmla="*/ 91437 h 6858000"/>
              <a:gd name="connsiteX2318" fmla="*/ 4803691 w 7077899"/>
              <a:gd name="connsiteY2318" fmla="*/ 90040 h 6858000"/>
              <a:gd name="connsiteX2319" fmla="*/ 4803849 w 7077899"/>
              <a:gd name="connsiteY2319" fmla="*/ 83195 h 6858000"/>
              <a:gd name="connsiteX2320" fmla="*/ 4803058 w 7077899"/>
              <a:gd name="connsiteY2320" fmla="*/ 76454 h 6858000"/>
              <a:gd name="connsiteX2321" fmla="*/ 4802268 w 7077899"/>
              <a:gd name="connsiteY2321" fmla="*/ 69714 h 6858000"/>
              <a:gd name="connsiteX2322" fmla="*/ 4800285 w 7077899"/>
              <a:gd name="connsiteY2322" fmla="*/ 62133 h 6858000"/>
              <a:gd name="connsiteX2323" fmla="*/ 4797751 w 7077899"/>
              <a:gd name="connsiteY2323" fmla="*/ 54938 h 6858000"/>
              <a:gd name="connsiteX2324" fmla="*/ 4793872 w 7077899"/>
              <a:gd name="connsiteY2324" fmla="*/ 47567 h 6858000"/>
              <a:gd name="connsiteX2325" fmla="*/ 4785166 w 7077899"/>
              <a:gd name="connsiteY2325" fmla="*/ 32934 h 6858000"/>
              <a:gd name="connsiteX2326" fmla="*/ 4774319 w 7077899"/>
              <a:gd name="connsiteY2326" fmla="*/ 17563 h 6858000"/>
              <a:gd name="connsiteX2327" fmla="*/ 4761176 w 7077899"/>
              <a:gd name="connsiteY2327" fmla="*/ 2126 h 6858000"/>
              <a:gd name="connsiteX2328" fmla="*/ 0 w 7077899"/>
              <a:gd name="connsiteY2328" fmla="*/ 0 h 6858000"/>
              <a:gd name="connsiteX2329" fmla="*/ 1624614 w 7077899"/>
              <a:gd name="connsiteY2329" fmla="*/ 0 h 6858000"/>
              <a:gd name="connsiteX2330" fmla="*/ 1624614 w 7077899"/>
              <a:gd name="connsiteY2330" fmla="*/ 1 h 6858000"/>
              <a:gd name="connsiteX2331" fmla="*/ 4281630 w 7077899"/>
              <a:gd name="connsiteY2331" fmla="*/ 1 h 6858000"/>
              <a:gd name="connsiteX2332" fmla="*/ 4284768 w 7077899"/>
              <a:gd name="connsiteY2332" fmla="*/ 5963 h 6858000"/>
              <a:gd name="connsiteX2333" fmla="*/ 4289940 w 7077899"/>
              <a:gd name="connsiteY2333" fmla="*/ 15789 h 6858000"/>
              <a:gd name="connsiteX2334" fmla="*/ 4297158 w 7077899"/>
              <a:gd name="connsiteY2334" fmla="*/ 24737 h 6858000"/>
              <a:gd name="connsiteX2335" fmla="*/ 4303729 w 7077899"/>
              <a:gd name="connsiteY2335" fmla="*/ 32458 h 6858000"/>
              <a:gd name="connsiteX2336" fmla="*/ 4307563 w 7077899"/>
              <a:gd name="connsiteY2336" fmla="*/ 35929 h 6858000"/>
              <a:gd name="connsiteX2337" fmla="*/ 4311545 w 7077899"/>
              <a:gd name="connsiteY2337" fmla="*/ 38734 h 6858000"/>
              <a:gd name="connsiteX2338" fmla="*/ 4316475 w 7077899"/>
              <a:gd name="connsiteY2338" fmla="*/ 41434 h 6858000"/>
              <a:gd name="connsiteX2339" fmla="*/ 4320613 w 7077899"/>
              <a:gd name="connsiteY2339" fmla="*/ 43574 h 6858000"/>
              <a:gd name="connsiteX2340" fmla="*/ 4325845 w 7077899"/>
              <a:gd name="connsiteY2340" fmla="*/ 44940 h 6858000"/>
              <a:gd name="connsiteX2341" fmla="*/ 4332025 w 7077899"/>
              <a:gd name="connsiteY2341" fmla="*/ 46200 h 6858000"/>
              <a:gd name="connsiteX2342" fmla="*/ 4337955 w 7077899"/>
              <a:gd name="connsiteY2342" fmla="*/ 46514 h 6858000"/>
              <a:gd name="connsiteX2343" fmla="*/ 4344189 w 7077899"/>
              <a:gd name="connsiteY2343" fmla="*/ 45491 h 6858000"/>
              <a:gd name="connsiteX2344" fmla="*/ 4351369 w 7077899"/>
              <a:gd name="connsiteY2344" fmla="*/ 44363 h 6858000"/>
              <a:gd name="connsiteX2345" fmla="*/ 4358300 w 7077899"/>
              <a:gd name="connsiteY2345" fmla="*/ 42287 h 6858000"/>
              <a:gd name="connsiteX2346" fmla="*/ 4364065 w 7077899"/>
              <a:gd name="connsiteY2346" fmla="*/ 55625 h 6858000"/>
              <a:gd name="connsiteX2347" fmla="*/ 4370627 w 7077899"/>
              <a:gd name="connsiteY2347" fmla="*/ 69521 h 6858000"/>
              <a:gd name="connsiteX2348" fmla="*/ 4378688 w 7077899"/>
              <a:gd name="connsiteY2348" fmla="*/ 82927 h 6858000"/>
              <a:gd name="connsiteX2349" fmla="*/ 4387942 w 7077899"/>
              <a:gd name="connsiteY2349" fmla="*/ 97175 h 6858000"/>
              <a:gd name="connsiteX2350" fmla="*/ 4398843 w 7077899"/>
              <a:gd name="connsiteY2350" fmla="*/ 110261 h 6858000"/>
              <a:gd name="connsiteX2351" fmla="*/ 4410390 w 7077899"/>
              <a:gd name="connsiteY2351" fmla="*/ 124577 h 6858000"/>
              <a:gd name="connsiteX2352" fmla="*/ 4422886 w 7077899"/>
              <a:gd name="connsiteY2352" fmla="*/ 138788 h 6858000"/>
              <a:gd name="connsiteX2353" fmla="*/ 4436874 w 7077899"/>
              <a:gd name="connsiteY2353" fmla="*/ 152505 h 6858000"/>
              <a:gd name="connsiteX2354" fmla="*/ 4449220 w 7077899"/>
              <a:gd name="connsiteY2354" fmla="*/ 167383 h 6858000"/>
              <a:gd name="connsiteX2355" fmla="*/ 4462510 w 7077899"/>
              <a:gd name="connsiteY2355" fmla="*/ 182154 h 6858000"/>
              <a:gd name="connsiteX2356" fmla="*/ 4477449 w 7077899"/>
              <a:gd name="connsiteY2356" fmla="*/ 195768 h 6858000"/>
              <a:gd name="connsiteX2357" fmla="*/ 4492786 w 7077899"/>
              <a:gd name="connsiteY2357" fmla="*/ 209659 h 6858000"/>
              <a:gd name="connsiteX2358" fmla="*/ 4509519 w 7077899"/>
              <a:gd name="connsiteY2358" fmla="*/ 221443 h 6858000"/>
              <a:gd name="connsiteX2359" fmla="*/ 4526652 w 7077899"/>
              <a:gd name="connsiteY2359" fmla="*/ 233509 h 6858000"/>
              <a:gd name="connsiteX2360" fmla="*/ 4545033 w 7077899"/>
              <a:gd name="connsiteY2360" fmla="*/ 244135 h 6858000"/>
              <a:gd name="connsiteX2361" fmla="*/ 4564513 w 7077899"/>
              <a:gd name="connsiteY2361" fmla="*/ 253988 h 6858000"/>
              <a:gd name="connsiteX2362" fmla="*/ 4553198 w 7077899"/>
              <a:gd name="connsiteY2362" fmla="*/ 252977 h 6858000"/>
              <a:gd name="connsiteX2363" fmla="*/ 4544823 w 7077899"/>
              <a:gd name="connsiteY2363" fmla="*/ 253264 h 6858000"/>
              <a:gd name="connsiteX2364" fmla="*/ 4537644 w 7077899"/>
              <a:gd name="connsiteY2364" fmla="*/ 254391 h 6858000"/>
              <a:gd name="connsiteX2365" fmla="*/ 4534651 w 7077899"/>
              <a:gd name="connsiteY2365" fmla="*/ 255376 h 6858000"/>
              <a:gd name="connsiteX2366" fmla="*/ 4532455 w 7077899"/>
              <a:gd name="connsiteY2366" fmla="*/ 256922 h 6858000"/>
              <a:gd name="connsiteX2367" fmla="*/ 4530262 w 7077899"/>
              <a:gd name="connsiteY2367" fmla="*/ 258467 h 6858000"/>
              <a:gd name="connsiteX2368" fmla="*/ 4528464 w 7077899"/>
              <a:gd name="connsiteY2368" fmla="*/ 260295 h 6858000"/>
              <a:gd name="connsiteX2369" fmla="*/ 4525918 w 7077899"/>
              <a:gd name="connsiteY2369" fmla="*/ 265456 h 6858000"/>
              <a:gd name="connsiteX2370" fmla="*/ 4523713 w 7077899"/>
              <a:gd name="connsiteY2370" fmla="*/ 273181 h 6858000"/>
              <a:gd name="connsiteX2371" fmla="*/ 4521459 w 7077899"/>
              <a:gd name="connsiteY2371" fmla="*/ 283187 h 6858000"/>
              <a:gd name="connsiteX2372" fmla="*/ 4531471 w 7077899"/>
              <a:gd name="connsiteY2372" fmla="*/ 287922 h 6858000"/>
              <a:gd name="connsiteX2373" fmla="*/ 4541884 w 7077899"/>
              <a:gd name="connsiteY2373" fmla="*/ 292935 h 6858000"/>
              <a:gd name="connsiteX2374" fmla="*/ 4551447 w 7077899"/>
              <a:gd name="connsiteY2374" fmla="*/ 299669 h 6858000"/>
              <a:gd name="connsiteX2375" fmla="*/ 4561007 w 7077899"/>
              <a:gd name="connsiteY2375" fmla="*/ 306401 h 6858000"/>
              <a:gd name="connsiteX2376" fmla="*/ 4569870 w 7077899"/>
              <a:gd name="connsiteY2376" fmla="*/ 314191 h 6858000"/>
              <a:gd name="connsiteX2377" fmla="*/ 4578336 w 7077899"/>
              <a:gd name="connsiteY2377" fmla="*/ 321698 h 6858000"/>
              <a:gd name="connsiteX2378" fmla="*/ 4585706 w 7077899"/>
              <a:gd name="connsiteY2378" fmla="*/ 329980 h 6858000"/>
              <a:gd name="connsiteX2379" fmla="*/ 4591577 w 7077899"/>
              <a:gd name="connsiteY2379" fmla="*/ 338752 h 6858000"/>
              <a:gd name="connsiteX2380" fmla="*/ 4597845 w 7077899"/>
              <a:gd name="connsiteY2380" fmla="*/ 347805 h 6858000"/>
              <a:gd name="connsiteX2381" fmla="*/ 4602369 w 7077899"/>
              <a:gd name="connsiteY2381" fmla="*/ 356402 h 6858000"/>
              <a:gd name="connsiteX2382" fmla="*/ 4605399 w 7077899"/>
              <a:gd name="connsiteY2382" fmla="*/ 365493 h 6858000"/>
              <a:gd name="connsiteX2383" fmla="*/ 4606933 w 7077899"/>
              <a:gd name="connsiteY2383" fmla="*/ 375076 h 6858000"/>
              <a:gd name="connsiteX2384" fmla="*/ 4607671 w 7077899"/>
              <a:gd name="connsiteY2384" fmla="*/ 384098 h 6858000"/>
              <a:gd name="connsiteX2385" fmla="*/ 4605567 w 7077899"/>
              <a:gd name="connsiteY2385" fmla="*/ 393438 h 6858000"/>
              <a:gd name="connsiteX2386" fmla="*/ 4602663 w 7077899"/>
              <a:gd name="connsiteY2386" fmla="*/ 402215 h 6858000"/>
              <a:gd name="connsiteX2387" fmla="*/ 4598769 w 7077899"/>
              <a:gd name="connsiteY2387" fmla="*/ 407203 h 6858000"/>
              <a:gd name="connsiteX2388" fmla="*/ 4597320 w 7077899"/>
              <a:gd name="connsiteY2388" fmla="*/ 411591 h 6858000"/>
              <a:gd name="connsiteX2389" fmla="*/ 4612411 w 7077899"/>
              <a:gd name="connsiteY2389" fmla="*/ 418358 h 6858000"/>
              <a:gd name="connsiteX2390" fmla="*/ 4626658 w 7077899"/>
              <a:gd name="connsiteY2390" fmla="*/ 426845 h 6858000"/>
              <a:gd name="connsiteX2391" fmla="*/ 4642647 w 7077899"/>
              <a:gd name="connsiteY2391" fmla="*/ 435784 h 6858000"/>
              <a:gd name="connsiteX2392" fmla="*/ 4657393 w 7077899"/>
              <a:gd name="connsiteY2392" fmla="*/ 446170 h 6858000"/>
              <a:gd name="connsiteX2393" fmla="*/ 4684283 w 7077899"/>
              <a:gd name="connsiteY2393" fmla="*/ 468197 h 6858000"/>
              <a:gd name="connsiteX2394" fmla="*/ 4698078 w 7077899"/>
              <a:gd name="connsiteY2394" fmla="*/ 478687 h 6858000"/>
              <a:gd name="connsiteX2395" fmla="*/ 4711075 w 7077899"/>
              <a:gd name="connsiteY2395" fmla="*/ 488613 h 6858000"/>
              <a:gd name="connsiteX2396" fmla="*/ 4712775 w 7077899"/>
              <a:gd name="connsiteY2396" fmla="*/ 485172 h 6858000"/>
              <a:gd name="connsiteX2397" fmla="*/ 4713827 w 7077899"/>
              <a:gd name="connsiteY2397" fmla="*/ 480502 h 6858000"/>
              <a:gd name="connsiteX2398" fmla="*/ 4713233 w 7077899"/>
              <a:gd name="connsiteY2398" fmla="*/ 476992 h 6858000"/>
              <a:gd name="connsiteX2399" fmla="*/ 4711995 w 7077899"/>
              <a:gd name="connsiteY2399" fmla="*/ 472253 h 6858000"/>
              <a:gd name="connsiteX2400" fmla="*/ 4707619 w 7077899"/>
              <a:gd name="connsiteY2400" fmla="*/ 462990 h 6858000"/>
              <a:gd name="connsiteX2401" fmla="*/ 4702846 w 7077899"/>
              <a:gd name="connsiteY2401" fmla="*/ 453444 h 6858000"/>
              <a:gd name="connsiteX2402" fmla="*/ 4701054 w 7077899"/>
              <a:gd name="connsiteY2402" fmla="*/ 449091 h 6858000"/>
              <a:gd name="connsiteX2403" fmla="*/ 4698867 w 7077899"/>
              <a:gd name="connsiteY2403" fmla="*/ 444458 h 6858000"/>
              <a:gd name="connsiteX2404" fmla="*/ 4698424 w 7077899"/>
              <a:gd name="connsiteY2404" fmla="*/ 440281 h 6858000"/>
              <a:gd name="connsiteX2405" fmla="*/ 4698778 w 7077899"/>
              <a:gd name="connsiteY2405" fmla="*/ 436665 h 6858000"/>
              <a:gd name="connsiteX2406" fmla="*/ 4700229 w 7077899"/>
              <a:gd name="connsiteY2406" fmla="*/ 432276 h 6858000"/>
              <a:gd name="connsiteX2407" fmla="*/ 4704222 w 7077899"/>
              <a:gd name="connsiteY2407" fmla="*/ 428903 h 6858000"/>
              <a:gd name="connsiteX2408" fmla="*/ 4709161 w 7077899"/>
              <a:gd name="connsiteY2408" fmla="*/ 425424 h 6858000"/>
              <a:gd name="connsiteX2409" fmla="*/ 4716092 w 7077899"/>
              <a:gd name="connsiteY2409" fmla="*/ 423350 h 6858000"/>
              <a:gd name="connsiteX2410" fmla="*/ 4715039 w 7077899"/>
              <a:gd name="connsiteY2410" fmla="*/ 428020 h 6858000"/>
              <a:gd name="connsiteX2411" fmla="*/ 4714234 w 7077899"/>
              <a:gd name="connsiteY2411" fmla="*/ 433636 h 6858000"/>
              <a:gd name="connsiteX2412" fmla="*/ 4713977 w 7077899"/>
              <a:gd name="connsiteY2412" fmla="*/ 438866 h 6858000"/>
              <a:gd name="connsiteX2413" fmla="*/ 4714372 w 7077899"/>
              <a:gd name="connsiteY2413" fmla="*/ 445327 h 6858000"/>
              <a:gd name="connsiteX2414" fmla="*/ 4715309 w 7077899"/>
              <a:gd name="connsiteY2414" fmla="*/ 451399 h 6858000"/>
              <a:gd name="connsiteX2415" fmla="*/ 4718543 w 7077899"/>
              <a:gd name="connsiteY2415" fmla="*/ 457541 h 6858000"/>
              <a:gd name="connsiteX2416" fmla="*/ 4720978 w 7077899"/>
              <a:gd name="connsiteY2416" fmla="*/ 463122 h 6858000"/>
              <a:gd name="connsiteX2417" fmla="*/ 4724211 w 7077899"/>
              <a:gd name="connsiteY2417" fmla="*/ 469262 h 6858000"/>
              <a:gd name="connsiteX2418" fmla="*/ 4727194 w 7077899"/>
              <a:gd name="connsiteY2418" fmla="*/ 474455 h 6858000"/>
              <a:gd name="connsiteX2419" fmla="*/ 4731125 w 7077899"/>
              <a:gd name="connsiteY2419" fmla="*/ 479544 h 6858000"/>
              <a:gd name="connsiteX2420" fmla="*/ 4736154 w 7077899"/>
              <a:gd name="connsiteY2420" fmla="*/ 483858 h 6858000"/>
              <a:gd name="connsiteX2421" fmla="*/ 4741334 w 7077899"/>
              <a:gd name="connsiteY2421" fmla="*/ 487506 h 6858000"/>
              <a:gd name="connsiteX2422" fmla="*/ 4746664 w 7077899"/>
              <a:gd name="connsiteY2422" fmla="*/ 490485 h 6858000"/>
              <a:gd name="connsiteX2423" fmla="*/ 4752297 w 7077899"/>
              <a:gd name="connsiteY2423" fmla="*/ 492133 h 6858000"/>
              <a:gd name="connsiteX2424" fmla="*/ 4758075 w 7077899"/>
              <a:gd name="connsiteY2424" fmla="*/ 493111 h 6858000"/>
              <a:gd name="connsiteX2425" fmla="*/ 4764555 w 7077899"/>
              <a:gd name="connsiteY2425" fmla="*/ 493037 h 6858000"/>
              <a:gd name="connsiteX2426" fmla="*/ 4759796 w 7077899"/>
              <a:gd name="connsiteY2426" fmla="*/ 512101 h 6858000"/>
              <a:gd name="connsiteX2427" fmla="*/ 4757595 w 7077899"/>
              <a:gd name="connsiteY2427" fmla="*/ 519827 h 6858000"/>
              <a:gd name="connsiteX2428" fmla="*/ 4754597 w 7077899"/>
              <a:gd name="connsiteY2428" fmla="*/ 526993 h 6858000"/>
              <a:gd name="connsiteX2429" fmla="*/ 4752497 w 7077899"/>
              <a:gd name="connsiteY2429" fmla="*/ 530153 h 6858000"/>
              <a:gd name="connsiteX2430" fmla="*/ 4749603 w 7077899"/>
              <a:gd name="connsiteY2430" fmla="*/ 532751 h 6858000"/>
              <a:gd name="connsiteX2431" fmla="*/ 4746708 w 7077899"/>
              <a:gd name="connsiteY2431" fmla="*/ 535351 h 6858000"/>
              <a:gd name="connsiteX2432" fmla="*/ 4743415 w 7077899"/>
              <a:gd name="connsiteY2432" fmla="*/ 537670 h 6858000"/>
              <a:gd name="connsiteX2433" fmla="*/ 4739327 w 7077899"/>
              <a:gd name="connsiteY2433" fmla="*/ 539428 h 6858000"/>
              <a:gd name="connsiteX2434" fmla="*/ 4734290 w 7077899"/>
              <a:gd name="connsiteY2434" fmla="*/ 541293 h 6858000"/>
              <a:gd name="connsiteX2435" fmla="*/ 4729401 w 7077899"/>
              <a:gd name="connsiteY2435" fmla="*/ 542487 h 6858000"/>
              <a:gd name="connsiteX2436" fmla="*/ 4722768 w 7077899"/>
              <a:gd name="connsiteY2436" fmla="*/ 543227 h 6858000"/>
              <a:gd name="connsiteX2437" fmla="*/ 4761605 w 7077899"/>
              <a:gd name="connsiteY2437" fmla="*/ 579852 h 6858000"/>
              <a:gd name="connsiteX2438" fmla="*/ 4780321 w 7077899"/>
              <a:gd name="connsiteY2438" fmla="*/ 599218 h 6858000"/>
              <a:gd name="connsiteX2439" fmla="*/ 4799143 w 7077899"/>
              <a:gd name="connsiteY2439" fmla="*/ 620201 h 6858000"/>
              <a:gd name="connsiteX2440" fmla="*/ 4802787 w 7077899"/>
              <a:gd name="connsiteY2440" fmla="*/ 614266 h 6858000"/>
              <a:gd name="connsiteX2441" fmla="*/ 4805088 w 7077899"/>
              <a:gd name="connsiteY2441" fmla="*/ 608158 h 6858000"/>
              <a:gd name="connsiteX2442" fmla="*/ 4805493 w 7077899"/>
              <a:gd name="connsiteY2442" fmla="*/ 602259 h 6858000"/>
              <a:gd name="connsiteX2443" fmla="*/ 4805201 w 7077899"/>
              <a:gd name="connsiteY2443" fmla="*/ 597415 h 6858000"/>
              <a:gd name="connsiteX2444" fmla="*/ 4804908 w 7077899"/>
              <a:gd name="connsiteY2444" fmla="*/ 592570 h 6858000"/>
              <a:gd name="connsiteX2445" fmla="*/ 4803268 w 7077899"/>
              <a:gd name="connsiteY2445" fmla="*/ 587549 h 6858000"/>
              <a:gd name="connsiteX2446" fmla="*/ 4798592 w 7077899"/>
              <a:gd name="connsiteY2446" fmla="*/ 579619 h 6858000"/>
              <a:gd name="connsiteX2447" fmla="*/ 4796208 w 7077899"/>
              <a:gd name="connsiteY2447" fmla="*/ 571756 h 6858000"/>
              <a:gd name="connsiteX2448" fmla="*/ 4795215 w 7077899"/>
              <a:gd name="connsiteY2448" fmla="*/ 567965 h 6858000"/>
              <a:gd name="connsiteX2449" fmla="*/ 4796516 w 7077899"/>
              <a:gd name="connsiteY2449" fmla="*/ 564244 h 6858000"/>
              <a:gd name="connsiteX2450" fmla="*/ 4798217 w 7077899"/>
              <a:gd name="connsiteY2450" fmla="*/ 560804 h 6858000"/>
              <a:gd name="connsiteX2451" fmla="*/ 4801412 w 7077899"/>
              <a:gd name="connsiteY2451" fmla="*/ 556869 h 6858000"/>
              <a:gd name="connsiteX2452" fmla="*/ 4807448 w 7077899"/>
              <a:gd name="connsiteY2452" fmla="*/ 552617 h 6858000"/>
              <a:gd name="connsiteX2453" fmla="*/ 4815231 w 7077899"/>
              <a:gd name="connsiteY2453" fmla="*/ 548822 h 6858000"/>
              <a:gd name="connsiteX2454" fmla="*/ 4809209 w 7077899"/>
              <a:gd name="connsiteY2454" fmla="*/ 540716 h 6858000"/>
              <a:gd name="connsiteX2455" fmla="*/ 4802392 w 7077899"/>
              <a:gd name="connsiteY2455" fmla="*/ 532050 h 6858000"/>
              <a:gd name="connsiteX2456" fmla="*/ 4791049 w 7077899"/>
              <a:gd name="connsiteY2456" fmla="*/ 514787 h 6858000"/>
              <a:gd name="connsiteX2457" fmla="*/ 4781899 w 7077899"/>
              <a:gd name="connsiteY2457" fmla="*/ 495976 h 6858000"/>
              <a:gd name="connsiteX2458" fmla="*/ 4773150 w 7077899"/>
              <a:gd name="connsiteY2458" fmla="*/ 477446 h 6858000"/>
              <a:gd name="connsiteX2459" fmla="*/ 4766295 w 7077899"/>
              <a:gd name="connsiteY2459" fmla="*/ 458704 h 6858000"/>
              <a:gd name="connsiteX2460" fmla="*/ 4759441 w 7077899"/>
              <a:gd name="connsiteY2460" fmla="*/ 439962 h 6858000"/>
              <a:gd name="connsiteX2461" fmla="*/ 4746375 w 7077899"/>
              <a:gd name="connsiteY2461" fmla="*/ 403707 h 6858000"/>
              <a:gd name="connsiteX2462" fmla="*/ 4738919 w 7077899"/>
              <a:gd name="connsiteY2462" fmla="*/ 387635 h 6858000"/>
              <a:gd name="connsiteX2463" fmla="*/ 4729411 w 7077899"/>
              <a:gd name="connsiteY2463" fmla="*/ 372437 h 6858000"/>
              <a:gd name="connsiteX2464" fmla="*/ 4720163 w 7077899"/>
              <a:gd name="connsiteY2464" fmla="*/ 358191 h 6858000"/>
              <a:gd name="connsiteX2465" fmla="*/ 4708560 w 7077899"/>
              <a:gd name="connsiteY2465" fmla="*/ 346157 h 6858000"/>
              <a:gd name="connsiteX2466" fmla="*/ 4703035 w 7077899"/>
              <a:gd name="connsiteY2466" fmla="*/ 339946 h 6858000"/>
              <a:gd name="connsiteX2467" fmla="*/ 4696262 w 7077899"/>
              <a:gd name="connsiteY2467" fmla="*/ 335176 h 6858000"/>
              <a:gd name="connsiteX2468" fmla="*/ 4689487 w 7077899"/>
              <a:gd name="connsiteY2468" fmla="*/ 330405 h 6858000"/>
              <a:gd name="connsiteX2469" fmla="*/ 4682015 w 7077899"/>
              <a:gd name="connsiteY2469" fmla="*/ 326690 h 6858000"/>
              <a:gd name="connsiteX2470" fmla="*/ 4673745 w 7077899"/>
              <a:gd name="connsiteY2470" fmla="*/ 322412 h 6858000"/>
              <a:gd name="connsiteX2471" fmla="*/ 4666124 w 7077899"/>
              <a:gd name="connsiteY2471" fmla="*/ 319362 h 6858000"/>
              <a:gd name="connsiteX2472" fmla="*/ 4657002 w 7077899"/>
              <a:gd name="connsiteY2472" fmla="*/ 316804 h 6858000"/>
              <a:gd name="connsiteX2473" fmla="*/ 4647335 w 7077899"/>
              <a:gd name="connsiteY2473" fmla="*/ 314636 h 6858000"/>
              <a:gd name="connsiteX2474" fmla="*/ 4648140 w 7077899"/>
              <a:gd name="connsiteY2474" fmla="*/ 309018 h 6858000"/>
              <a:gd name="connsiteX2475" fmla="*/ 4646952 w 7077899"/>
              <a:gd name="connsiteY2475" fmla="*/ 301997 h 6858000"/>
              <a:gd name="connsiteX2476" fmla="*/ 4645765 w 7077899"/>
              <a:gd name="connsiteY2476" fmla="*/ 294976 h 6858000"/>
              <a:gd name="connsiteX2477" fmla="*/ 4642835 w 7077899"/>
              <a:gd name="connsiteY2477" fmla="*/ 287501 h 6858000"/>
              <a:gd name="connsiteX2478" fmla="*/ 4639105 w 7077899"/>
              <a:gd name="connsiteY2478" fmla="*/ 279463 h 6858000"/>
              <a:gd name="connsiteX2479" fmla="*/ 4633880 w 7077899"/>
              <a:gd name="connsiteY2479" fmla="*/ 271919 h 6858000"/>
              <a:gd name="connsiteX2480" fmla="*/ 4628258 w 7077899"/>
              <a:gd name="connsiteY2480" fmla="*/ 264095 h 6858000"/>
              <a:gd name="connsiteX2481" fmla="*/ 4622084 w 7077899"/>
              <a:gd name="connsiteY2481" fmla="*/ 256657 h 6858000"/>
              <a:gd name="connsiteX2482" fmla="*/ 4615365 w 7077899"/>
              <a:gd name="connsiteY2482" fmla="*/ 249604 h 6858000"/>
              <a:gd name="connsiteX2483" fmla="*/ 4607945 w 7077899"/>
              <a:gd name="connsiteY2483" fmla="*/ 243606 h 6858000"/>
              <a:gd name="connsiteX2484" fmla="*/ 4600525 w 7077899"/>
              <a:gd name="connsiteY2484" fmla="*/ 237607 h 6858000"/>
              <a:gd name="connsiteX2485" fmla="*/ 4593750 w 7077899"/>
              <a:gd name="connsiteY2485" fmla="*/ 232836 h 6858000"/>
              <a:gd name="connsiteX2486" fmla="*/ 4586277 w 7077899"/>
              <a:gd name="connsiteY2486" fmla="*/ 229120 h 6858000"/>
              <a:gd name="connsiteX2487" fmla="*/ 4579451 w 7077899"/>
              <a:gd name="connsiteY2487" fmla="*/ 226632 h 6858000"/>
              <a:gd name="connsiteX2488" fmla="*/ 4573670 w 7077899"/>
              <a:gd name="connsiteY2488" fmla="*/ 225653 h 6858000"/>
              <a:gd name="connsiteX2489" fmla="*/ 4569882 w 7077899"/>
              <a:gd name="connsiteY2489" fmla="*/ 226076 h 6858000"/>
              <a:gd name="connsiteX2490" fmla="*/ 4567039 w 7077899"/>
              <a:gd name="connsiteY2490" fmla="*/ 226394 h 6858000"/>
              <a:gd name="connsiteX2491" fmla="*/ 4573882 w 7077899"/>
              <a:gd name="connsiteY2491" fmla="*/ 216525 h 6858000"/>
              <a:gd name="connsiteX2492" fmla="*/ 4578677 w 7077899"/>
              <a:gd name="connsiteY2492" fmla="*/ 207534 h 6858000"/>
              <a:gd name="connsiteX2493" fmla="*/ 4581828 w 7077899"/>
              <a:gd name="connsiteY2493" fmla="*/ 199704 h 6858000"/>
              <a:gd name="connsiteX2494" fmla="*/ 4583631 w 7077899"/>
              <a:gd name="connsiteY2494" fmla="*/ 191699 h 6858000"/>
              <a:gd name="connsiteX2495" fmla="*/ 4583789 w 7077899"/>
              <a:gd name="connsiteY2495" fmla="*/ 184854 h 6858000"/>
              <a:gd name="connsiteX2496" fmla="*/ 4582602 w 7077899"/>
              <a:gd name="connsiteY2496" fmla="*/ 177834 h 6858000"/>
              <a:gd name="connsiteX2497" fmla="*/ 4579370 w 7077899"/>
              <a:gd name="connsiteY2497" fmla="*/ 171692 h 6858000"/>
              <a:gd name="connsiteX2498" fmla="*/ 4576287 w 7077899"/>
              <a:gd name="connsiteY2498" fmla="*/ 164883 h 6858000"/>
              <a:gd name="connsiteX2499" fmla="*/ 4570611 w 7077899"/>
              <a:gd name="connsiteY2499" fmla="*/ 159341 h 6858000"/>
              <a:gd name="connsiteX2500" fmla="*/ 4564687 w 7077899"/>
              <a:gd name="connsiteY2500" fmla="*/ 152849 h 6858000"/>
              <a:gd name="connsiteX2501" fmla="*/ 4558065 w 7077899"/>
              <a:gd name="connsiteY2501" fmla="*/ 147411 h 6858000"/>
              <a:gd name="connsiteX2502" fmla="*/ 4550096 w 7077899"/>
              <a:gd name="connsiteY2502" fmla="*/ 141799 h 6858000"/>
              <a:gd name="connsiteX2503" fmla="*/ 4532262 w 7077899"/>
              <a:gd name="connsiteY2503" fmla="*/ 130787 h 6858000"/>
              <a:gd name="connsiteX2504" fmla="*/ 4512137 w 7077899"/>
              <a:gd name="connsiteY2504" fmla="*/ 119706 h 6858000"/>
              <a:gd name="connsiteX2505" fmla="*/ 4521918 w 7077899"/>
              <a:gd name="connsiteY2505" fmla="*/ 111134 h 6858000"/>
              <a:gd name="connsiteX2506" fmla="*/ 4531797 w 7077899"/>
              <a:gd name="connsiteY2506" fmla="*/ 104177 h 6858000"/>
              <a:gd name="connsiteX2507" fmla="*/ 4540975 w 7077899"/>
              <a:gd name="connsiteY2507" fmla="*/ 98274 h 6858000"/>
              <a:gd name="connsiteX2508" fmla="*/ 4550005 w 7077899"/>
              <a:gd name="connsiteY2508" fmla="*/ 93038 h 6858000"/>
              <a:gd name="connsiteX2509" fmla="*/ 4566816 w 7077899"/>
              <a:gd name="connsiteY2509" fmla="*/ 84004 h 6858000"/>
              <a:gd name="connsiteX2510" fmla="*/ 4584422 w 7077899"/>
              <a:gd name="connsiteY2510" fmla="*/ 75533 h 6858000"/>
              <a:gd name="connsiteX2511" fmla="*/ 4602180 w 7077899"/>
              <a:gd name="connsiteY2511" fmla="*/ 66397 h 6858000"/>
              <a:gd name="connsiteX2512" fmla="*/ 4611059 w 7077899"/>
              <a:gd name="connsiteY2512" fmla="*/ 61827 h 6858000"/>
              <a:gd name="connsiteX2513" fmla="*/ 4620787 w 7077899"/>
              <a:gd name="connsiteY2513" fmla="*/ 55537 h 6858000"/>
              <a:gd name="connsiteX2514" fmla="*/ 4632011 w 7077899"/>
              <a:gd name="connsiteY2514" fmla="*/ 48754 h 6858000"/>
              <a:gd name="connsiteX2515" fmla="*/ 4643535 w 7077899"/>
              <a:gd name="connsiteY2515" fmla="*/ 40638 h 6858000"/>
              <a:gd name="connsiteX2516" fmla="*/ 4655912 w 7077899"/>
              <a:gd name="connsiteY2516" fmla="*/ 30801 h 6858000"/>
              <a:gd name="connsiteX2517" fmla="*/ 4669782 w 7077899"/>
              <a:gd name="connsiteY2517" fmla="*/ 20472 h 6858000"/>
              <a:gd name="connsiteX2518" fmla="*/ 4680193 w 7077899"/>
              <a:gd name="connsiteY2518" fmla="*/ 25486 h 6858000"/>
              <a:gd name="connsiteX2519" fmla="*/ 4690907 w 7077899"/>
              <a:gd name="connsiteY2519" fmla="*/ 29165 h 6858000"/>
              <a:gd name="connsiteX2520" fmla="*/ 4702319 w 7077899"/>
              <a:gd name="connsiteY2520" fmla="*/ 31792 h 6858000"/>
              <a:gd name="connsiteX2521" fmla="*/ 4712785 w 7077899"/>
              <a:gd name="connsiteY2521" fmla="*/ 34522 h 6858000"/>
              <a:gd name="connsiteX2522" fmla="*/ 4734715 w 7077899"/>
              <a:gd name="connsiteY2522" fmla="*/ 37600 h 6858000"/>
              <a:gd name="connsiteX2523" fmla="*/ 4757193 w 7077899"/>
              <a:gd name="connsiteY2523" fmla="*/ 40288 h 6858000"/>
              <a:gd name="connsiteX2524" fmla="*/ 4755832 w 7077899"/>
              <a:gd name="connsiteY2524" fmla="*/ 52472 h 6858000"/>
              <a:gd name="connsiteX2525" fmla="*/ 4755719 w 7077899"/>
              <a:gd name="connsiteY2525" fmla="*/ 63213 h 6858000"/>
              <a:gd name="connsiteX2526" fmla="*/ 4756853 w 7077899"/>
              <a:gd name="connsiteY2526" fmla="*/ 72515 h 6858000"/>
              <a:gd name="connsiteX2527" fmla="*/ 4759884 w 7077899"/>
              <a:gd name="connsiteY2527" fmla="*/ 81607 h 6858000"/>
              <a:gd name="connsiteX2528" fmla="*/ 4763064 w 7077899"/>
              <a:gd name="connsiteY2528" fmla="*/ 90030 h 6858000"/>
              <a:gd name="connsiteX2529" fmla="*/ 4767490 w 7077899"/>
              <a:gd name="connsiteY2529" fmla="*/ 97013 h 6858000"/>
              <a:gd name="connsiteX2530" fmla="*/ 4772168 w 7077899"/>
              <a:gd name="connsiteY2530" fmla="*/ 104945 h 6858000"/>
              <a:gd name="connsiteX2531" fmla="*/ 4777941 w 7077899"/>
              <a:gd name="connsiteY2531" fmla="*/ 112101 h 6858000"/>
              <a:gd name="connsiteX2532" fmla="*/ 4792081 w 7077899"/>
              <a:gd name="connsiteY2532" fmla="*/ 125153 h 6858000"/>
              <a:gd name="connsiteX2533" fmla="*/ 4806470 w 7077899"/>
              <a:gd name="connsiteY2533" fmla="*/ 139151 h 6858000"/>
              <a:gd name="connsiteX2534" fmla="*/ 4823250 w 7077899"/>
              <a:gd name="connsiteY2534" fmla="*/ 154832 h 6858000"/>
              <a:gd name="connsiteX2535" fmla="*/ 4831812 w 7077899"/>
              <a:gd name="connsiteY2535" fmla="*/ 163953 h 6858000"/>
              <a:gd name="connsiteX2536" fmla="*/ 4839128 w 7077899"/>
              <a:gd name="connsiteY2536" fmla="*/ 174516 h 6858000"/>
              <a:gd name="connsiteX2537" fmla="*/ 4830754 w 7077899"/>
              <a:gd name="connsiteY2537" fmla="*/ 174803 h 6858000"/>
              <a:gd name="connsiteX2538" fmla="*/ 4823973 w 7077899"/>
              <a:gd name="connsiteY2538" fmla="*/ 176211 h 6858000"/>
              <a:gd name="connsiteX2539" fmla="*/ 4819085 w 7077899"/>
              <a:gd name="connsiteY2539" fmla="*/ 177408 h 6858000"/>
              <a:gd name="connsiteX2540" fmla="*/ 4813896 w 7077899"/>
              <a:gd name="connsiteY2540" fmla="*/ 179939 h 6858000"/>
              <a:gd name="connsiteX2541" fmla="*/ 4810853 w 7077899"/>
              <a:gd name="connsiteY2541" fmla="*/ 183206 h 6858000"/>
              <a:gd name="connsiteX2542" fmla="*/ 4809152 w 7077899"/>
              <a:gd name="connsiteY2542" fmla="*/ 186647 h 6858000"/>
              <a:gd name="connsiteX2543" fmla="*/ 4807454 w 7077899"/>
              <a:gd name="connsiteY2543" fmla="*/ 190088 h 6858000"/>
              <a:gd name="connsiteX2544" fmla="*/ 4807898 w 7077899"/>
              <a:gd name="connsiteY2544" fmla="*/ 194266 h 6858000"/>
              <a:gd name="connsiteX2545" fmla="*/ 4808341 w 7077899"/>
              <a:gd name="connsiteY2545" fmla="*/ 198442 h 6858000"/>
              <a:gd name="connsiteX2546" fmla="*/ 4809033 w 7077899"/>
              <a:gd name="connsiteY2546" fmla="*/ 203567 h 6858000"/>
              <a:gd name="connsiteX2547" fmla="*/ 4813806 w 7077899"/>
              <a:gd name="connsiteY2547" fmla="*/ 213113 h 6858000"/>
              <a:gd name="connsiteX2548" fmla="*/ 4821272 w 7077899"/>
              <a:gd name="connsiteY2548" fmla="*/ 223008 h 6858000"/>
              <a:gd name="connsiteX2549" fmla="*/ 4829684 w 7077899"/>
              <a:gd name="connsiteY2549" fmla="*/ 232797 h 6858000"/>
              <a:gd name="connsiteX2550" fmla="*/ 4840387 w 7077899"/>
              <a:gd name="connsiteY2550" fmla="*/ 242654 h 6858000"/>
              <a:gd name="connsiteX2551" fmla="*/ 4851147 w 7077899"/>
              <a:gd name="connsiteY2551" fmla="*/ 250231 h 6858000"/>
              <a:gd name="connsiteX2552" fmla="*/ 4861507 w 7077899"/>
              <a:gd name="connsiteY2552" fmla="*/ 257527 h 6858000"/>
              <a:gd name="connsiteX2553" fmla="*/ 4872466 w 7077899"/>
              <a:gd name="connsiteY2553" fmla="*/ 262154 h 6858000"/>
              <a:gd name="connsiteX2554" fmla="*/ 4877697 w 7077899"/>
              <a:gd name="connsiteY2554" fmla="*/ 263519 h 6858000"/>
              <a:gd name="connsiteX2555" fmla="*/ 4881983 w 7077899"/>
              <a:gd name="connsiteY2555" fmla="*/ 264990 h 6858000"/>
              <a:gd name="connsiteX2556" fmla="*/ 4886172 w 7077899"/>
              <a:gd name="connsiteY2556" fmla="*/ 264849 h 6858000"/>
              <a:gd name="connsiteX2557" fmla="*/ 4889962 w 7077899"/>
              <a:gd name="connsiteY2557" fmla="*/ 264424 h 6858000"/>
              <a:gd name="connsiteX2558" fmla="*/ 4892953 w 7077899"/>
              <a:gd name="connsiteY2558" fmla="*/ 263440 h 6858000"/>
              <a:gd name="connsiteX2559" fmla="*/ 4895697 w 7077899"/>
              <a:gd name="connsiteY2559" fmla="*/ 261508 h 6858000"/>
              <a:gd name="connsiteX2560" fmla="*/ 4898344 w 7077899"/>
              <a:gd name="connsiteY2560" fmla="*/ 257961 h 6858000"/>
              <a:gd name="connsiteX2561" fmla="*/ 4899092 w 7077899"/>
              <a:gd name="connsiteY2561" fmla="*/ 254623 h 6858000"/>
              <a:gd name="connsiteX2562" fmla="*/ 4902178 w 7077899"/>
              <a:gd name="connsiteY2562" fmla="*/ 261433 h 6858000"/>
              <a:gd name="connsiteX2563" fmla="*/ 4901872 w 7077899"/>
              <a:gd name="connsiteY2563" fmla="*/ 268948 h 6858000"/>
              <a:gd name="connsiteX2564" fmla="*/ 4902112 w 7077899"/>
              <a:gd name="connsiteY2564" fmla="*/ 276074 h 6858000"/>
              <a:gd name="connsiteX2565" fmla="*/ 4901953 w 7077899"/>
              <a:gd name="connsiteY2565" fmla="*/ 282920 h 6858000"/>
              <a:gd name="connsiteX2566" fmla="*/ 4900141 w 7077899"/>
              <a:gd name="connsiteY2566" fmla="*/ 297102 h 6858000"/>
              <a:gd name="connsiteX2567" fmla="*/ 4895636 w 7077899"/>
              <a:gd name="connsiteY2567" fmla="*/ 310935 h 6858000"/>
              <a:gd name="connsiteX2568" fmla="*/ 4891532 w 7077899"/>
              <a:gd name="connsiteY2568" fmla="*/ 325053 h 6858000"/>
              <a:gd name="connsiteX2569" fmla="*/ 4887826 w 7077899"/>
              <a:gd name="connsiteY2569" fmla="*/ 339447 h 6858000"/>
              <a:gd name="connsiteX2570" fmla="*/ 4885067 w 7077899"/>
              <a:gd name="connsiteY2570" fmla="*/ 353737 h 6858000"/>
              <a:gd name="connsiteX2571" fmla="*/ 4883413 w 7077899"/>
              <a:gd name="connsiteY2571" fmla="*/ 361074 h 6858000"/>
              <a:gd name="connsiteX2572" fmla="*/ 4883501 w 7077899"/>
              <a:gd name="connsiteY2572" fmla="*/ 368867 h 6858000"/>
              <a:gd name="connsiteX2573" fmla="*/ 4886636 w 7077899"/>
              <a:gd name="connsiteY2573" fmla="*/ 373393 h 6858000"/>
              <a:gd name="connsiteX2574" fmla="*/ 4890071 w 7077899"/>
              <a:gd name="connsiteY2574" fmla="*/ 376586 h 6858000"/>
              <a:gd name="connsiteX2575" fmla="*/ 4893257 w 7077899"/>
              <a:gd name="connsiteY2575" fmla="*/ 378830 h 6858000"/>
              <a:gd name="connsiteX2576" fmla="*/ 4896995 w 7077899"/>
              <a:gd name="connsiteY2576" fmla="*/ 380689 h 6858000"/>
              <a:gd name="connsiteX2577" fmla="*/ 4900633 w 7077899"/>
              <a:gd name="connsiteY2577" fmla="*/ 380933 h 6858000"/>
              <a:gd name="connsiteX2578" fmla="*/ 4905219 w 7077899"/>
              <a:gd name="connsiteY2578" fmla="*/ 381070 h 6858000"/>
              <a:gd name="connsiteX2579" fmla="*/ 4912550 w 7077899"/>
              <a:gd name="connsiteY2579" fmla="*/ 379276 h 6858000"/>
              <a:gd name="connsiteX2580" fmla="*/ 4921225 w 7077899"/>
              <a:gd name="connsiteY2580" fmla="*/ 377654 h 6858000"/>
              <a:gd name="connsiteX2581" fmla="*/ 4925014 w 7077899"/>
              <a:gd name="connsiteY2581" fmla="*/ 377232 h 6858000"/>
              <a:gd name="connsiteX2582" fmla="*/ 4928801 w 7077899"/>
              <a:gd name="connsiteY2582" fmla="*/ 376807 h 6858000"/>
              <a:gd name="connsiteX2583" fmla="*/ 4932989 w 7077899"/>
              <a:gd name="connsiteY2583" fmla="*/ 376665 h 6858000"/>
              <a:gd name="connsiteX2584" fmla="*/ 4937424 w 7077899"/>
              <a:gd name="connsiteY2584" fmla="*/ 377469 h 6858000"/>
              <a:gd name="connsiteX2585" fmla="*/ 4940612 w 7077899"/>
              <a:gd name="connsiteY2585" fmla="*/ 379714 h 6858000"/>
              <a:gd name="connsiteX2586" fmla="*/ 4944197 w 7077899"/>
              <a:gd name="connsiteY2586" fmla="*/ 382239 h 6858000"/>
              <a:gd name="connsiteX2587" fmla="*/ 4938807 w 7077899"/>
              <a:gd name="connsiteY2587" fmla="*/ 387719 h 6858000"/>
              <a:gd name="connsiteX2588" fmla="*/ 4935462 w 7077899"/>
              <a:gd name="connsiteY2588" fmla="*/ 392321 h 6858000"/>
              <a:gd name="connsiteX2589" fmla="*/ 4933711 w 7077899"/>
              <a:gd name="connsiteY2589" fmla="*/ 398043 h 6858000"/>
              <a:gd name="connsiteX2590" fmla="*/ 4931808 w 7077899"/>
              <a:gd name="connsiteY2590" fmla="*/ 404435 h 6858000"/>
              <a:gd name="connsiteX2591" fmla="*/ 4931801 w 7077899"/>
              <a:gd name="connsiteY2591" fmla="*/ 410611 h 6858000"/>
              <a:gd name="connsiteX2592" fmla="*/ 4933690 w 7077899"/>
              <a:gd name="connsiteY2592" fmla="*/ 416579 h 6858000"/>
              <a:gd name="connsiteX2593" fmla="*/ 4936223 w 7077899"/>
              <a:gd name="connsiteY2593" fmla="*/ 423774 h 6858000"/>
              <a:gd name="connsiteX2594" fmla="*/ 4939303 w 7077899"/>
              <a:gd name="connsiteY2594" fmla="*/ 430581 h 6858000"/>
              <a:gd name="connsiteX2595" fmla="*/ 4947208 w 7077899"/>
              <a:gd name="connsiteY2595" fmla="*/ 444653 h 6858000"/>
              <a:gd name="connsiteX2596" fmla="*/ 4957809 w 7077899"/>
              <a:gd name="connsiteY2596" fmla="*/ 459074 h 6858000"/>
              <a:gd name="connsiteX2597" fmla="*/ 4978708 w 7077899"/>
              <a:gd name="connsiteY2597" fmla="*/ 489252 h 6858000"/>
              <a:gd name="connsiteX2598" fmla="*/ 4984294 w 7077899"/>
              <a:gd name="connsiteY2598" fmla="*/ 487004 h 6858000"/>
              <a:gd name="connsiteX2599" fmla="*/ 4988285 w 7077899"/>
              <a:gd name="connsiteY2599" fmla="*/ 483631 h 6858000"/>
              <a:gd name="connsiteX2600" fmla="*/ 4989835 w 7077899"/>
              <a:gd name="connsiteY2600" fmla="*/ 480857 h 6858000"/>
              <a:gd name="connsiteX2601" fmla="*/ 4990589 w 7077899"/>
              <a:gd name="connsiteY2601" fmla="*/ 477521 h 6858000"/>
              <a:gd name="connsiteX2602" fmla="*/ 4990691 w 7077899"/>
              <a:gd name="connsiteY2602" fmla="*/ 472957 h 6858000"/>
              <a:gd name="connsiteX2603" fmla="*/ 4988901 w 7077899"/>
              <a:gd name="connsiteY2603" fmla="*/ 468604 h 6858000"/>
              <a:gd name="connsiteX2604" fmla="*/ 4983827 w 7077899"/>
              <a:gd name="connsiteY2604" fmla="*/ 460392 h 6858000"/>
              <a:gd name="connsiteX2605" fmla="*/ 5002594 w 7077899"/>
              <a:gd name="connsiteY2605" fmla="*/ 483658 h 6858000"/>
              <a:gd name="connsiteX2606" fmla="*/ 5024099 w 7077899"/>
              <a:gd name="connsiteY2606" fmla="*/ 511168 h 6858000"/>
              <a:gd name="connsiteX2607" fmla="*/ 5045698 w 7077899"/>
              <a:gd name="connsiteY2607" fmla="*/ 540294 h 6858000"/>
              <a:gd name="connsiteX2608" fmla="*/ 5056547 w 7077899"/>
              <a:gd name="connsiteY2608" fmla="*/ 555664 h 6858000"/>
              <a:gd name="connsiteX2609" fmla="*/ 5067794 w 7077899"/>
              <a:gd name="connsiteY2609" fmla="*/ 571315 h 6858000"/>
              <a:gd name="connsiteX2610" fmla="*/ 5077545 w 7077899"/>
              <a:gd name="connsiteY2610" fmla="*/ 587459 h 6858000"/>
              <a:gd name="connsiteX2611" fmla="*/ 5086349 w 7077899"/>
              <a:gd name="connsiteY2611" fmla="*/ 603709 h 6858000"/>
              <a:gd name="connsiteX2612" fmla="*/ 5094605 w 7077899"/>
              <a:gd name="connsiteY2612" fmla="*/ 620343 h 6858000"/>
              <a:gd name="connsiteX2613" fmla="*/ 5101513 w 7077899"/>
              <a:gd name="connsiteY2613" fmla="*/ 636803 h 6858000"/>
              <a:gd name="connsiteX2614" fmla="*/ 5107072 w 7077899"/>
              <a:gd name="connsiteY2614" fmla="*/ 653087 h 6858000"/>
              <a:gd name="connsiteX2615" fmla="*/ 5110193 w 7077899"/>
              <a:gd name="connsiteY2615" fmla="*/ 669972 h 6858000"/>
              <a:gd name="connsiteX2616" fmla="*/ 5111167 w 7077899"/>
              <a:gd name="connsiteY2616" fmla="*/ 686118 h 6858000"/>
              <a:gd name="connsiteX2617" fmla="*/ 5111659 w 7077899"/>
              <a:gd name="connsiteY2617" fmla="*/ 694192 h 6858000"/>
              <a:gd name="connsiteX2618" fmla="*/ 5110798 w 7077899"/>
              <a:gd name="connsiteY2618" fmla="*/ 702089 h 6858000"/>
              <a:gd name="connsiteX2619" fmla="*/ 5113837 w 7077899"/>
              <a:gd name="connsiteY2619" fmla="*/ 705002 h 6858000"/>
              <a:gd name="connsiteX2620" fmla="*/ 5117175 w 7077899"/>
              <a:gd name="connsiteY2620" fmla="*/ 706579 h 6858000"/>
              <a:gd name="connsiteX2621" fmla="*/ 5120962 w 7077899"/>
              <a:gd name="connsiteY2621" fmla="*/ 706155 h 6858000"/>
              <a:gd name="connsiteX2622" fmla="*/ 5125300 w 7077899"/>
              <a:gd name="connsiteY2622" fmla="*/ 705346 h 6858000"/>
              <a:gd name="connsiteX2623" fmla="*/ 5129539 w 7077899"/>
              <a:gd name="connsiteY2623" fmla="*/ 702921 h 6858000"/>
              <a:gd name="connsiteX2624" fmla="*/ 5135128 w 7077899"/>
              <a:gd name="connsiteY2624" fmla="*/ 700672 h 6858000"/>
              <a:gd name="connsiteX2625" fmla="*/ 5143855 w 7077899"/>
              <a:gd name="connsiteY2625" fmla="*/ 696769 h 6858000"/>
              <a:gd name="connsiteX2626" fmla="*/ 5143273 w 7077899"/>
              <a:gd name="connsiteY2626" fmla="*/ 721868 h 6858000"/>
              <a:gd name="connsiteX2627" fmla="*/ 5143641 w 7077899"/>
              <a:gd name="connsiteY2627" fmla="*/ 746862 h 6858000"/>
              <a:gd name="connsiteX2628" fmla="*/ 5144858 w 7077899"/>
              <a:gd name="connsiteY2628" fmla="*/ 770137 h 6858000"/>
              <a:gd name="connsiteX2629" fmla="*/ 5148518 w 7077899"/>
              <a:gd name="connsiteY2629" fmla="*/ 792813 h 6858000"/>
              <a:gd name="connsiteX2630" fmla="*/ 5151627 w 7077899"/>
              <a:gd name="connsiteY2630" fmla="*/ 815873 h 6858000"/>
              <a:gd name="connsiteX2631" fmla="*/ 5156942 w 7077899"/>
              <a:gd name="connsiteY2631" fmla="*/ 837394 h 6858000"/>
              <a:gd name="connsiteX2632" fmla="*/ 5163444 w 7077899"/>
              <a:gd name="connsiteY2632" fmla="*/ 859752 h 6858000"/>
              <a:gd name="connsiteX2633" fmla="*/ 5170247 w 7077899"/>
              <a:gd name="connsiteY2633" fmla="*/ 880777 h 6858000"/>
              <a:gd name="connsiteX2634" fmla="*/ 5177148 w 7077899"/>
              <a:gd name="connsiteY2634" fmla="*/ 903415 h 6858000"/>
              <a:gd name="connsiteX2635" fmla="*/ 5186643 w 7077899"/>
              <a:gd name="connsiteY2635" fmla="*/ 924788 h 6858000"/>
              <a:gd name="connsiteX2636" fmla="*/ 5204083 w 7077899"/>
              <a:gd name="connsiteY2636" fmla="*/ 970310 h 6858000"/>
              <a:gd name="connsiteX2637" fmla="*/ 5224410 w 7077899"/>
              <a:gd name="connsiteY2637" fmla="*/ 1019410 h 6858000"/>
              <a:gd name="connsiteX2638" fmla="*/ 5245329 w 7077899"/>
              <a:gd name="connsiteY2638" fmla="*/ 1072021 h 6858000"/>
              <a:gd name="connsiteX2639" fmla="*/ 5237252 w 7077899"/>
              <a:gd name="connsiteY2639" fmla="*/ 1070973 h 6858000"/>
              <a:gd name="connsiteX2640" fmla="*/ 5229428 w 7077899"/>
              <a:gd name="connsiteY2640" fmla="*/ 1070872 h 6858000"/>
              <a:gd name="connsiteX2641" fmla="*/ 5225637 w 7077899"/>
              <a:gd name="connsiteY2641" fmla="*/ 1071296 h 6858000"/>
              <a:gd name="connsiteX2642" fmla="*/ 5221300 w 7077899"/>
              <a:gd name="connsiteY2642" fmla="*/ 1072106 h 6858000"/>
              <a:gd name="connsiteX2643" fmla="*/ 5216264 w 7077899"/>
              <a:gd name="connsiteY2643" fmla="*/ 1073970 h 6858000"/>
              <a:gd name="connsiteX2644" fmla="*/ 5211775 w 7077899"/>
              <a:gd name="connsiteY2644" fmla="*/ 1075448 h 6858000"/>
              <a:gd name="connsiteX2645" fmla="*/ 5216637 w 7077899"/>
              <a:gd name="connsiteY2645" fmla="*/ 1092786 h 6858000"/>
              <a:gd name="connsiteX2646" fmla="*/ 5223447 w 7077899"/>
              <a:gd name="connsiteY2646" fmla="*/ 1107632 h 6858000"/>
              <a:gd name="connsiteX2647" fmla="*/ 5229464 w 7077899"/>
              <a:gd name="connsiteY2647" fmla="*/ 1121915 h 6858000"/>
              <a:gd name="connsiteX2648" fmla="*/ 5233981 w 7077899"/>
              <a:gd name="connsiteY2648" fmla="*/ 1136691 h 6858000"/>
              <a:gd name="connsiteX2649" fmla="*/ 5236603 w 7077899"/>
              <a:gd name="connsiteY2649" fmla="*/ 1151681 h 6858000"/>
              <a:gd name="connsiteX2650" fmla="*/ 5237640 w 7077899"/>
              <a:gd name="connsiteY2650" fmla="*/ 1159367 h 6858000"/>
              <a:gd name="connsiteX2651" fmla="*/ 5237433 w 7077899"/>
              <a:gd name="connsiteY2651" fmla="*/ 1168496 h 6858000"/>
              <a:gd name="connsiteX2652" fmla="*/ 5236819 w 7077899"/>
              <a:gd name="connsiteY2652" fmla="*/ 1177342 h 6858000"/>
              <a:gd name="connsiteX2653" fmla="*/ 5235513 w 7077899"/>
              <a:gd name="connsiteY2653" fmla="*/ 1187242 h 6858000"/>
              <a:gd name="connsiteX2654" fmla="*/ 5233106 w 7077899"/>
              <a:gd name="connsiteY2654" fmla="*/ 1197916 h 6858000"/>
              <a:gd name="connsiteX2655" fmla="*/ 5230550 w 7077899"/>
              <a:gd name="connsiteY2655" fmla="*/ 1209256 h 6858000"/>
              <a:gd name="connsiteX2656" fmla="*/ 5225085 w 7077899"/>
              <a:gd name="connsiteY2656" fmla="*/ 1194586 h 6858000"/>
              <a:gd name="connsiteX2657" fmla="*/ 5219070 w 7077899"/>
              <a:gd name="connsiteY2657" fmla="*/ 1180302 h 6858000"/>
              <a:gd name="connsiteX2658" fmla="*/ 5213155 w 7077899"/>
              <a:gd name="connsiteY2658" fmla="*/ 1167633 h 6858000"/>
              <a:gd name="connsiteX2659" fmla="*/ 5205742 w 7077899"/>
              <a:gd name="connsiteY2659" fmla="*/ 1155456 h 6858000"/>
              <a:gd name="connsiteX2660" fmla="*/ 5198578 w 7077899"/>
              <a:gd name="connsiteY2660" fmla="*/ 1144227 h 6858000"/>
              <a:gd name="connsiteX2661" fmla="*/ 5191414 w 7077899"/>
              <a:gd name="connsiteY2661" fmla="*/ 1132997 h 6858000"/>
              <a:gd name="connsiteX2662" fmla="*/ 5175041 w 7077899"/>
              <a:gd name="connsiteY2662" fmla="*/ 1111417 h 6858000"/>
              <a:gd name="connsiteX2663" fmla="*/ 5156527 w 7077899"/>
              <a:gd name="connsiteY2663" fmla="*/ 1089103 h 6858000"/>
              <a:gd name="connsiteX2664" fmla="*/ 5147769 w 7077899"/>
              <a:gd name="connsiteY2664" fmla="*/ 1076750 h 6858000"/>
              <a:gd name="connsiteX2665" fmla="*/ 5139161 w 7077899"/>
              <a:gd name="connsiteY2665" fmla="*/ 1063731 h 6858000"/>
              <a:gd name="connsiteX2666" fmla="*/ 5130456 w 7077899"/>
              <a:gd name="connsiteY2666" fmla="*/ 1049098 h 6858000"/>
              <a:gd name="connsiteX2667" fmla="*/ 5121652 w 7077899"/>
              <a:gd name="connsiteY2667" fmla="*/ 1032850 h 6858000"/>
              <a:gd name="connsiteX2668" fmla="*/ 5114097 w 7077899"/>
              <a:gd name="connsiteY2668" fmla="*/ 1015162 h 6858000"/>
              <a:gd name="connsiteX2669" fmla="*/ 5106592 w 7077899"/>
              <a:gd name="connsiteY2669" fmla="*/ 995189 h 6858000"/>
              <a:gd name="connsiteX2670" fmla="*/ 5103896 w 7077899"/>
              <a:gd name="connsiteY2670" fmla="*/ 1001021 h 6858000"/>
              <a:gd name="connsiteX2671" fmla="*/ 5101746 w 7077899"/>
              <a:gd name="connsiteY2671" fmla="*/ 1006461 h 6858000"/>
              <a:gd name="connsiteX2672" fmla="*/ 5100542 w 7077899"/>
              <a:gd name="connsiteY2672" fmla="*/ 1011800 h 6858000"/>
              <a:gd name="connsiteX2673" fmla="*/ 5099737 w 7077899"/>
              <a:gd name="connsiteY2673" fmla="*/ 1017417 h 6858000"/>
              <a:gd name="connsiteX2674" fmla="*/ 5099227 w 7077899"/>
              <a:gd name="connsiteY2674" fmla="*/ 1027880 h 6858000"/>
              <a:gd name="connsiteX2675" fmla="*/ 5099511 w 7077899"/>
              <a:gd name="connsiteY2675" fmla="*/ 1038903 h 6858000"/>
              <a:gd name="connsiteX2676" fmla="*/ 5102640 w 7077899"/>
              <a:gd name="connsiteY2676" fmla="*/ 1049608 h 6858000"/>
              <a:gd name="connsiteX2677" fmla="*/ 5105767 w 7077899"/>
              <a:gd name="connsiteY2677" fmla="*/ 1060312 h 6858000"/>
              <a:gd name="connsiteX2678" fmla="*/ 5113367 w 7077899"/>
              <a:gd name="connsiteY2678" fmla="*/ 1081897 h 6858000"/>
              <a:gd name="connsiteX2679" fmla="*/ 5116891 w 7077899"/>
              <a:gd name="connsiteY2679" fmla="*/ 1092885 h 6858000"/>
              <a:gd name="connsiteX2680" fmla="*/ 5120967 w 7077899"/>
              <a:gd name="connsiteY2680" fmla="*/ 1103483 h 6858000"/>
              <a:gd name="connsiteX2681" fmla="*/ 5123145 w 7077899"/>
              <a:gd name="connsiteY2681" fmla="*/ 1114293 h 6858000"/>
              <a:gd name="connsiteX2682" fmla="*/ 5124379 w 7077899"/>
              <a:gd name="connsiteY2682" fmla="*/ 1125210 h 6858000"/>
              <a:gd name="connsiteX2683" fmla="*/ 5123567 w 7077899"/>
              <a:gd name="connsiteY2683" fmla="*/ 1137005 h 6858000"/>
              <a:gd name="connsiteX2684" fmla="*/ 5122761 w 7077899"/>
              <a:gd name="connsiteY2684" fmla="*/ 1142623 h 6858000"/>
              <a:gd name="connsiteX2685" fmla="*/ 5121560 w 7077899"/>
              <a:gd name="connsiteY2685" fmla="*/ 1147960 h 6858000"/>
              <a:gd name="connsiteX2686" fmla="*/ 5119805 w 7077899"/>
              <a:gd name="connsiteY2686" fmla="*/ 1153683 h 6858000"/>
              <a:gd name="connsiteX2687" fmla="*/ 5116559 w 7077899"/>
              <a:gd name="connsiteY2687" fmla="*/ 1159898 h 6858000"/>
              <a:gd name="connsiteX2688" fmla="*/ 5112515 w 7077899"/>
              <a:gd name="connsiteY2688" fmla="*/ 1165553 h 6858000"/>
              <a:gd name="connsiteX2689" fmla="*/ 5109018 w 7077899"/>
              <a:gd name="connsiteY2689" fmla="*/ 1170822 h 6858000"/>
              <a:gd name="connsiteX2690" fmla="*/ 5117107 w 7077899"/>
              <a:gd name="connsiteY2690" fmla="*/ 1159512 h 6858000"/>
              <a:gd name="connsiteX2691" fmla="*/ 5123648 w 7077899"/>
              <a:gd name="connsiteY2691" fmla="*/ 1150978 h 6858000"/>
              <a:gd name="connsiteX2692" fmla="*/ 5127092 w 7077899"/>
              <a:gd name="connsiteY2692" fmla="*/ 1147993 h 6858000"/>
              <a:gd name="connsiteX2693" fmla="*/ 5129836 w 7077899"/>
              <a:gd name="connsiteY2693" fmla="*/ 1146060 h 6858000"/>
              <a:gd name="connsiteX2694" fmla="*/ 5132429 w 7077899"/>
              <a:gd name="connsiteY2694" fmla="*/ 1144793 h 6858000"/>
              <a:gd name="connsiteX2695" fmla="*/ 5134871 w 7077899"/>
              <a:gd name="connsiteY2695" fmla="*/ 1144196 h 6858000"/>
              <a:gd name="connsiteX2696" fmla="*/ 5136219 w 7077899"/>
              <a:gd name="connsiteY2696" fmla="*/ 1144370 h 6858000"/>
              <a:gd name="connsiteX2697" fmla="*/ 5137813 w 7077899"/>
              <a:gd name="connsiteY2697" fmla="*/ 1145493 h 6858000"/>
              <a:gd name="connsiteX2698" fmla="*/ 5139406 w 7077899"/>
              <a:gd name="connsiteY2698" fmla="*/ 1146615 h 6858000"/>
              <a:gd name="connsiteX2699" fmla="*/ 5140849 w 7077899"/>
              <a:gd name="connsiteY2699" fmla="*/ 1148405 h 6858000"/>
              <a:gd name="connsiteX2700" fmla="*/ 5142887 w 7077899"/>
              <a:gd name="connsiteY2700" fmla="*/ 1153703 h 6858000"/>
              <a:gd name="connsiteX2701" fmla="*/ 5144074 w 7077899"/>
              <a:gd name="connsiteY2701" fmla="*/ 1160724 h 6858000"/>
              <a:gd name="connsiteX2702" fmla="*/ 5143617 w 7077899"/>
              <a:gd name="connsiteY2702" fmla="*/ 1168904 h 6858000"/>
              <a:gd name="connsiteX2703" fmla="*/ 5143405 w 7077899"/>
              <a:gd name="connsiteY2703" fmla="*/ 1178031 h 6858000"/>
              <a:gd name="connsiteX2704" fmla="*/ 5142645 w 7077899"/>
              <a:gd name="connsiteY2704" fmla="*/ 1187546 h 6858000"/>
              <a:gd name="connsiteX2705" fmla="*/ 5139991 w 7077899"/>
              <a:gd name="connsiteY2705" fmla="*/ 1197271 h 6858000"/>
              <a:gd name="connsiteX2706" fmla="*/ 5137734 w 7077899"/>
              <a:gd name="connsiteY2706" fmla="*/ 1207277 h 6858000"/>
              <a:gd name="connsiteX2707" fmla="*/ 5134682 w 7077899"/>
              <a:gd name="connsiteY2707" fmla="*/ 1216722 h 6858000"/>
              <a:gd name="connsiteX2708" fmla="*/ 5131382 w 7077899"/>
              <a:gd name="connsiteY2708" fmla="*/ 1225221 h 6858000"/>
              <a:gd name="connsiteX2709" fmla="*/ 5126338 w 7077899"/>
              <a:gd name="connsiteY2709" fmla="*/ 1233262 h 6858000"/>
              <a:gd name="connsiteX2710" fmla="*/ 5133511 w 7077899"/>
              <a:gd name="connsiteY2710" fmla="*/ 1238312 h 6858000"/>
              <a:gd name="connsiteX2711" fmla="*/ 5139736 w 7077899"/>
              <a:gd name="connsiteY2711" fmla="*/ 1243469 h 6858000"/>
              <a:gd name="connsiteX2712" fmla="*/ 5144710 w 7077899"/>
              <a:gd name="connsiteY2712" fmla="*/ 1250067 h 6858000"/>
              <a:gd name="connsiteX2713" fmla="*/ 5149288 w 7077899"/>
              <a:gd name="connsiteY2713" fmla="*/ 1256384 h 6858000"/>
              <a:gd name="connsiteX2714" fmla="*/ 5152220 w 7077899"/>
              <a:gd name="connsiteY2714" fmla="*/ 1263860 h 6858000"/>
              <a:gd name="connsiteX2715" fmla="*/ 5154755 w 7077899"/>
              <a:gd name="connsiteY2715" fmla="*/ 1271054 h 6858000"/>
              <a:gd name="connsiteX2716" fmla="*/ 5160219 w 7077899"/>
              <a:gd name="connsiteY2716" fmla="*/ 1285724 h 6858000"/>
              <a:gd name="connsiteX2717" fmla="*/ 5164585 w 7077899"/>
              <a:gd name="connsiteY2717" fmla="*/ 1301167 h 6858000"/>
              <a:gd name="connsiteX2718" fmla="*/ 5170451 w 7077899"/>
              <a:gd name="connsiteY2718" fmla="*/ 1316118 h 6858000"/>
              <a:gd name="connsiteX2719" fmla="*/ 5173780 w 7077899"/>
              <a:gd name="connsiteY2719" fmla="*/ 1323874 h 6858000"/>
              <a:gd name="connsiteX2720" fmla="*/ 5178210 w 7077899"/>
              <a:gd name="connsiteY2720" fmla="*/ 1330858 h 6858000"/>
              <a:gd name="connsiteX2721" fmla="*/ 5184530 w 7077899"/>
              <a:gd name="connsiteY2721" fmla="*/ 1337630 h 6858000"/>
              <a:gd name="connsiteX2722" fmla="*/ 5190054 w 7077899"/>
              <a:gd name="connsiteY2722" fmla="*/ 1343840 h 6858000"/>
              <a:gd name="connsiteX2723" fmla="*/ 5186860 w 7077899"/>
              <a:gd name="connsiteY2723" fmla="*/ 1347773 h 6858000"/>
              <a:gd name="connsiteX2724" fmla="*/ 5183567 w 7077899"/>
              <a:gd name="connsiteY2724" fmla="*/ 1350092 h 6858000"/>
              <a:gd name="connsiteX2725" fmla="*/ 5179876 w 7077899"/>
              <a:gd name="connsiteY2725" fmla="*/ 1352131 h 6858000"/>
              <a:gd name="connsiteX2726" fmla="*/ 5175539 w 7077899"/>
              <a:gd name="connsiteY2726" fmla="*/ 1352941 h 6858000"/>
              <a:gd name="connsiteX2727" fmla="*/ 5172848 w 7077899"/>
              <a:gd name="connsiteY2727" fmla="*/ 1352591 h 6858000"/>
              <a:gd name="connsiteX2728" fmla="*/ 5168659 w 7077899"/>
              <a:gd name="connsiteY2728" fmla="*/ 1352734 h 6858000"/>
              <a:gd name="connsiteX2729" fmla="*/ 5162082 w 7077899"/>
              <a:gd name="connsiteY2729" fmla="*/ 1351194 h 6858000"/>
              <a:gd name="connsiteX2730" fmla="*/ 5156848 w 7077899"/>
              <a:gd name="connsiteY2730" fmla="*/ 1349827 h 6858000"/>
              <a:gd name="connsiteX2731" fmla="*/ 5154006 w 7077899"/>
              <a:gd name="connsiteY2731" fmla="*/ 1350145 h 6858000"/>
              <a:gd name="connsiteX2732" fmla="*/ 5153061 w 7077899"/>
              <a:gd name="connsiteY2732" fmla="*/ 1350252 h 6858000"/>
              <a:gd name="connsiteX2733" fmla="*/ 5151415 w 7077899"/>
              <a:gd name="connsiteY2733" fmla="*/ 1351411 h 6858000"/>
              <a:gd name="connsiteX2734" fmla="*/ 5150014 w 7077899"/>
              <a:gd name="connsiteY2734" fmla="*/ 1353517 h 6858000"/>
              <a:gd name="connsiteX2735" fmla="*/ 5150209 w 7077899"/>
              <a:gd name="connsiteY2735" fmla="*/ 1356748 h 6858000"/>
              <a:gd name="connsiteX2736" fmla="*/ 5151052 w 7077899"/>
              <a:gd name="connsiteY2736" fmla="*/ 1361206 h 6858000"/>
              <a:gd name="connsiteX2737" fmla="*/ 5147864 w 7077899"/>
              <a:gd name="connsiteY2737" fmla="*/ 1358960 h 6858000"/>
              <a:gd name="connsiteX2738" fmla="*/ 5145225 w 7077899"/>
              <a:gd name="connsiteY2738" fmla="*/ 1356329 h 6858000"/>
              <a:gd name="connsiteX2739" fmla="*/ 5140549 w 7077899"/>
              <a:gd name="connsiteY2739" fmla="*/ 1348399 h 6858000"/>
              <a:gd name="connsiteX2740" fmla="*/ 5136175 w 7077899"/>
              <a:gd name="connsiteY2740" fmla="*/ 1339133 h 6858000"/>
              <a:gd name="connsiteX2741" fmla="*/ 5132799 w 7077899"/>
              <a:gd name="connsiteY2741" fmla="*/ 1327481 h 6858000"/>
              <a:gd name="connsiteX2742" fmla="*/ 5126006 w 7077899"/>
              <a:gd name="connsiteY2742" fmla="*/ 1300279 h 6858000"/>
              <a:gd name="connsiteX2743" fmla="*/ 5118165 w 7077899"/>
              <a:gd name="connsiteY2743" fmla="*/ 1271568 h 6858000"/>
              <a:gd name="connsiteX2744" fmla="*/ 5113648 w 7077899"/>
              <a:gd name="connsiteY2744" fmla="*/ 1256791 h 6858000"/>
              <a:gd name="connsiteX2745" fmla="*/ 5109226 w 7077899"/>
              <a:gd name="connsiteY2745" fmla="*/ 1243628 h 6858000"/>
              <a:gd name="connsiteX2746" fmla="*/ 5102609 w 7077899"/>
              <a:gd name="connsiteY2746" fmla="*/ 1232013 h 6858000"/>
              <a:gd name="connsiteX2747" fmla="*/ 5096093 w 7077899"/>
              <a:gd name="connsiteY2747" fmla="*/ 1222014 h 6858000"/>
              <a:gd name="connsiteX2748" fmla="*/ 5091613 w 7077899"/>
              <a:gd name="connsiteY2748" fmla="*/ 1217311 h 6858000"/>
              <a:gd name="connsiteX2749" fmla="*/ 5087629 w 7077899"/>
              <a:gd name="connsiteY2749" fmla="*/ 1214505 h 6858000"/>
              <a:gd name="connsiteX2750" fmla="*/ 5082848 w 7077899"/>
              <a:gd name="connsiteY2750" fmla="*/ 1211138 h 6858000"/>
              <a:gd name="connsiteX2751" fmla="*/ 5077916 w 7077899"/>
              <a:gd name="connsiteY2751" fmla="*/ 1208438 h 6858000"/>
              <a:gd name="connsiteX2752" fmla="*/ 5072134 w 7077899"/>
              <a:gd name="connsiteY2752" fmla="*/ 1207459 h 6858000"/>
              <a:gd name="connsiteX2753" fmla="*/ 5066751 w 7077899"/>
              <a:gd name="connsiteY2753" fmla="*/ 1206761 h 6858000"/>
              <a:gd name="connsiteX2754" fmla="*/ 5060670 w 7077899"/>
              <a:gd name="connsiteY2754" fmla="*/ 1207115 h 6858000"/>
              <a:gd name="connsiteX2755" fmla="*/ 5053890 w 7077899"/>
              <a:gd name="connsiteY2755" fmla="*/ 1208523 h 6858000"/>
              <a:gd name="connsiteX2756" fmla="*/ 5049965 w 7077899"/>
              <a:gd name="connsiteY2756" fmla="*/ 1197257 h 6858000"/>
              <a:gd name="connsiteX2757" fmla="*/ 5048973 w 7077899"/>
              <a:gd name="connsiteY2757" fmla="*/ 1193466 h 6858000"/>
              <a:gd name="connsiteX2758" fmla="*/ 5049575 w 7077899"/>
              <a:gd name="connsiteY2758" fmla="*/ 1190798 h 6858000"/>
              <a:gd name="connsiteX2759" fmla="*/ 5050424 w 7077899"/>
              <a:gd name="connsiteY2759" fmla="*/ 1189078 h 6858000"/>
              <a:gd name="connsiteX2760" fmla="*/ 5052866 w 7077899"/>
              <a:gd name="connsiteY2760" fmla="*/ 1188480 h 6858000"/>
              <a:gd name="connsiteX2761" fmla="*/ 5054762 w 7077899"/>
              <a:gd name="connsiteY2761" fmla="*/ 1188266 h 6858000"/>
              <a:gd name="connsiteX2762" fmla="*/ 5058001 w 7077899"/>
              <a:gd name="connsiteY2762" fmla="*/ 1188229 h 6858000"/>
              <a:gd name="connsiteX2763" fmla="*/ 5064729 w 7077899"/>
              <a:gd name="connsiteY2763" fmla="*/ 1189103 h 6858000"/>
              <a:gd name="connsiteX2764" fmla="*/ 5068369 w 7077899"/>
              <a:gd name="connsiteY2764" fmla="*/ 1189347 h 6858000"/>
              <a:gd name="connsiteX2765" fmla="*/ 5072556 w 7077899"/>
              <a:gd name="connsiteY2765" fmla="*/ 1189204 h 6858000"/>
              <a:gd name="connsiteX2766" fmla="*/ 5076895 w 7077899"/>
              <a:gd name="connsiteY2766" fmla="*/ 1188394 h 6858000"/>
              <a:gd name="connsiteX2767" fmla="*/ 5080833 w 7077899"/>
              <a:gd name="connsiteY2767" fmla="*/ 1187304 h 6858000"/>
              <a:gd name="connsiteX2768" fmla="*/ 5085223 w 7077899"/>
              <a:gd name="connsiteY2768" fmla="*/ 1184212 h 6858000"/>
              <a:gd name="connsiteX2769" fmla="*/ 5090314 w 7077899"/>
              <a:gd name="connsiteY2769" fmla="*/ 1180065 h 6858000"/>
              <a:gd name="connsiteX2770" fmla="*/ 5086931 w 7077899"/>
              <a:gd name="connsiteY2770" fmla="*/ 1174591 h 6858000"/>
              <a:gd name="connsiteX2771" fmla="*/ 5083247 w 7077899"/>
              <a:gd name="connsiteY2771" fmla="*/ 1170451 h 6858000"/>
              <a:gd name="connsiteX2772" fmla="*/ 5080360 w 7077899"/>
              <a:gd name="connsiteY2772" fmla="*/ 1166872 h 6858000"/>
              <a:gd name="connsiteX2773" fmla="*/ 5075677 w 7077899"/>
              <a:gd name="connsiteY2773" fmla="*/ 1165120 h 6858000"/>
              <a:gd name="connsiteX2774" fmla="*/ 5071144 w 7077899"/>
              <a:gd name="connsiteY2774" fmla="*/ 1162700 h 6858000"/>
              <a:gd name="connsiteX2775" fmla="*/ 5065761 w 7077899"/>
              <a:gd name="connsiteY2775" fmla="*/ 1162003 h 6858000"/>
              <a:gd name="connsiteX2776" fmla="*/ 5061174 w 7077899"/>
              <a:gd name="connsiteY2776" fmla="*/ 1161863 h 6858000"/>
              <a:gd name="connsiteX2777" fmla="*/ 5055641 w 7077899"/>
              <a:gd name="connsiteY2777" fmla="*/ 1161832 h 6858000"/>
              <a:gd name="connsiteX2778" fmla="*/ 5043878 w 7077899"/>
              <a:gd name="connsiteY2778" fmla="*/ 1162823 h 6858000"/>
              <a:gd name="connsiteX2779" fmla="*/ 5032659 w 7077899"/>
              <a:gd name="connsiteY2779" fmla="*/ 1163426 h 6858000"/>
              <a:gd name="connsiteX2780" fmla="*/ 5027676 w 7077899"/>
              <a:gd name="connsiteY2780" fmla="*/ 1163008 h 6858000"/>
              <a:gd name="connsiteX2781" fmla="*/ 5022293 w 7077899"/>
              <a:gd name="connsiteY2781" fmla="*/ 1162309 h 6858000"/>
              <a:gd name="connsiteX2782" fmla="*/ 5017610 w 7077899"/>
              <a:gd name="connsiteY2782" fmla="*/ 1160556 h 6858000"/>
              <a:gd name="connsiteX2783" fmla="*/ 5012927 w 7077899"/>
              <a:gd name="connsiteY2783" fmla="*/ 1158805 h 6858000"/>
              <a:gd name="connsiteX2784" fmla="*/ 5017708 w 7077899"/>
              <a:gd name="connsiteY2784" fmla="*/ 1162171 h 6858000"/>
              <a:gd name="connsiteX2785" fmla="*/ 5020991 w 7077899"/>
              <a:gd name="connsiteY2785" fmla="*/ 1166032 h 6858000"/>
              <a:gd name="connsiteX2786" fmla="*/ 5027263 w 7077899"/>
              <a:gd name="connsiteY2786" fmla="*/ 1175084 h 6858000"/>
              <a:gd name="connsiteX2787" fmla="*/ 5032434 w 7077899"/>
              <a:gd name="connsiteY2787" fmla="*/ 1184911 h 6858000"/>
              <a:gd name="connsiteX2788" fmla="*/ 5036111 w 7077899"/>
              <a:gd name="connsiteY2788" fmla="*/ 1195230 h 6858000"/>
              <a:gd name="connsiteX2789" fmla="*/ 5039237 w 7077899"/>
              <a:gd name="connsiteY2789" fmla="*/ 1205935 h 6858000"/>
              <a:gd name="connsiteX2790" fmla="*/ 5041267 w 7077899"/>
              <a:gd name="connsiteY2790" fmla="*/ 1217413 h 6858000"/>
              <a:gd name="connsiteX2791" fmla="*/ 5044131 w 7077899"/>
              <a:gd name="connsiteY2791" fmla="*/ 1239527 h 6858000"/>
              <a:gd name="connsiteX2792" fmla="*/ 5048092 w 7077899"/>
              <a:gd name="connsiteY2792" fmla="*/ 1260868 h 6858000"/>
              <a:gd name="connsiteX2793" fmla="*/ 5050023 w 7077899"/>
              <a:gd name="connsiteY2793" fmla="*/ 1270731 h 6858000"/>
              <a:gd name="connsiteX2794" fmla="*/ 5052655 w 7077899"/>
              <a:gd name="connsiteY2794" fmla="*/ 1279542 h 6858000"/>
              <a:gd name="connsiteX2795" fmla="*/ 5057480 w 7077899"/>
              <a:gd name="connsiteY2795" fmla="*/ 1286805 h 6858000"/>
              <a:gd name="connsiteX2796" fmla="*/ 5063005 w 7077899"/>
              <a:gd name="connsiteY2796" fmla="*/ 1293015 h 6858000"/>
              <a:gd name="connsiteX2797" fmla="*/ 5066193 w 7077899"/>
              <a:gd name="connsiteY2797" fmla="*/ 1295261 h 6858000"/>
              <a:gd name="connsiteX2798" fmla="*/ 5070176 w 7077899"/>
              <a:gd name="connsiteY2798" fmla="*/ 1298066 h 6858000"/>
              <a:gd name="connsiteX2799" fmla="*/ 5073913 w 7077899"/>
              <a:gd name="connsiteY2799" fmla="*/ 1299924 h 6858000"/>
              <a:gd name="connsiteX2800" fmla="*/ 5078748 w 7077899"/>
              <a:gd name="connsiteY2800" fmla="*/ 1301009 h 6858000"/>
              <a:gd name="connsiteX2801" fmla="*/ 5078965 w 7077899"/>
              <a:gd name="connsiteY2801" fmla="*/ 1326671 h 6858000"/>
              <a:gd name="connsiteX2802" fmla="*/ 5080130 w 7077899"/>
              <a:gd name="connsiteY2802" fmla="*/ 1352227 h 6858000"/>
              <a:gd name="connsiteX2803" fmla="*/ 5082338 w 7077899"/>
              <a:gd name="connsiteY2803" fmla="*/ 1379293 h 6858000"/>
              <a:gd name="connsiteX2804" fmla="*/ 5084701 w 7077899"/>
              <a:gd name="connsiteY2804" fmla="*/ 1405689 h 6858000"/>
              <a:gd name="connsiteX2805" fmla="*/ 5088155 w 7077899"/>
              <a:gd name="connsiteY2805" fmla="*/ 1431314 h 6858000"/>
              <a:gd name="connsiteX2806" fmla="*/ 5092959 w 7077899"/>
              <a:gd name="connsiteY2806" fmla="*/ 1457114 h 6858000"/>
              <a:gd name="connsiteX2807" fmla="*/ 5097913 w 7077899"/>
              <a:gd name="connsiteY2807" fmla="*/ 1482246 h 6858000"/>
              <a:gd name="connsiteX2808" fmla="*/ 5104361 w 7077899"/>
              <a:gd name="connsiteY2808" fmla="*/ 1506885 h 6858000"/>
              <a:gd name="connsiteX2809" fmla="*/ 5111111 w 7077899"/>
              <a:gd name="connsiteY2809" fmla="*/ 1530191 h 6858000"/>
              <a:gd name="connsiteX2810" fmla="*/ 5118411 w 7077899"/>
              <a:gd name="connsiteY2810" fmla="*/ 1553110 h 6858000"/>
              <a:gd name="connsiteX2811" fmla="*/ 5128057 w 7077899"/>
              <a:gd name="connsiteY2811" fmla="*/ 1573816 h 6858000"/>
              <a:gd name="connsiteX2812" fmla="*/ 5137851 w 7077899"/>
              <a:gd name="connsiteY2812" fmla="*/ 1593855 h 6858000"/>
              <a:gd name="connsiteX2813" fmla="*/ 5147947 w 7077899"/>
              <a:gd name="connsiteY2813" fmla="*/ 1612560 h 6858000"/>
              <a:gd name="connsiteX2814" fmla="*/ 5159989 w 7077899"/>
              <a:gd name="connsiteY2814" fmla="*/ 1628772 h 6858000"/>
              <a:gd name="connsiteX2815" fmla="*/ 5166163 w 7077899"/>
              <a:gd name="connsiteY2815" fmla="*/ 1636208 h 6858000"/>
              <a:gd name="connsiteX2816" fmla="*/ 5172485 w 7077899"/>
              <a:gd name="connsiteY2816" fmla="*/ 1642982 h 6858000"/>
              <a:gd name="connsiteX2817" fmla="*/ 5179904 w 7077899"/>
              <a:gd name="connsiteY2817" fmla="*/ 1648979 h 6858000"/>
              <a:gd name="connsiteX2818" fmla="*/ 5186777 w 7077899"/>
              <a:gd name="connsiteY2818" fmla="*/ 1655365 h 6858000"/>
              <a:gd name="connsiteX2819" fmla="*/ 5180693 w 7077899"/>
              <a:gd name="connsiteY2819" fmla="*/ 1655720 h 6858000"/>
              <a:gd name="connsiteX2820" fmla="*/ 5175408 w 7077899"/>
              <a:gd name="connsiteY2820" fmla="*/ 1656635 h 6858000"/>
              <a:gd name="connsiteX2821" fmla="*/ 5171466 w 7077899"/>
              <a:gd name="connsiteY2821" fmla="*/ 1657726 h 6858000"/>
              <a:gd name="connsiteX2822" fmla="*/ 5168724 w 7077899"/>
              <a:gd name="connsiteY2822" fmla="*/ 1659658 h 6858000"/>
              <a:gd name="connsiteX2823" fmla="*/ 5165980 w 7077899"/>
              <a:gd name="connsiteY2823" fmla="*/ 1661590 h 6858000"/>
              <a:gd name="connsiteX2824" fmla="*/ 5164185 w 7077899"/>
              <a:gd name="connsiteY2824" fmla="*/ 1663417 h 6858000"/>
              <a:gd name="connsiteX2825" fmla="*/ 5160936 w 7077899"/>
              <a:gd name="connsiteY2825" fmla="*/ 1669633 h 6858000"/>
              <a:gd name="connsiteX2826" fmla="*/ 5156335 w 7077899"/>
              <a:gd name="connsiteY2826" fmla="*/ 1681852 h 6858000"/>
              <a:gd name="connsiteX2827" fmla="*/ 5154184 w 7077899"/>
              <a:gd name="connsiteY2827" fmla="*/ 1687295 h 6858000"/>
              <a:gd name="connsiteX2828" fmla="*/ 5152239 w 7077899"/>
              <a:gd name="connsiteY2828" fmla="*/ 1689788 h 6858000"/>
              <a:gd name="connsiteX2829" fmla="*/ 5148944 w 7077899"/>
              <a:gd name="connsiteY2829" fmla="*/ 1692107 h 6858000"/>
              <a:gd name="connsiteX2830" fmla="*/ 5153769 w 7077899"/>
              <a:gd name="connsiteY2830" fmla="*/ 1699372 h 6858000"/>
              <a:gd name="connsiteX2831" fmla="*/ 5156553 w 7077899"/>
              <a:gd name="connsiteY2831" fmla="*/ 1707514 h 6858000"/>
              <a:gd name="connsiteX2832" fmla="*/ 5162512 w 7077899"/>
              <a:gd name="connsiteY2832" fmla="*/ 1724080 h 6858000"/>
              <a:gd name="connsiteX2833" fmla="*/ 5168174 w 7077899"/>
              <a:gd name="connsiteY2833" fmla="*/ 1741980 h 6858000"/>
              <a:gd name="connsiteX2834" fmla="*/ 5171391 w 7077899"/>
              <a:gd name="connsiteY2834" fmla="*/ 1760478 h 6858000"/>
              <a:gd name="connsiteX2835" fmla="*/ 5177124 w 7077899"/>
              <a:gd name="connsiteY2835" fmla="*/ 1798530 h 6858000"/>
              <a:gd name="connsiteX2836" fmla="*/ 5182460 w 7077899"/>
              <a:gd name="connsiteY2836" fmla="*/ 1836299 h 6858000"/>
              <a:gd name="connsiteX2837" fmla="*/ 5185828 w 7077899"/>
              <a:gd name="connsiteY2837" fmla="*/ 1854131 h 6858000"/>
              <a:gd name="connsiteX2838" fmla="*/ 5190045 w 7077899"/>
              <a:gd name="connsiteY2838" fmla="*/ 1870240 h 6858000"/>
              <a:gd name="connsiteX2839" fmla="*/ 5196857 w 7077899"/>
              <a:gd name="connsiteY2839" fmla="*/ 1885087 h 6858000"/>
              <a:gd name="connsiteX2840" fmla="*/ 5200090 w 7077899"/>
              <a:gd name="connsiteY2840" fmla="*/ 1891227 h 6858000"/>
              <a:gd name="connsiteX2841" fmla="*/ 5203172 w 7077899"/>
              <a:gd name="connsiteY2841" fmla="*/ 1898036 h 6858000"/>
              <a:gd name="connsiteX2842" fmla="*/ 5208448 w 7077899"/>
              <a:gd name="connsiteY2842" fmla="*/ 1903299 h 6858000"/>
              <a:gd name="connsiteX2843" fmla="*/ 5213177 w 7077899"/>
              <a:gd name="connsiteY2843" fmla="*/ 1908948 h 6858000"/>
              <a:gd name="connsiteX2844" fmla="*/ 5218604 w 7077899"/>
              <a:gd name="connsiteY2844" fmla="*/ 1913544 h 6858000"/>
              <a:gd name="connsiteX2845" fmla="*/ 5224731 w 7077899"/>
              <a:gd name="connsiteY2845" fmla="*/ 1917085 h 6858000"/>
              <a:gd name="connsiteX2846" fmla="*/ 5231557 w 7077899"/>
              <a:gd name="connsiteY2846" fmla="*/ 1919573 h 6858000"/>
              <a:gd name="connsiteX2847" fmla="*/ 5238632 w 7077899"/>
              <a:gd name="connsiteY2847" fmla="*/ 1923009 h 6858000"/>
              <a:gd name="connsiteX2848" fmla="*/ 5246706 w 7077899"/>
              <a:gd name="connsiteY2848" fmla="*/ 1924057 h 6858000"/>
              <a:gd name="connsiteX2849" fmla="*/ 5256277 w 7077899"/>
              <a:gd name="connsiteY2849" fmla="*/ 1924613 h 6858000"/>
              <a:gd name="connsiteX2850" fmla="*/ 5256169 w 7077899"/>
              <a:gd name="connsiteY2850" fmla="*/ 1929176 h 6858000"/>
              <a:gd name="connsiteX2851" fmla="*/ 5255969 w 7077899"/>
              <a:gd name="connsiteY2851" fmla="*/ 1932126 h 6858000"/>
              <a:gd name="connsiteX2852" fmla="*/ 5254420 w 7077899"/>
              <a:gd name="connsiteY2852" fmla="*/ 1934900 h 6858000"/>
              <a:gd name="connsiteX2853" fmla="*/ 5252071 w 7077899"/>
              <a:gd name="connsiteY2853" fmla="*/ 1937113 h 6858000"/>
              <a:gd name="connsiteX2854" fmla="*/ 5249329 w 7077899"/>
              <a:gd name="connsiteY2854" fmla="*/ 1939045 h 6858000"/>
              <a:gd name="connsiteX2855" fmla="*/ 5245637 w 7077899"/>
              <a:gd name="connsiteY2855" fmla="*/ 1941085 h 6858000"/>
              <a:gd name="connsiteX2856" fmla="*/ 5238705 w 7077899"/>
              <a:gd name="connsiteY2856" fmla="*/ 1943160 h 6858000"/>
              <a:gd name="connsiteX2857" fmla="*/ 5220805 w 7077899"/>
              <a:gd name="connsiteY2857" fmla="*/ 1946787 h 6858000"/>
              <a:gd name="connsiteX2858" fmla="*/ 5212377 w 7077899"/>
              <a:gd name="connsiteY2858" fmla="*/ 1949354 h 6858000"/>
              <a:gd name="connsiteX2859" fmla="*/ 5209784 w 7077899"/>
              <a:gd name="connsiteY2859" fmla="*/ 1950619 h 6858000"/>
              <a:gd name="connsiteX2860" fmla="*/ 5206642 w 7077899"/>
              <a:gd name="connsiteY2860" fmla="*/ 1952272 h 6858000"/>
              <a:gd name="connsiteX2861" fmla="*/ 5200523 w 7077899"/>
              <a:gd name="connsiteY2861" fmla="*/ 1942553 h 6858000"/>
              <a:gd name="connsiteX2862" fmla="*/ 5194155 w 7077899"/>
              <a:gd name="connsiteY2862" fmla="*/ 1931884 h 6858000"/>
              <a:gd name="connsiteX2863" fmla="*/ 5189135 w 7077899"/>
              <a:gd name="connsiteY2863" fmla="*/ 1921390 h 6858000"/>
              <a:gd name="connsiteX2864" fmla="*/ 5184510 w 7077899"/>
              <a:gd name="connsiteY2864" fmla="*/ 1911178 h 6858000"/>
              <a:gd name="connsiteX2865" fmla="*/ 5177161 w 7077899"/>
              <a:gd name="connsiteY2865" fmla="*/ 1890539 h 6858000"/>
              <a:gd name="connsiteX2866" fmla="*/ 5170755 w 7077899"/>
              <a:gd name="connsiteY2866" fmla="*/ 1869796 h 6858000"/>
              <a:gd name="connsiteX2867" fmla="*/ 5166643 w 7077899"/>
              <a:gd name="connsiteY2867" fmla="*/ 1849122 h 6858000"/>
              <a:gd name="connsiteX2868" fmla="*/ 5162931 w 7077899"/>
              <a:gd name="connsiteY2868" fmla="*/ 1828730 h 6858000"/>
              <a:gd name="connsiteX2869" fmla="*/ 5156851 w 7077899"/>
              <a:gd name="connsiteY2869" fmla="*/ 1788116 h 6858000"/>
              <a:gd name="connsiteX2870" fmla="*/ 5154181 w 7077899"/>
              <a:gd name="connsiteY2870" fmla="*/ 1769231 h 6858000"/>
              <a:gd name="connsiteX2871" fmla="*/ 5151662 w 7077899"/>
              <a:gd name="connsiteY2871" fmla="*/ 1749679 h 6858000"/>
              <a:gd name="connsiteX2872" fmla="*/ 5147350 w 7077899"/>
              <a:gd name="connsiteY2872" fmla="*/ 1731952 h 6858000"/>
              <a:gd name="connsiteX2873" fmla="*/ 5142087 w 7077899"/>
              <a:gd name="connsiteY2873" fmla="*/ 1714333 h 6858000"/>
              <a:gd name="connsiteX2874" fmla="*/ 5134231 w 7077899"/>
              <a:gd name="connsiteY2874" fmla="*/ 1697979 h 6858000"/>
              <a:gd name="connsiteX2875" fmla="*/ 5130106 w 7077899"/>
              <a:gd name="connsiteY2875" fmla="*/ 1689661 h 6858000"/>
              <a:gd name="connsiteX2876" fmla="*/ 5125279 w 7077899"/>
              <a:gd name="connsiteY2876" fmla="*/ 1682399 h 6858000"/>
              <a:gd name="connsiteX2877" fmla="*/ 5120054 w 7077899"/>
              <a:gd name="connsiteY2877" fmla="*/ 1674854 h 6858000"/>
              <a:gd name="connsiteX2878" fmla="*/ 5113732 w 7077899"/>
              <a:gd name="connsiteY2878" fmla="*/ 1668083 h 6858000"/>
              <a:gd name="connsiteX2879" fmla="*/ 5107409 w 7077899"/>
              <a:gd name="connsiteY2879" fmla="*/ 1661312 h 6858000"/>
              <a:gd name="connsiteX2880" fmla="*/ 5099590 w 7077899"/>
              <a:gd name="connsiteY2880" fmla="*/ 1655032 h 6858000"/>
              <a:gd name="connsiteX2881" fmla="*/ 5097945 w 7077899"/>
              <a:gd name="connsiteY2881" fmla="*/ 1656191 h 6858000"/>
              <a:gd name="connsiteX2882" fmla="*/ 5095749 w 7077899"/>
              <a:gd name="connsiteY2882" fmla="*/ 1657738 h 6858000"/>
              <a:gd name="connsiteX2883" fmla="*/ 5092952 w 7077899"/>
              <a:gd name="connsiteY2883" fmla="*/ 1661952 h 6858000"/>
              <a:gd name="connsiteX2884" fmla="*/ 5090554 w 7077899"/>
              <a:gd name="connsiteY2884" fmla="*/ 1666446 h 6858000"/>
              <a:gd name="connsiteX2885" fmla="*/ 5089902 w 7077899"/>
              <a:gd name="connsiteY2885" fmla="*/ 1671398 h 6858000"/>
              <a:gd name="connsiteX2886" fmla="*/ 5087991 w 7077899"/>
              <a:gd name="connsiteY2886" fmla="*/ 1683965 h 6858000"/>
              <a:gd name="connsiteX2887" fmla="*/ 5087579 w 7077899"/>
              <a:gd name="connsiteY2887" fmla="*/ 1696042 h 6858000"/>
              <a:gd name="connsiteX2888" fmla="*/ 5086666 w 7077899"/>
              <a:gd name="connsiteY2888" fmla="*/ 1706223 h 6858000"/>
              <a:gd name="connsiteX2889" fmla="*/ 5085217 w 7077899"/>
              <a:gd name="connsiteY2889" fmla="*/ 1710612 h 6858000"/>
              <a:gd name="connsiteX2890" fmla="*/ 5083268 w 7077899"/>
              <a:gd name="connsiteY2890" fmla="*/ 1713106 h 6858000"/>
              <a:gd name="connsiteX2891" fmla="*/ 5082419 w 7077899"/>
              <a:gd name="connsiteY2891" fmla="*/ 1714827 h 6858000"/>
              <a:gd name="connsiteX2892" fmla="*/ 5081321 w 7077899"/>
              <a:gd name="connsiteY2892" fmla="*/ 1715600 h 6858000"/>
              <a:gd name="connsiteX2893" fmla="*/ 5079425 w 7077899"/>
              <a:gd name="connsiteY2893" fmla="*/ 1715812 h 6858000"/>
              <a:gd name="connsiteX2894" fmla="*/ 5077533 w 7077899"/>
              <a:gd name="connsiteY2894" fmla="*/ 1716024 h 6858000"/>
              <a:gd name="connsiteX2895" fmla="*/ 5072699 w 7077899"/>
              <a:gd name="connsiteY2895" fmla="*/ 1714938 h 6858000"/>
              <a:gd name="connsiteX2896" fmla="*/ 5067368 w 7077899"/>
              <a:gd name="connsiteY2896" fmla="*/ 1711957 h 6858000"/>
              <a:gd name="connsiteX2897" fmla="*/ 5075164 w 7077899"/>
              <a:gd name="connsiteY2897" fmla="*/ 1736772 h 6858000"/>
              <a:gd name="connsiteX2898" fmla="*/ 5082507 w 7077899"/>
              <a:gd name="connsiteY2898" fmla="*/ 1763587 h 6858000"/>
              <a:gd name="connsiteX2899" fmla="*/ 5088053 w 7077899"/>
              <a:gd name="connsiteY2899" fmla="*/ 1792232 h 6858000"/>
              <a:gd name="connsiteX2900" fmla="*/ 5093849 w 7077899"/>
              <a:gd name="connsiteY2900" fmla="*/ 1821820 h 6858000"/>
              <a:gd name="connsiteX2901" fmla="*/ 5097598 w 7077899"/>
              <a:gd name="connsiteY2901" fmla="*/ 1852290 h 6858000"/>
              <a:gd name="connsiteX2902" fmla="*/ 5102694 w 7077899"/>
              <a:gd name="connsiteY2902" fmla="*/ 1882934 h 6858000"/>
              <a:gd name="connsiteX2903" fmla="*/ 5109895 w 7077899"/>
              <a:gd name="connsiteY2903" fmla="*/ 1945206 h 6858000"/>
              <a:gd name="connsiteX2904" fmla="*/ 5117245 w 7077899"/>
              <a:gd name="connsiteY2904" fmla="*/ 2006810 h 6858000"/>
              <a:gd name="connsiteX2905" fmla="*/ 5121296 w 7077899"/>
              <a:gd name="connsiteY2905" fmla="*/ 2035945 h 6858000"/>
              <a:gd name="connsiteX2906" fmla="*/ 5124951 w 7077899"/>
              <a:gd name="connsiteY2906" fmla="*/ 2064799 h 6858000"/>
              <a:gd name="connsiteX2907" fmla="*/ 5130550 w 7077899"/>
              <a:gd name="connsiteY2907" fmla="*/ 2091160 h 6858000"/>
              <a:gd name="connsiteX2908" fmla="*/ 5136451 w 7077899"/>
              <a:gd name="connsiteY2908" fmla="*/ 2116187 h 6858000"/>
              <a:gd name="connsiteX2909" fmla="*/ 5142404 w 7077899"/>
              <a:gd name="connsiteY2909" fmla="*/ 2138931 h 6858000"/>
              <a:gd name="connsiteX2910" fmla="*/ 5149907 w 7077899"/>
              <a:gd name="connsiteY2910" fmla="*/ 2158901 h 6858000"/>
              <a:gd name="connsiteX2911" fmla="*/ 5143320 w 7077899"/>
              <a:gd name="connsiteY2911" fmla="*/ 2163540 h 6858000"/>
              <a:gd name="connsiteX2912" fmla="*/ 5139232 w 7077899"/>
              <a:gd name="connsiteY2912" fmla="*/ 2165298 h 6858000"/>
              <a:gd name="connsiteX2913" fmla="*/ 5136787 w 7077899"/>
              <a:gd name="connsiteY2913" fmla="*/ 2165897 h 6858000"/>
              <a:gd name="connsiteX2914" fmla="*/ 5135442 w 7077899"/>
              <a:gd name="connsiteY2914" fmla="*/ 2165721 h 6858000"/>
              <a:gd name="connsiteX2915" fmla="*/ 5132352 w 7077899"/>
              <a:gd name="connsiteY2915" fmla="*/ 2165091 h 6858000"/>
              <a:gd name="connsiteX2916" fmla="*/ 5130263 w 7077899"/>
              <a:gd name="connsiteY2916" fmla="*/ 2162073 h 6858000"/>
              <a:gd name="connsiteX2917" fmla="*/ 5129269 w 7077899"/>
              <a:gd name="connsiteY2917" fmla="*/ 2158282 h 6858000"/>
              <a:gd name="connsiteX2918" fmla="*/ 5127587 w 7077899"/>
              <a:gd name="connsiteY2918" fmla="*/ 2149367 h 6858000"/>
              <a:gd name="connsiteX2919" fmla="*/ 5126602 w 7077899"/>
              <a:gd name="connsiteY2919" fmla="*/ 2139398 h 6858000"/>
              <a:gd name="connsiteX2920" fmla="*/ 5126708 w 7077899"/>
              <a:gd name="connsiteY2920" fmla="*/ 2134833 h 6858000"/>
              <a:gd name="connsiteX2921" fmla="*/ 5125468 w 7077899"/>
              <a:gd name="connsiteY2921" fmla="*/ 2130094 h 6858000"/>
              <a:gd name="connsiteX2922" fmla="*/ 5123376 w 7077899"/>
              <a:gd name="connsiteY2922" fmla="*/ 2127077 h 6858000"/>
              <a:gd name="connsiteX2923" fmla="*/ 5121386 w 7077899"/>
              <a:gd name="connsiteY2923" fmla="*/ 2125674 h 6858000"/>
              <a:gd name="connsiteX2924" fmla="*/ 5120038 w 7077899"/>
              <a:gd name="connsiteY2924" fmla="*/ 2125500 h 6858000"/>
              <a:gd name="connsiteX2925" fmla="*/ 5118297 w 7077899"/>
              <a:gd name="connsiteY2925" fmla="*/ 2125043 h 6858000"/>
              <a:gd name="connsiteX2926" fmla="*/ 5115454 w 7077899"/>
              <a:gd name="connsiteY2926" fmla="*/ 2125361 h 6858000"/>
              <a:gd name="connsiteX2927" fmla="*/ 5113958 w 7077899"/>
              <a:gd name="connsiteY2927" fmla="*/ 2125854 h 6858000"/>
              <a:gd name="connsiteX2928" fmla="*/ 5119023 w 7077899"/>
              <a:gd name="connsiteY2928" fmla="*/ 2140245 h 6858000"/>
              <a:gd name="connsiteX2929" fmla="*/ 5122895 w 7077899"/>
              <a:gd name="connsiteY2929" fmla="*/ 2153793 h 6858000"/>
              <a:gd name="connsiteX2930" fmla="*/ 5126067 w 7077899"/>
              <a:gd name="connsiteY2930" fmla="*/ 2168396 h 6858000"/>
              <a:gd name="connsiteX2931" fmla="*/ 5128443 w 7077899"/>
              <a:gd name="connsiteY2931" fmla="*/ 2182436 h 6858000"/>
              <a:gd name="connsiteX2932" fmla="*/ 5130817 w 7077899"/>
              <a:gd name="connsiteY2932" fmla="*/ 2196477 h 6858000"/>
              <a:gd name="connsiteX2933" fmla="*/ 5132644 w 7077899"/>
              <a:gd name="connsiteY2933" fmla="*/ 2210903 h 6858000"/>
              <a:gd name="connsiteX2934" fmla="*/ 5133207 w 7077899"/>
              <a:gd name="connsiteY2934" fmla="*/ 2239128 h 6858000"/>
              <a:gd name="connsiteX2935" fmla="*/ 5134718 w 7077899"/>
              <a:gd name="connsiteY2935" fmla="*/ 2267246 h 6858000"/>
              <a:gd name="connsiteX2936" fmla="*/ 5133387 w 7077899"/>
              <a:gd name="connsiteY2936" fmla="*/ 2295682 h 6858000"/>
              <a:gd name="connsiteX2937" fmla="*/ 5131423 w 7077899"/>
              <a:gd name="connsiteY2937" fmla="*/ 2351502 h 6858000"/>
              <a:gd name="connsiteX2938" fmla="*/ 5132288 w 7077899"/>
              <a:gd name="connsiteY2938" fmla="*/ 2378391 h 6858000"/>
              <a:gd name="connsiteX2939" fmla="*/ 5133302 w 7077899"/>
              <a:gd name="connsiteY2939" fmla="*/ 2404615 h 6858000"/>
              <a:gd name="connsiteX2940" fmla="*/ 5135963 w 7077899"/>
              <a:gd name="connsiteY2940" fmla="*/ 2429679 h 6858000"/>
              <a:gd name="connsiteX2941" fmla="*/ 5139321 w 7077899"/>
              <a:gd name="connsiteY2941" fmla="*/ 2453688 h 6858000"/>
              <a:gd name="connsiteX2942" fmla="*/ 5141900 w 7077899"/>
              <a:gd name="connsiteY2942" fmla="*/ 2464780 h 6858000"/>
              <a:gd name="connsiteX2943" fmla="*/ 5144876 w 7077899"/>
              <a:gd name="connsiteY2943" fmla="*/ 2476153 h 6858000"/>
              <a:gd name="connsiteX2944" fmla="*/ 5149102 w 7077899"/>
              <a:gd name="connsiteY2944" fmla="*/ 2486085 h 6858000"/>
              <a:gd name="connsiteX2945" fmla="*/ 5153176 w 7077899"/>
              <a:gd name="connsiteY2945" fmla="*/ 2496685 h 6858000"/>
              <a:gd name="connsiteX2946" fmla="*/ 5158898 w 7077899"/>
              <a:gd name="connsiteY2946" fmla="*/ 2506124 h 6858000"/>
              <a:gd name="connsiteX2947" fmla="*/ 5164369 w 7077899"/>
              <a:gd name="connsiteY2947" fmla="*/ 2514617 h 6858000"/>
              <a:gd name="connsiteX2948" fmla="*/ 5171188 w 7077899"/>
              <a:gd name="connsiteY2948" fmla="*/ 2523284 h 6858000"/>
              <a:gd name="connsiteX2949" fmla="*/ 5179104 w 7077899"/>
              <a:gd name="connsiteY2949" fmla="*/ 2531178 h 6858000"/>
              <a:gd name="connsiteX2950" fmla="*/ 5173517 w 7077899"/>
              <a:gd name="connsiteY2950" fmla="*/ 2533428 h 6858000"/>
              <a:gd name="connsiteX2951" fmla="*/ 5168631 w 7077899"/>
              <a:gd name="connsiteY2951" fmla="*/ 2534625 h 6858000"/>
              <a:gd name="connsiteX2952" fmla="*/ 5165392 w 7077899"/>
              <a:gd name="connsiteY2952" fmla="*/ 2534661 h 6858000"/>
              <a:gd name="connsiteX2953" fmla="*/ 5162850 w 7077899"/>
              <a:gd name="connsiteY2953" fmla="*/ 2533644 h 6858000"/>
              <a:gd name="connsiteX2954" fmla="*/ 5160858 w 7077899"/>
              <a:gd name="connsiteY2954" fmla="*/ 2532242 h 6858000"/>
              <a:gd name="connsiteX2955" fmla="*/ 5158619 w 7077899"/>
              <a:gd name="connsiteY2955" fmla="*/ 2529890 h 6858000"/>
              <a:gd name="connsiteX2956" fmla="*/ 5156182 w 7077899"/>
              <a:gd name="connsiteY2956" fmla="*/ 2524312 h 6858000"/>
              <a:gd name="connsiteX2957" fmla="*/ 5154295 w 7077899"/>
              <a:gd name="connsiteY2957" fmla="*/ 2518345 h 6858000"/>
              <a:gd name="connsiteX2958" fmla="*/ 5152604 w 7077899"/>
              <a:gd name="connsiteY2958" fmla="*/ 2515607 h 6858000"/>
              <a:gd name="connsiteX2959" fmla="*/ 5151310 w 7077899"/>
              <a:gd name="connsiteY2959" fmla="*/ 2513150 h 6858000"/>
              <a:gd name="connsiteX2960" fmla="*/ 5148919 w 7077899"/>
              <a:gd name="connsiteY2960" fmla="*/ 2511467 h 6858000"/>
              <a:gd name="connsiteX2961" fmla="*/ 5145830 w 7077899"/>
              <a:gd name="connsiteY2961" fmla="*/ 2510837 h 6858000"/>
              <a:gd name="connsiteX2962" fmla="*/ 5141641 w 7077899"/>
              <a:gd name="connsiteY2962" fmla="*/ 2510980 h 6858000"/>
              <a:gd name="connsiteX2963" fmla="*/ 5137702 w 7077899"/>
              <a:gd name="connsiteY2963" fmla="*/ 2512072 h 6858000"/>
              <a:gd name="connsiteX2964" fmla="*/ 5140936 w 7077899"/>
              <a:gd name="connsiteY2964" fmla="*/ 2518212 h 6858000"/>
              <a:gd name="connsiteX2965" fmla="*/ 5142275 w 7077899"/>
              <a:gd name="connsiteY2965" fmla="*/ 2524565 h 6858000"/>
              <a:gd name="connsiteX2966" fmla="*/ 5142664 w 7077899"/>
              <a:gd name="connsiteY2966" fmla="*/ 2531025 h 6858000"/>
              <a:gd name="connsiteX2967" fmla="*/ 5143455 w 7077899"/>
              <a:gd name="connsiteY2967" fmla="*/ 2537763 h 6858000"/>
              <a:gd name="connsiteX2968" fmla="*/ 5143446 w 7077899"/>
              <a:gd name="connsiteY2968" fmla="*/ 2543942 h 6858000"/>
              <a:gd name="connsiteX2969" fmla="*/ 5142492 w 7077899"/>
              <a:gd name="connsiteY2969" fmla="*/ 2550227 h 6858000"/>
              <a:gd name="connsiteX2970" fmla="*/ 5139482 w 7077899"/>
              <a:gd name="connsiteY2970" fmla="*/ 2563570 h 6858000"/>
              <a:gd name="connsiteX2971" fmla="*/ 5134730 w 7077899"/>
              <a:gd name="connsiteY2971" fmla="*/ 2576456 h 6858000"/>
              <a:gd name="connsiteX2972" fmla="*/ 5129978 w 7077899"/>
              <a:gd name="connsiteY2972" fmla="*/ 2589344 h 6858000"/>
              <a:gd name="connsiteX2973" fmla="*/ 5118582 w 7077899"/>
              <a:gd name="connsiteY2973" fmla="*/ 2615328 h 6858000"/>
              <a:gd name="connsiteX2974" fmla="*/ 5113432 w 7077899"/>
              <a:gd name="connsiteY2974" fmla="*/ 2627934 h 6858000"/>
              <a:gd name="connsiteX2975" fmla="*/ 5109231 w 7077899"/>
              <a:gd name="connsiteY2975" fmla="*/ 2640433 h 6858000"/>
              <a:gd name="connsiteX2976" fmla="*/ 5106923 w 7077899"/>
              <a:gd name="connsiteY2976" fmla="*/ 2652721 h 6858000"/>
              <a:gd name="connsiteX2977" fmla="*/ 5105570 w 7077899"/>
              <a:gd name="connsiteY2977" fmla="*/ 2658724 h 6858000"/>
              <a:gd name="connsiteX2978" fmla="*/ 5105561 w 7077899"/>
              <a:gd name="connsiteY2978" fmla="*/ 2664904 h 6858000"/>
              <a:gd name="connsiteX2979" fmla="*/ 5106102 w 7077899"/>
              <a:gd name="connsiteY2979" fmla="*/ 2670696 h 6858000"/>
              <a:gd name="connsiteX2980" fmla="*/ 5107042 w 7077899"/>
              <a:gd name="connsiteY2980" fmla="*/ 2676768 h 6858000"/>
              <a:gd name="connsiteX2981" fmla="*/ 5108532 w 7077899"/>
              <a:gd name="connsiteY2981" fmla="*/ 2682453 h 6858000"/>
              <a:gd name="connsiteX2982" fmla="*/ 5110419 w 7077899"/>
              <a:gd name="connsiteY2982" fmla="*/ 2688421 h 6858000"/>
              <a:gd name="connsiteX2983" fmla="*/ 5114749 w 7077899"/>
              <a:gd name="connsiteY2983" fmla="*/ 2693789 h 6858000"/>
              <a:gd name="connsiteX2984" fmla="*/ 5119477 w 7077899"/>
              <a:gd name="connsiteY2984" fmla="*/ 2699438 h 6858000"/>
              <a:gd name="connsiteX2985" fmla="*/ 5124207 w 7077899"/>
              <a:gd name="connsiteY2985" fmla="*/ 2705087 h 6858000"/>
              <a:gd name="connsiteX2986" fmla="*/ 5130431 w 7077899"/>
              <a:gd name="connsiteY2986" fmla="*/ 2710244 h 6858000"/>
              <a:gd name="connsiteX2987" fmla="*/ 5126387 w 7077899"/>
              <a:gd name="connsiteY2987" fmla="*/ 2715897 h 6858000"/>
              <a:gd name="connsiteX2988" fmla="*/ 5122093 w 7077899"/>
              <a:gd name="connsiteY2988" fmla="*/ 2720605 h 6858000"/>
              <a:gd name="connsiteX2989" fmla="*/ 5117252 w 7077899"/>
              <a:gd name="connsiteY2989" fmla="*/ 2725698 h 6858000"/>
              <a:gd name="connsiteX2990" fmla="*/ 5111065 w 7077899"/>
              <a:gd name="connsiteY2990" fmla="*/ 2730617 h 6858000"/>
              <a:gd name="connsiteX2991" fmla="*/ 5100735 w 7077899"/>
              <a:gd name="connsiteY2991" fmla="*/ 2739574 h 6858000"/>
              <a:gd name="connsiteX2992" fmla="*/ 5089609 w 7077899"/>
              <a:gd name="connsiteY2992" fmla="*/ 2747971 h 6858000"/>
              <a:gd name="connsiteX2993" fmla="*/ 5092435 w 7077899"/>
              <a:gd name="connsiteY2993" fmla="*/ 2760012 h 6858000"/>
              <a:gd name="connsiteX2994" fmla="*/ 5095908 w 7077899"/>
              <a:gd name="connsiteY2994" fmla="*/ 2773278 h 6858000"/>
              <a:gd name="connsiteX2995" fmla="*/ 5105148 w 7077899"/>
              <a:gd name="connsiteY2995" fmla="*/ 2799881 h 6858000"/>
              <a:gd name="connsiteX2996" fmla="*/ 5109170 w 7077899"/>
              <a:gd name="connsiteY2996" fmla="*/ 2812764 h 6858000"/>
              <a:gd name="connsiteX2997" fmla="*/ 5110108 w 7077899"/>
              <a:gd name="connsiteY2997" fmla="*/ 2818836 h 6858000"/>
              <a:gd name="connsiteX2998" fmla="*/ 5110500 w 7077899"/>
              <a:gd name="connsiteY2998" fmla="*/ 2825295 h 6858000"/>
              <a:gd name="connsiteX2999" fmla="*/ 5110094 w 7077899"/>
              <a:gd name="connsiteY2999" fmla="*/ 2831194 h 6858000"/>
              <a:gd name="connsiteX3000" fmla="*/ 5110087 w 7077899"/>
              <a:gd name="connsiteY3000" fmla="*/ 2837372 h 6858000"/>
              <a:gd name="connsiteX3001" fmla="*/ 5108335 w 7077899"/>
              <a:gd name="connsiteY3001" fmla="*/ 2843094 h 6858000"/>
              <a:gd name="connsiteX3002" fmla="*/ 5105387 w 7077899"/>
              <a:gd name="connsiteY3002" fmla="*/ 2847976 h 6858000"/>
              <a:gd name="connsiteX3003" fmla="*/ 5101201 w 7077899"/>
              <a:gd name="connsiteY3003" fmla="*/ 2848119 h 6858000"/>
              <a:gd name="connsiteX3004" fmla="*/ 5099208 w 7077899"/>
              <a:gd name="connsiteY3004" fmla="*/ 2846716 h 6858000"/>
              <a:gd name="connsiteX3005" fmla="*/ 5096968 w 7077899"/>
              <a:gd name="connsiteY3005" fmla="*/ 2844365 h 6858000"/>
              <a:gd name="connsiteX3006" fmla="*/ 5096374 w 7077899"/>
              <a:gd name="connsiteY3006" fmla="*/ 2840855 h 6858000"/>
              <a:gd name="connsiteX3007" fmla="*/ 5096134 w 7077899"/>
              <a:gd name="connsiteY3007" fmla="*/ 2833729 h 6858000"/>
              <a:gd name="connsiteX3008" fmla="*/ 5096442 w 7077899"/>
              <a:gd name="connsiteY3008" fmla="*/ 2826216 h 6858000"/>
              <a:gd name="connsiteX3009" fmla="*/ 5093051 w 7077899"/>
              <a:gd name="connsiteY3009" fmla="*/ 2826920 h 6858000"/>
              <a:gd name="connsiteX3010" fmla="*/ 5090557 w 7077899"/>
              <a:gd name="connsiteY3010" fmla="*/ 2829800 h 6858000"/>
              <a:gd name="connsiteX3011" fmla="*/ 5088759 w 7077899"/>
              <a:gd name="connsiteY3011" fmla="*/ 2831627 h 6858000"/>
              <a:gd name="connsiteX3012" fmla="*/ 5088307 w 7077899"/>
              <a:gd name="connsiteY3012" fmla="*/ 2833629 h 6858000"/>
              <a:gd name="connsiteX3013" fmla="*/ 5087103 w 7077899"/>
              <a:gd name="connsiteY3013" fmla="*/ 2838966 h 6858000"/>
              <a:gd name="connsiteX3014" fmla="*/ 5085501 w 7077899"/>
              <a:gd name="connsiteY3014" fmla="*/ 2844023 h 6858000"/>
              <a:gd name="connsiteX3015" fmla="*/ 5075136 w 7077899"/>
              <a:gd name="connsiteY3015" fmla="*/ 2842905 h 6858000"/>
              <a:gd name="connsiteX3016" fmla="*/ 5064068 w 7077899"/>
              <a:gd name="connsiteY3016" fmla="*/ 2842842 h 6858000"/>
              <a:gd name="connsiteX3017" fmla="*/ 5060280 w 7077899"/>
              <a:gd name="connsiteY3017" fmla="*/ 2843265 h 6858000"/>
              <a:gd name="connsiteX3018" fmla="*/ 5055940 w 7077899"/>
              <a:gd name="connsiteY3018" fmla="*/ 2844076 h 6858000"/>
              <a:gd name="connsiteX3019" fmla="*/ 5053348 w 7077899"/>
              <a:gd name="connsiteY3019" fmla="*/ 2845341 h 6858000"/>
              <a:gd name="connsiteX3020" fmla="*/ 5049409 w 7077899"/>
              <a:gd name="connsiteY3020" fmla="*/ 2846431 h 6858000"/>
              <a:gd name="connsiteX3021" fmla="*/ 5046665 w 7077899"/>
              <a:gd name="connsiteY3021" fmla="*/ 2848363 h 6858000"/>
              <a:gd name="connsiteX3022" fmla="*/ 5043371 w 7077899"/>
              <a:gd name="connsiteY3022" fmla="*/ 2850683 h 6858000"/>
              <a:gd name="connsiteX3023" fmla="*/ 5037982 w 7077899"/>
              <a:gd name="connsiteY3023" fmla="*/ 2856162 h 6858000"/>
              <a:gd name="connsiteX3024" fmla="*/ 5034733 w 7077899"/>
              <a:gd name="connsiteY3024" fmla="*/ 2862378 h 6858000"/>
              <a:gd name="connsiteX3025" fmla="*/ 5031733 w 7077899"/>
              <a:gd name="connsiteY3025" fmla="*/ 2869543 h 6858000"/>
              <a:gd name="connsiteX3026" fmla="*/ 5028832 w 7077899"/>
              <a:gd name="connsiteY3026" fmla="*/ 2878320 h 6858000"/>
              <a:gd name="connsiteX3027" fmla="*/ 5027273 w 7077899"/>
              <a:gd name="connsiteY3027" fmla="*/ 2887274 h 6858000"/>
              <a:gd name="connsiteX3028" fmla="*/ 5025968 w 7077899"/>
              <a:gd name="connsiteY3028" fmla="*/ 2897174 h 6858000"/>
              <a:gd name="connsiteX3029" fmla="*/ 5025853 w 7077899"/>
              <a:gd name="connsiteY3029" fmla="*/ 2907916 h 6858000"/>
              <a:gd name="connsiteX3030" fmla="*/ 5027071 w 7077899"/>
              <a:gd name="connsiteY3030" fmla="*/ 2931190 h 6858000"/>
              <a:gd name="connsiteX3031" fmla="*/ 5030289 w 7077899"/>
              <a:gd name="connsiteY3031" fmla="*/ 2955861 h 6858000"/>
              <a:gd name="connsiteX3032" fmla="*/ 5035641 w 7077899"/>
              <a:gd name="connsiteY3032" fmla="*/ 2981274 h 6858000"/>
              <a:gd name="connsiteX3033" fmla="*/ 5041941 w 7077899"/>
              <a:gd name="connsiteY3033" fmla="*/ 3006581 h 6858000"/>
              <a:gd name="connsiteX3034" fmla="*/ 5054293 w 7077899"/>
              <a:gd name="connsiteY3034" fmla="*/ 3056246 h 6858000"/>
              <a:gd name="connsiteX3035" fmla="*/ 5065606 w 7077899"/>
              <a:gd name="connsiteY3035" fmla="*/ 3098225 h 6858000"/>
              <a:gd name="connsiteX3036" fmla="*/ 5069822 w 7077899"/>
              <a:gd name="connsiteY3036" fmla="*/ 3114338 h 6858000"/>
              <a:gd name="connsiteX3037" fmla="*/ 5071153 w 7077899"/>
              <a:gd name="connsiteY3037" fmla="*/ 3126869 h 6858000"/>
              <a:gd name="connsiteX3038" fmla="*/ 5069453 w 7077899"/>
              <a:gd name="connsiteY3038" fmla="*/ 3130311 h 6858000"/>
              <a:gd name="connsiteX3039" fmla="*/ 5067658 w 7077899"/>
              <a:gd name="connsiteY3039" fmla="*/ 3132137 h 6858000"/>
              <a:gd name="connsiteX3040" fmla="*/ 5065613 w 7077899"/>
              <a:gd name="connsiteY3040" fmla="*/ 3133016 h 6858000"/>
              <a:gd name="connsiteX3041" fmla="*/ 5063469 w 7077899"/>
              <a:gd name="connsiteY3041" fmla="*/ 3132280 h 6858000"/>
              <a:gd name="connsiteX3042" fmla="*/ 5058237 w 7077899"/>
              <a:gd name="connsiteY3042" fmla="*/ 3130915 h 6858000"/>
              <a:gd name="connsiteX3043" fmla="*/ 5054749 w 7077899"/>
              <a:gd name="connsiteY3043" fmla="*/ 3130003 h 6858000"/>
              <a:gd name="connsiteX3044" fmla="*/ 5050959 w 7077899"/>
              <a:gd name="connsiteY3044" fmla="*/ 3130427 h 6858000"/>
              <a:gd name="connsiteX3045" fmla="*/ 5049108 w 7077899"/>
              <a:gd name="connsiteY3045" fmla="*/ 3175505 h 6858000"/>
              <a:gd name="connsiteX3046" fmla="*/ 5047957 w 7077899"/>
              <a:gd name="connsiteY3046" fmla="*/ 3219527 h 6858000"/>
              <a:gd name="connsiteX3047" fmla="*/ 5043811 w 7077899"/>
              <a:gd name="connsiteY3047" fmla="*/ 3305505 h 6858000"/>
              <a:gd name="connsiteX3048" fmla="*/ 5040363 w 7077899"/>
              <a:gd name="connsiteY3048" fmla="*/ 3349460 h 6858000"/>
              <a:gd name="connsiteX3049" fmla="*/ 5035824 w 7077899"/>
              <a:gd name="connsiteY3049" fmla="*/ 3394186 h 6858000"/>
              <a:gd name="connsiteX3050" fmla="*/ 5032453 w 7077899"/>
              <a:gd name="connsiteY3050" fmla="*/ 3417325 h 6858000"/>
              <a:gd name="connsiteX3051" fmla="*/ 5028139 w 7077899"/>
              <a:gd name="connsiteY3051" fmla="*/ 3440565 h 6858000"/>
              <a:gd name="connsiteX3052" fmla="*/ 5023673 w 7077899"/>
              <a:gd name="connsiteY3052" fmla="*/ 3464475 h 6858000"/>
              <a:gd name="connsiteX3053" fmla="*/ 5017712 w 7077899"/>
              <a:gd name="connsiteY3053" fmla="*/ 3488876 h 6858000"/>
              <a:gd name="connsiteX3054" fmla="*/ 5019004 w 7077899"/>
              <a:gd name="connsiteY3054" fmla="*/ 3491333 h 6858000"/>
              <a:gd name="connsiteX3055" fmla="*/ 5020200 w 7077899"/>
              <a:gd name="connsiteY3055" fmla="*/ 3492174 h 6858000"/>
              <a:gd name="connsiteX3056" fmla="*/ 5021945 w 7077899"/>
              <a:gd name="connsiteY3056" fmla="*/ 3492630 h 6858000"/>
              <a:gd name="connsiteX3057" fmla="*/ 5024387 w 7077899"/>
              <a:gd name="connsiteY3057" fmla="*/ 3492031 h 6858000"/>
              <a:gd name="connsiteX3058" fmla="*/ 5028477 w 7077899"/>
              <a:gd name="connsiteY3058" fmla="*/ 3490274 h 6858000"/>
              <a:gd name="connsiteX3059" fmla="*/ 5031521 w 7077899"/>
              <a:gd name="connsiteY3059" fmla="*/ 3487007 h 6858000"/>
              <a:gd name="connsiteX3060" fmla="*/ 5034418 w 7077899"/>
              <a:gd name="connsiteY3060" fmla="*/ 3484408 h 6858000"/>
              <a:gd name="connsiteX3061" fmla="*/ 5037063 w 7077899"/>
              <a:gd name="connsiteY3061" fmla="*/ 3480859 h 6858000"/>
              <a:gd name="connsiteX3062" fmla="*/ 5039310 w 7077899"/>
              <a:gd name="connsiteY3062" fmla="*/ 3477034 h 6858000"/>
              <a:gd name="connsiteX3063" fmla="*/ 5037009 w 7077899"/>
              <a:gd name="connsiteY3063" fmla="*/ 3483142 h 6858000"/>
              <a:gd name="connsiteX3064" fmla="*/ 5033065 w 7077899"/>
              <a:gd name="connsiteY3064" fmla="*/ 3490410 h 6858000"/>
              <a:gd name="connsiteX3065" fmla="*/ 5022371 w 7077899"/>
              <a:gd name="connsiteY3065" fmla="*/ 3509165 h 6858000"/>
              <a:gd name="connsiteX3066" fmla="*/ 5009830 w 7077899"/>
              <a:gd name="connsiteY3066" fmla="*/ 3532027 h 6858000"/>
              <a:gd name="connsiteX3067" fmla="*/ 5003883 w 7077899"/>
              <a:gd name="connsiteY3067" fmla="*/ 3544072 h 6858000"/>
              <a:gd name="connsiteX3068" fmla="*/ 4996838 w 7077899"/>
              <a:gd name="connsiteY3068" fmla="*/ 3556889 h 6858000"/>
              <a:gd name="connsiteX3069" fmla="*/ 4991688 w 7077899"/>
              <a:gd name="connsiteY3069" fmla="*/ 3569495 h 6858000"/>
              <a:gd name="connsiteX3070" fmla="*/ 4988584 w 7077899"/>
              <a:gd name="connsiteY3070" fmla="*/ 3581222 h 6858000"/>
              <a:gd name="connsiteX3071" fmla="*/ 4986277 w 7077899"/>
              <a:gd name="connsiteY3071" fmla="*/ 3593509 h 6858000"/>
              <a:gd name="connsiteX3072" fmla="*/ 4985473 w 7077899"/>
              <a:gd name="connsiteY3072" fmla="*/ 3599127 h 6858000"/>
              <a:gd name="connsiteX3073" fmla="*/ 4984668 w 7077899"/>
              <a:gd name="connsiteY3073" fmla="*/ 3604744 h 6858000"/>
              <a:gd name="connsiteX3074" fmla="*/ 4986305 w 7077899"/>
              <a:gd name="connsiteY3074" fmla="*/ 3609764 h 6858000"/>
              <a:gd name="connsiteX3075" fmla="*/ 4987548 w 7077899"/>
              <a:gd name="connsiteY3075" fmla="*/ 3614501 h 6858000"/>
              <a:gd name="connsiteX3076" fmla="*/ 4989733 w 7077899"/>
              <a:gd name="connsiteY3076" fmla="*/ 3619135 h 6858000"/>
              <a:gd name="connsiteX3077" fmla="*/ 4992319 w 7077899"/>
              <a:gd name="connsiteY3077" fmla="*/ 3624048 h 6858000"/>
              <a:gd name="connsiteX3078" fmla="*/ 4996553 w 7077899"/>
              <a:gd name="connsiteY3078" fmla="*/ 3627801 h 6858000"/>
              <a:gd name="connsiteX3079" fmla="*/ 5000235 w 7077899"/>
              <a:gd name="connsiteY3079" fmla="*/ 3631942 h 6858000"/>
              <a:gd name="connsiteX3080" fmla="*/ 5005017 w 7077899"/>
              <a:gd name="connsiteY3080" fmla="*/ 3635309 h 6858000"/>
              <a:gd name="connsiteX3081" fmla="*/ 5011045 w 7077899"/>
              <a:gd name="connsiteY3081" fmla="*/ 3637237 h 6858000"/>
              <a:gd name="connsiteX3082" fmla="*/ 5007010 w 7077899"/>
              <a:gd name="connsiteY3082" fmla="*/ 3636712 h 6858000"/>
              <a:gd name="connsiteX3083" fmla="*/ 5003123 w 7077899"/>
              <a:gd name="connsiteY3083" fmla="*/ 3635520 h 6858000"/>
              <a:gd name="connsiteX3084" fmla="*/ 4997546 w 7077899"/>
              <a:gd name="connsiteY3084" fmla="*/ 3631592 h 6858000"/>
              <a:gd name="connsiteX3085" fmla="*/ 4994757 w 7077899"/>
              <a:gd name="connsiteY3085" fmla="*/ 3629627 h 6858000"/>
              <a:gd name="connsiteX3086" fmla="*/ 4990471 w 7077899"/>
              <a:gd name="connsiteY3086" fmla="*/ 3628157 h 6858000"/>
              <a:gd name="connsiteX3087" fmla="*/ 4987533 w 7077899"/>
              <a:gd name="connsiteY3087" fmla="*/ 3626858 h 6858000"/>
              <a:gd name="connsiteX3088" fmla="*/ 4982548 w 7077899"/>
              <a:gd name="connsiteY3088" fmla="*/ 3626441 h 6858000"/>
              <a:gd name="connsiteX3089" fmla="*/ 4983390 w 7077899"/>
              <a:gd name="connsiteY3089" fmla="*/ 3630898 h 6858000"/>
              <a:gd name="connsiteX3090" fmla="*/ 4984780 w 7077899"/>
              <a:gd name="connsiteY3090" fmla="*/ 3634970 h 6858000"/>
              <a:gd name="connsiteX3091" fmla="*/ 4987668 w 7077899"/>
              <a:gd name="connsiteY3091" fmla="*/ 3638548 h 6858000"/>
              <a:gd name="connsiteX3092" fmla="*/ 4990704 w 7077899"/>
              <a:gd name="connsiteY3092" fmla="*/ 3641460 h 6858000"/>
              <a:gd name="connsiteX3093" fmla="*/ 4997631 w 7077899"/>
              <a:gd name="connsiteY3093" fmla="*/ 3645563 h 6858000"/>
              <a:gd name="connsiteX3094" fmla="*/ 5005499 w 7077899"/>
              <a:gd name="connsiteY3094" fmla="*/ 3649561 h 6858000"/>
              <a:gd name="connsiteX3095" fmla="*/ 5013371 w 7077899"/>
              <a:gd name="connsiteY3095" fmla="*/ 3653558 h 6858000"/>
              <a:gd name="connsiteX3096" fmla="*/ 5018054 w 7077899"/>
              <a:gd name="connsiteY3096" fmla="*/ 3655310 h 6858000"/>
              <a:gd name="connsiteX3097" fmla="*/ 5020144 w 7077899"/>
              <a:gd name="connsiteY3097" fmla="*/ 3658328 h 6858000"/>
              <a:gd name="connsiteX3098" fmla="*/ 5023581 w 7077899"/>
              <a:gd name="connsiteY3098" fmla="*/ 3661520 h 6858000"/>
              <a:gd name="connsiteX3099" fmla="*/ 5025520 w 7077899"/>
              <a:gd name="connsiteY3099" fmla="*/ 3665204 h 6858000"/>
              <a:gd name="connsiteX3100" fmla="*/ 5026911 w 7077899"/>
              <a:gd name="connsiteY3100" fmla="*/ 3669276 h 6858000"/>
              <a:gd name="connsiteX3101" fmla="*/ 5027203 w 7077899"/>
              <a:gd name="connsiteY3101" fmla="*/ 3674121 h 6858000"/>
              <a:gd name="connsiteX3102" fmla="*/ 5019872 w 7077899"/>
              <a:gd name="connsiteY3102" fmla="*/ 3675917 h 6858000"/>
              <a:gd name="connsiteX3103" fmla="*/ 5013242 w 7077899"/>
              <a:gd name="connsiteY3103" fmla="*/ 3676659 h 6858000"/>
              <a:gd name="connsiteX3104" fmla="*/ 5008658 w 7077899"/>
              <a:gd name="connsiteY3104" fmla="*/ 3676519 h 6858000"/>
              <a:gd name="connsiteX3105" fmla="*/ 5004221 w 7077899"/>
              <a:gd name="connsiteY3105" fmla="*/ 3675715 h 6858000"/>
              <a:gd name="connsiteX3106" fmla="*/ 4996296 w 7077899"/>
              <a:gd name="connsiteY3106" fmla="*/ 3674001 h 6858000"/>
              <a:gd name="connsiteX3107" fmla="*/ 4991863 w 7077899"/>
              <a:gd name="connsiteY3107" fmla="*/ 3673194 h 6858000"/>
              <a:gd name="connsiteX3108" fmla="*/ 4987278 w 7077899"/>
              <a:gd name="connsiteY3108" fmla="*/ 3673056 h 6858000"/>
              <a:gd name="connsiteX3109" fmla="*/ 4979584 w 7077899"/>
              <a:gd name="connsiteY3109" fmla="*/ 3684646 h 6858000"/>
              <a:gd name="connsiteX3110" fmla="*/ 4974734 w 7077899"/>
              <a:gd name="connsiteY3110" fmla="*/ 3695920 h 6858000"/>
              <a:gd name="connsiteX3111" fmla="*/ 4972081 w 7077899"/>
              <a:gd name="connsiteY3111" fmla="*/ 3705645 h 6858000"/>
              <a:gd name="connsiteX3112" fmla="*/ 4970373 w 7077899"/>
              <a:gd name="connsiteY3112" fmla="*/ 3715265 h 6858000"/>
              <a:gd name="connsiteX3113" fmla="*/ 4969366 w 7077899"/>
              <a:gd name="connsiteY3113" fmla="*/ 3723830 h 6858000"/>
              <a:gd name="connsiteX3114" fmla="*/ 4970806 w 7077899"/>
              <a:gd name="connsiteY3114" fmla="*/ 3731796 h 6858000"/>
              <a:gd name="connsiteX3115" fmla="*/ 4972387 w 7077899"/>
              <a:gd name="connsiteY3115" fmla="*/ 3739101 h 6858000"/>
              <a:gd name="connsiteX3116" fmla="*/ 4973576 w 7077899"/>
              <a:gd name="connsiteY3116" fmla="*/ 3746120 h 6858000"/>
              <a:gd name="connsiteX3117" fmla="*/ 4977199 w 7077899"/>
              <a:gd name="connsiteY3117" fmla="*/ 3758722 h 6858000"/>
              <a:gd name="connsiteX3118" fmla="*/ 4978687 w 7077899"/>
              <a:gd name="connsiteY3118" fmla="*/ 3764408 h 6858000"/>
              <a:gd name="connsiteX3119" fmla="*/ 4978829 w 7077899"/>
              <a:gd name="connsiteY3119" fmla="*/ 3769919 h 6858000"/>
              <a:gd name="connsiteX3120" fmla="*/ 4977628 w 7077899"/>
              <a:gd name="connsiteY3120" fmla="*/ 3775256 h 6858000"/>
              <a:gd name="connsiteX3121" fmla="*/ 4975476 w 7077899"/>
              <a:gd name="connsiteY3121" fmla="*/ 3780698 h 6858000"/>
              <a:gd name="connsiteX3122" fmla="*/ 4971035 w 7077899"/>
              <a:gd name="connsiteY3122" fmla="*/ 3786071 h 6858000"/>
              <a:gd name="connsiteX3123" fmla="*/ 4964695 w 7077899"/>
              <a:gd name="connsiteY3123" fmla="*/ 3791658 h 6858000"/>
              <a:gd name="connsiteX3124" fmla="*/ 4966235 w 7077899"/>
              <a:gd name="connsiteY3124" fmla="*/ 3795064 h 6858000"/>
              <a:gd name="connsiteX3125" fmla="*/ 4969669 w 7077899"/>
              <a:gd name="connsiteY3125" fmla="*/ 3798257 h 6858000"/>
              <a:gd name="connsiteX3126" fmla="*/ 4975897 w 7077899"/>
              <a:gd name="connsiteY3126" fmla="*/ 3803412 h 6858000"/>
              <a:gd name="connsiteX3127" fmla="*/ 4978385 w 7077899"/>
              <a:gd name="connsiteY3127" fmla="*/ 3806711 h 6858000"/>
              <a:gd name="connsiteX3128" fmla="*/ 4981422 w 7077899"/>
              <a:gd name="connsiteY3128" fmla="*/ 3809621 h 6858000"/>
              <a:gd name="connsiteX3129" fmla="*/ 4982416 w 7077899"/>
              <a:gd name="connsiteY3129" fmla="*/ 3813412 h 6858000"/>
              <a:gd name="connsiteX3130" fmla="*/ 4981611 w 7077899"/>
              <a:gd name="connsiteY3130" fmla="*/ 3819030 h 6858000"/>
              <a:gd name="connsiteX3131" fmla="*/ 4988638 w 7077899"/>
              <a:gd name="connsiteY3131" fmla="*/ 3818570 h 6858000"/>
              <a:gd name="connsiteX3132" fmla="*/ 4994173 w 7077899"/>
              <a:gd name="connsiteY3132" fmla="*/ 3818601 h 6858000"/>
              <a:gd name="connsiteX3133" fmla="*/ 4997959 w 7077899"/>
              <a:gd name="connsiteY3133" fmla="*/ 3818179 h 6858000"/>
              <a:gd name="connsiteX3134" fmla="*/ 5001902 w 7077899"/>
              <a:gd name="connsiteY3134" fmla="*/ 3817085 h 6858000"/>
              <a:gd name="connsiteX3135" fmla="*/ 5004494 w 7077899"/>
              <a:gd name="connsiteY3135" fmla="*/ 3815822 h 6858000"/>
              <a:gd name="connsiteX3136" fmla="*/ 5007788 w 7077899"/>
              <a:gd name="connsiteY3136" fmla="*/ 3813502 h 6858000"/>
              <a:gd name="connsiteX3137" fmla="*/ 5010436 w 7077899"/>
              <a:gd name="connsiteY3137" fmla="*/ 3809954 h 6858000"/>
              <a:gd name="connsiteX3138" fmla="*/ 5014027 w 7077899"/>
              <a:gd name="connsiteY3138" fmla="*/ 3806301 h 6858000"/>
              <a:gd name="connsiteX3139" fmla="*/ 5015426 w 7077899"/>
              <a:gd name="connsiteY3139" fmla="*/ 3804194 h 6858000"/>
              <a:gd name="connsiteX3140" fmla="*/ 5018720 w 7077899"/>
              <a:gd name="connsiteY3140" fmla="*/ 3801874 h 6858000"/>
              <a:gd name="connsiteX3141" fmla="*/ 5021709 w 7077899"/>
              <a:gd name="connsiteY3141" fmla="*/ 3800892 h 6858000"/>
              <a:gd name="connsiteX3142" fmla="*/ 5025253 w 7077899"/>
              <a:gd name="connsiteY3142" fmla="*/ 3799518 h 6858000"/>
              <a:gd name="connsiteX3143" fmla="*/ 5029042 w 7077899"/>
              <a:gd name="connsiteY3143" fmla="*/ 3799095 h 6858000"/>
              <a:gd name="connsiteX3144" fmla="*/ 5034175 w 7077899"/>
              <a:gd name="connsiteY3144" fmla="*/ 3798847 h 6858000"/>
              <a:gd name="connsiteX3145" fmla="*/ 5031281 w 7077899"/>
              <a:gd name="connsiteY3145" fmla="*/ 3801447 h 6858000"/>
              <a:gd name="connsiteX3146" fmla="*/ 5028634 w 7077899"/>
              <a:gd name="connsiteY3146" fmla="*/ 3804994 h 6858000"/>
              <a:gd name="connsiteX3147" fmla="*/ 5025440 w 7077899"/>
              <a:gd name="connsiteY3147" fmla="*/ 3808928 h 6858000"/>
              <a:gd name="connsiteX3148" fmla="*/ 5023192 w 7077899"/>
              <a:gd name="connsiteY3148" fmla="*/ 3812755 h 6858000"/>
              <a:gd name="connsiteX3149" fmla="*/ 5022289 w 7077899"/>
              <a:gd name="connsiteY3149" fmla="*/ 3816759 h 6858000"/>
              <a:gd name="connsiteX3150" fmla="*/ 5020840 w 7077899"/>
              <a:gd name="connsiteY3150" fmla="*/ 3821146 h 6858000"/>
              <a:gd name="connsiteX3151" fmla="*/ 5020731 w 7077899"/>
              <a:gd name="connsiteY3151" fmla="*/ 3825713 h 6858000"/>
              <a:gd name="connsiteX3152" fmla="*/ 5021425 w 7077899"/>
              <a:gd name="connsiteY3152" fmla="*/ 3830835 h 6858000"/>
              <a:gd name="connsiteX3153" fmla="*/ 5018085 w 7077899"/>
              <a:gd name="connsiteY3153" fmla="*/ 3829259 h 6858000"/>
              <a:gd name="connsiteX3154" fmla="*/ 5013099 w 7077899"/>
              <a:gd name="connsiteY3154" fmla="*/ 3828842 h 6858000"/>
              <a:gd name="connsiteX3155" fmla="*/ 5003931 w 7077899"/>
              <a:gd name="connsiteY3155" fmla="*/ 3828564 h 6858000"/>
              <a:gd name="connsiteX3156" fmla="*/ 4999345 w 7077899"/>
              <a:gd name="connsiteY3156" fmla="*/ 3828426 h 6858000"/>
              <a:gd name="connsiteX3157" fmla="*/ 4996803 w 7077899"/>
              <a:gd name="connsiteY3157" fmla="*/ 3827411 h 6858000"/>
              <a:gd name="connsiteX3158" fmla="*/ 4992917 w 7077899"/>
              <a:gd name="connsiteY3158" fmla="*/ 3826221 h 6858000"/>
              <a:gd name="connsiteX3159" fmla="*/ 4991775 w 7077899"/>
              <a:gd name="connsiteY3159" fmla="*/ 3823095 h 6858000"/>
              <a:gd name="connsiteX3160" fmla="*/ 4988233 w 7077899"/>
              <a:gd name="connsiteY3160" fmla="*/ 3824466 h 6858000"/>
              <a:gd name="connsiteX3161" fmla="*/ 4986586 w 7077899"/>
              <a:gd name="connsiteY3161" fmla="*/ 3825627 h 6858000"/>
              <a:gd name="connsiteX3162" fmla="*/ 4984941 w 7077899"/>
              <a:gd name="connsiteY3162" fmla="*/ 3826786 h 6858000"/>
              <a:gd name="connsiteX3163" fmla="*/ 4984240 w 7077899"/>
              <a:gd name="connsiteY3163" fmla="*/ 3827840 h 6858000"/>
              <a:gd name="connsiteX3164" fmla="*/ 4984587 w 7077899"/>
              <a:gd name="connsiteY3164" fmla="*/ 3830403 h 6858000"/>
              <a:gd name="connsiteX3165" fmla="*/ 4986280 w 7077899"/>
              <a:gd name="connsiteY3165" fmla="*/ 3833139 h 6858000"/>
              <a:gd name="connsiteX3166" fmla="*/ 4986074 w 7077899"/>
              <a:gd name="connsiteY3166" fmla="*/ 3836089 h 6858000"/>
              <a:gd name="connsiteX3167" fmla="*/ 4986173 w 7077899"/>
              <a:gd name="connsiteY3167" fmla="*/ 3837703 h 6858000"/>
              <a:gd name="connsiteX3168" fmla="*/ 4984377 w 7077899"/>
              <a:gd name="connsiteY3168" fmla="*/ 3839529 h 6858000"/>
              <a:gd name="connsiteX3169" fmla="*/ 4983276 w 7077899"/>
              <a:gd name="connsiteY3169" fmla="*/ 3840303 h 6858000"/>
              <a:gd name="connsiteX3170" fmla="*/ 4979587 w 7077899"/>
              <a:gd name="connsiteY3170" fmla="*/ 3842341 h 6858000"/>
              <a:gd name="connsiteX3171" fmla="*/ 4975097 w 7077899"/>
              <a:gd name="connsiteY3171" fmla="*/ 3843819 h 6858000"/>
              <a:gd name="connsiteX3172" fmla="*/ 4969264 w 7077899"/>
              <a:gd name="connsiteY3172" fmla="*/ 3845122 h 6858000"/>
              <a:gd name="connsiteX3173" fmla="*/ 4974045 w 7077899"/>
              <a:gd name="connsiteY3173" fmla="*/ 3848489 h 6858000"/>
              <a:gd name="connsiteX3174" fmla="*/ 4978030 w 7077899"/>
              <a:gd name="connsiteY3174" fmla="*/ 3851295 h 6858000"/>
              <a:gd name="connsiteX3175" fmla="*/ 4984997 w 7077899"/>
              <a:gd name="connsiteY3175" fmla="*/ 3859295 h 6858000"/>
              <a:gd name="connsiteX3176" fmla="*/ 4989780 w 7077899"/>
              <a:gd name="connsiteY3176" fmla="*/ 3862662 h 6858000"/>
              <a:gd name="connsiteX3177" fmla="*/ 4993763 w 7077899"/>
              <a:gd name="connsiteY3177" fmla="*/ 3865468 h 6858000"/>
              <a:gd name="connsiteX3178" fmla="*/ 5000194 w 7077899"/>
              <a:gd name="connsiteY3178" fmla="*/ 3867674 h 6858000"/>
              <a:gd name="connsiteX3179" fmla="*/ 5007318 w 7077899"/>
              <a:gd name="connsiteY3179" fmla="*/ 3868830 h 6858000"/>
              <a:gd name="connsiteX3180" fmla="*/ 5006070 w 7077899"/>
              <a:gd name="connsiteY3180" fmla="*/ 3870270 h 6858000"/>
              <a:gd name="connsiteX3181" fmla="*/ 5004273 w 7077899"/>
              <a:gd name="connsiteY3181" fmla="*/ 3872096 h 6858000"/>
              <a:gd name="connsiteX3182" fmla="*/ 5000584 w 7077899"/>
              <a:gd name="connsiteY3182" fmla="*/ 3874134 h 6858000"/>
              <a:gd name="connsiteX3183" fmla="*/ 4995546 w 7077899"/>
              <a:gd name="connsiteY3183" fmla="*/ 3875999 h 6858000"/>
              <a:gd name="connsiteX3184" fmla="*/ 4991059 w 7077899"/>
              <a:gd name="connsiteY3184" fmla="*/ 3877475 h 6858000"/>
              <a:gd name="connsiteX3185" fmla="*/ 4978042 w 7077899"/>
              <a:gd name="connsiteY3185" fmla="*/ 3879907 h 6858000"/>
              <a:gd name="connsiteX3186" fmla="*/ 4966129 w 7077899"/>
              <a:gd name="connsiteY3186" fmla="*/ 3881563 h 6858000"/>
              <a:gd name="connsiteX3187" fmla="*/ 4960926 w 7077899"/>
              <a:gd name="connsiteY3187" fmla="*/ 3896451 h 6858000"/>
              <a:gd name="connsiteX3188" fmla="*/ 4956970 w 7077899"/>
              <a:gd name="connsiteY3188" fmla="*/ 3909898 h 6858000"/>
              <a:gd name="connsiteX3189" fmla="*/ 4953414 w 7077899"/>
              <a:gd name="connsiteY3189" fmla="*/ 3923628 h 6858000"/>
              <a:gd name="connsiteX3190" fmla="*/ 4951354 w 7077899"/>
              <a:gd name="connsiteY3190" fmla="*/ 3936863 h 6858000"/>
              <a:gd name="connsiteX3191" fmla="*/ 4950789 w 7077899"/>
              <a:gd name="connsiteY3191" fmla="*/ 3949606 h 6858000"/>
              <a:gd name="connsiteX3192" fmla="*/ 4950776 w 7077899"/>
              <a:gd name="connsiteY3192" fmla="*/ 3961963 h 6858000"/>
              <a:gd name="connsiteX3193" fmla="*/ 4951159 w 7077899"/>
              <a:gd name="connsiteY3193" fmla="*/ 3974601 h 6858000"/>
              <a:gd name="connsiteX3194" fmla="*/ 4952240 w 7077899"/>
              <a:gd name="connsiteY3194" fmla="*/ 3986186 h 6858000"/>
              <a:gd name="connsiteX3195" fmla="*/ 4956547 w 7077899"/>
              <a:gd name="connsiteY3195" fmla="*/ 4010090 h 6858000"/>
              <a:gd name="connsiteX3196" fmla="*/ 4962201 w 7077899"/>
              <a:gd name="connsiteY3196" fmla="*/ 4034168 h 6858000"/>
              <a:gd name="connsiteX3197" fmla="*/ 4974549 w 7077899"/>
              <a:gd name="connsiteY3197" fmla="*/ 4083837 h 6858000"/>
              <a:gd name="connsiteX3198" fmla="*/ 4962529 w 7077899"/>
              <a:gd name="connsiteY3198" fmla="*/ 4090056 h 6858000"/>
              <a:gd name="connsiteX3199" fmla="*/ 4953200 w 7077899"/>
              <a:gd name="connsiteY3199" fmla="*/ 4096626 h 6858000"/>
              <a:gd name="connsiteX3200" fmla="*/ 4944667 w 7077899"/>
              <a:gd name="connsiteY3200" fmla="*/ 4103758 h 6858000"/>
              <a:gd name="connsiteX3201" fmla="*/ 4936382 w 7077899"/>
              <a:gd name="connsiteY3201" fmla="*/ 4111837 h 6858000"/>
              <a:gd name="connsiteX3202" fmla="*/ 4929990 w 7077899"/>
              <a:gd name="connsiteY3202" fmla="*/ 4119705 h 6858000"/>
              <a:gd name="connsiteX3203" fmla="*/ 4924099 w 7077899"/>
              <a:gd name="connsiteY3203" fmla="*/ 4129468 h 6858000"/>
              <a:gd name="connsiteX3204" fmla="*/ 4919453 w 7077899"/>
              <a:gd name="connsiteY3204" fmla="*/ 4137789 h 6858000"/>
              <a:gd name="connsiteX3205" fmla="*/ 4915453 w 7077899"/>
              <a:gd name="connsiteY3205" fmla="*/ 4147341 h 6858000"/>
              <a:gd name="connsiteX3206" fmla="*/ 4912398 w 7077899"/>
              <a:gd name="connsiteY3206" fmla="*/ 4156788 h 6858000"/>
              <a:gd name="connsiteX3207" fmla="*/ 4910844 w 7077899"/>
              <a:gd name="connsiteY3207" fmla="*/ 4165739 h 6858000"/>
              <a:gd name="connsiteX3208" fmla="*/ 4910083 w 7077899"/>
              <a:gd name="connsiteY3208" fmla="*/ 4175254 h 6858000"/>
              <a:gd name="connsiteX3209" fmla="*/ 4908772 w 7077899"/>
              <a:gd name="connsiteY3209" fmla="*/ 4185157 h 6858000"/>
              <a:gd name="connsiteX3210" fmla="*/ 4909661 w 7077899"/>
              <a:gd name="connsiteY3210" fmla="*/ 4193510 h 6858000"/>
              <a:gd name="connsiteX3211" fmla="*/ 4910401 w 7077899"/>
              <a:gd name="connsiteY3211" fmla="*/ 4202529 h 6858000"/>
              <a:gd name="connsiteX3212" fmla="*/ 4912785 w 7077899"/>
              <a:gd name="connsiteY3212" fmla="*/ 4210390 h 6858000"/>
              <a:gd name="connsiteX3213" fmla="*/ 4915564 w 7077899"/>
              <a:gd name="connsiteY3213" fmla="*/ 4218536 h 6858000"/>
              <a:gd name="connsiteX3214" fmla="*/ 4908437 w 7077899"/>
              <a:gd name="connsiteY3214" fmla="*/ 4217382 h 6858000"/>
              <a:gd name="connsiteX3215" fmla="*/ 4902903 w 7077899"/>
              <a:gd name="connsiteY3215" fmla="*/ 4217350 h 6858000"/>
              <a:gd name="connsiteX3216" fmla="*/ 4898966 w 7077899"/>
              <a:gd name="connsiteY3216" fmla="*/ 4218439 h 6858000"/>
              <a:gd name="connsiteX3217" fmla="*/ 4895123 w 7077899"/>
              <a:gd name="connsiteY3217" fmla="*/ 4221144 h 6858000"/>
              <a:gd name="connsiteX3218" fmla="*/ 4891132 w 7077899"/>
              <a:gd name="connsiteY3218" fmla="*/ 4224517 h 6858000"/>
              <a:gd name="connsiteX3219" fmla="*/ 4888884 w 7077899"/>
              <a:gd name="connsiteY3219" fmla="*/ 4228345 h 6858000"/>
              <a:gd name="connsiteX3220" fmla="*/ 4887035 w 7077899"/>
              <a:gd name="connsiteY3220" fmla="*/ 4232454 h 6858000"/>
              <a:gd name="connsiteX3221" fmla="*/ 4884334 w 7077899"/>
              <a:gd name="connsiteY3221" fmla="*/ 4238283 h 6858000"/>
              <a:gd name="connsiteX3222" fmla="*/ 4881135 w 7077899"/>
              <a:gd name="connsiteY3222" fmla="*/ 4248393 h 6858000"/>
              <a:gd name="connsiteX3223" fmla="*/ 4876433 w 7077899"/>
              <a:gd name="connsiteY3223" fmla="*/ 4259000 h 6858000"/>
              <a:gd name="connsiteX3224" fmla="*/ 4874434 w 7077899"/>
              <a:gd name="connsiteY3224" fmla="*/ 4263775 h 6858000"/>
              <a:gd name="connsiteX3225" fmla="*/ 4871087 w 7077899"/>
              <a:gd name="connsiteY3225" fmla="*/ 4268377 h 6858000"/>
              <a:gd name="connsiteX3226" fmla="*/ 4867096 w 7077899"/>
              <a:gd name="connsiteY3226" fmla="*/ 4271749 h 6858000"/>
              <a:gd name="connsiteX3227" fmla="*/ 4861606 w 7077899"/>
              <a:gd name="connsiteY3227" fmla="*/ 4275615 h 6858000"/>
              <a:gd name="connsiteX3228" fmla="*/ 4862802 w 7077899"/>
              <a:gd name="connsiteY3228" fmla="*/ 4276456 h 6858000"/>
              <a:gd name="connsiteX3229" fmla="*/ 4863848 w 7077899"/>
              <a:gd name="connsiteY3229" fmla="*/ 4277964 h 6858000"/>
              <a:gd name="connsiteX3230" fmla="*/ 4867583 w 7077899"/>
              <a:gd name="connsiteY3230" fmla="*/ 4279823 h 6858000"/>
              <a:gd name="connsiteX3231" fmla="*/ 4869974 w 7077899"/>
              <a:gd name="connsiteY3231" fmla="*/ 4281507 h 6858000"/>
              <a:gd name="connsiteX3232" fmla="*/ 4871019 w 7077899"/>
              <a:gd name="connsiteY3232" fmla="*/ 4283014 h 6858000"/>
              <a:gd name="connsiteX3233" fmla="*/ 4871516 w 7077899"/>
              <a:gd name="connsiteY3233" fmla="*/ 4284911 h 6858000"/>
              <a:gd name="connsiteX3234" fmla="*/ 4877994 w 7077899"/>
              <a:gd name="connsiteY3234" fmla="*/ 4284837 h 6858000"/>
              <a:gd name="connsiteX3235" fmla="*/ 4883529 w 7077899"/>
              <a:gd name="connsiteY3235" fmla="*/ 4284869 h 6858000"/>
              <a:gd name="connsiteX3236" fmla="*/ 4888415 w 7077899"/>
              <a:gd name="connsiteY3236" fmla="*/ 4283671 h 6858000"/>
              <a:gd name="connsiteX3237" fmla="*/ 4891558 w 7077899"/>
              <a:gd name="connsiteY3237" fmla="*/ 4282020 h 6858000"/>
              <a:gd name="connsiteX3238" fmla="*/ 4894153 w 7077899"/>
              <a:gd name="connsiteY3238" fmla="*/ 4280754 h 6858000"/>
              <a:gd name="connsiteX3239" fmla="*/ 4896349 w 7077899"/>
              <a:gd name="connsiteY3239" fmla="*/ 4279207 h 6858000"/>
              <a:gd name="connsiteX3240" fmla="*/ 4900488 w 7077899"/>
              <a:gd name="connsiteY3240" fmla="*/ 4275169 h 6858000"/>
              <a:gd name="connsiteX3241" fmla="*/ 4903687 w 7077899"/>
              <a:gd name="connsiteY3241" fmla="*/ 4271234 h 6858000"/>
              <a:gd name="connsiteX3242" fmla="*/ 4905483 w 7077899"/>
              <a:gd name="connsiteY3242" fmla="*/ 4269407 h 6858000"/>
              <a:gd name="connsiteX3243" fmla="*/ 4907677 w 7077899"/>
              <a:gd name="connsiteY3243" fmla="*/ 4267862 h 6858000"/>
              <a:gd name="connsiteX3244" fmla="*/ 4910419 w 7077899"/>
              <a:gd name="connsiteY3244" fmla="*/ 4265931 h 6858000"/>
              <a:gd name="connsiteX3245" fmla="*/ 4913415 w 7077899"/>
              <a:gd name="connsiteY3245" fmla="*/ 4264944 h 6858000"/>
              <a:gd name="connsiteX3246" fmla="*/ 4918300 w 7077899"/>
              <a:gd name="connsiteY3246" fmla="*/ 4263749 h 6858000"/>
              <a:gd name="connsiteX3247" fmla="*/ 4923437 w 7077899"/>
              <a:gd name="connsiteY3247" fmla="*/ 4263498 h 6858000"/>
              <a:gd name="connsiteX3248" fmla="*/ 4918240 w 7077899"/>
              <a:gd name="connsiteY3248" fmla="*/ 4272209 h 6858000"/>
              <a:gd name="connsiteX3249" fmla="*/ 4910354 w 7077899"/>
              <a:gd name="connsiteY3249" fmla="*/ 4280569 h 6858000"/>
              <a:gd name="connsiteX3250" fmla="*/ 4902068 w 7077899"/>
              <a:gd name="connsiteY3250" fmla="*/ 4288648 h 6858000"/>
              <a:gd name="connsiteX3251" fmla="*/ 4893385 w 7077899"/>
              <a:gd name="connsiteY3251" fmla="*/ 4296447 h 6858000"/>
              <a:gd name="connsiteX3252" fmla="*/ 4883356 w 7077899"/>
              <a:gd name="connsiteY3252" fmla="*/ 4304071 h 6858000"/>
              <a:gd name="connsiteX3253" fmla="*/ 4873079 w 7077899"/>
              <a:gd name="connsiteY3253" fmla="*/ 4310747 h 6858000"/>
              <a:gd name="connsiteX3254" fmla="*/ 4861307 w 7077899"/>
              <a:gd name="connsiteY3254" fmla="*/ 4317916 h 6858000"/>
              <a:gd name="connsiteX3255" fmla="*/ 4849285 w 7077899"/>
              <a:gd name="connsiteY3255" fmla="*/ 4324136 h 6858000"/>
              <a:gd name="connsiteX3256" fmla="*/ 4855321 w 7077899"/>
              <a:gd name="connsiteY3256" fmla="*/ 4319885 h 6858000"/>
              <a:gd name="connsiteX3257" fmla="*/ 4859712 w 7077899"/>
              <a:gd name="connsiteY3257" fmla="*/ 4316793 h 6858000"/>
              <a:gd name="connsiteX3258" fmla="*/ 4862758 w 7077899"/>
              <a:gd name="connsiteY3258" fmla="*/ 4313527 h 6858000"/>
              <a:gd name="connsiteX3259" fmla="*/ 4864554 w 7077899"/>
              <a:gd name="connsiteY3259" fmla="*/ 4311700 h 6858000"/>
              <a:gd name="connsiteX3260" fmla="*/ 4864456 w 7077899"/>
              <a:gd name="connsiteY3260" fmla="*/ 4310086 h 6858000"/>
              <a:gd name="connsiteX3261" fmla="*/ 4863411 w 7077899"/>
              <a:gd name="connsiteY3261" fmla="*/ 4308576 h 6858000"/>
              <a:gd name="connsiteX3262" fmla="*/ 4861321 w 7077899"/>
              <a:gd name="connsiteY3262" fmla="*/ 4305560 h 6858000"/>
              <a:gd name="connsiteX3263" fmla="*/ 4855841 w 7077899"/>
              <a:gd name="connsiteY3263" fmla="*/ 4303246 h 6858000"/>
              <a:gd name="connsiteX3264" fmla="*/ 4854945 w 7077899"/>
              <a:gd name="connsiteY3264" fmla="*/ 4301070 h 6858000"/>
              <a:gd name="connsiteX3265" fmla="*/ 4852707 w 7077899"/>
              <a:gd name="connsiteY3265" fmla="*/ 4298719 h 6858000"/>
              <a:gd name="connsiteX3266" fmla="*/ 4850864 w 7077899"/>
              <a:gd name="connsiteY3266" fmla="*/ 4296649 h 6858000"/>
              <a:gd name="connsiteX3267" fmla="*/ 4849871 w 7077899"/>
              <a:gd name="connsiteY3267" fmla="*/ 4292858 h 6858000"/>
              <a:gd name="connsiteX3268" fmla="*/ 4849978 w 7077899"/>
              <a:gd name="connsiteY3268" fmla="*/ 4288293 h 6858000"/>
              <a:gd name="connsiteX3269" fmla="*/ 4851179 w 7077899"/>
              <a:gd name="connsiteY3269" fmla="*/ 4282958 h 6858000"/>
              <a:gd name="connsiteX3270" fmla="*/ 4846090 w 7077899"/>
              <a:gd name="connsiteY3270" fmla="*/ 4287103 h 6858000"/>
              <a:gd name="connsiteX3271" fmla="*/ 4842895 w 7077899"/>
              <a:gd name="connsiteY3271" fmla="*/ 4291037 h 6858000"/>
              <a:gd name="connsiteX3272" fmla="*/ 4840647 w 7077899"/>
              <a:gd name="connsiteY3272" fmla="*/ 4294863 h 6858000"/>
              <a:gd name="connsiteX3273" fmla="*/ 4838798 w 7077899"/>
              <a:gd name="connsiteY3273" fmla="*/ 4298973 h 6858000"/>
              <a:gd name="connsiteX3274" fmla="*/ 4838842 w 7077899"/>
              <a:gd name="connsiteY3274" fmla="*/ 4302869 h 6858000"/>
              <a:gd name="connsiteX3275" fmla="*/ 4838189 w 7077899"/>
              <a:gd name="connsiteY3275" fmla="*/ 4307820 h 6858000"/>
              <a:gd name="connsiteX3276" fmla="*/ 4840024 w 7077899"/>
              <a:gd name="connsiteY3276" fmla="*/ 4316067 h 6858000"/>
              <a:gd name="connsiteX3277" fmla="*/ 4842107 w 7077899"/>
              <a:gd name="connsiteY3277" fmla="*/ 4325264 h 6858000"/>
              <a:gd name="connsiteX3278" fmla="*/ 4845437 w 7077899"/>
              <a:gd name="connsiteY3278" fmla="*/ 4333020 h 6858000"/>
              <a:gd name="connsiteX3279" fmla="*/ 4847818 w 7077899"/>
              <a:gd name="connsiteY3279" fmla="*/ 4340883 h 6858000"/>
              <a:gd name="connsiteX3280" fmla="*/ 4848608 w 7077899"/>
              <a:gd name="connsiteY3280" fmla="*/ 4347622 h 6858000"/>
              <a:gd name="connsiteX3281" fmla="*/ 4857285 w 7077899"/>
              <a:gd name="connsiteY3281" fmla="*/ 4346001 h 6858000"/>
              <a:gd name="connsiteX3282" fmla="*/ 4860673 w 7077899"/>
              <a:gd name="connsiteY3282" fmla="*/ 4345298 h 6858000"/>
              <a:gd name="connsiteX3283" fmla="*/ 4864365 w 7077899"/>
              <a:gd name="connsiteY3283" fmla="*/ 4343259 h 6858000"/>
              <a:gd name="connsiteX3284" fmla="*/ 4866012 w 7077899"/>
              <a:gd name="connsiteY3284" fmla="*/ 4342100 h 6858000"/>
              <a:gd name="connsiteX3285" fmla="*/ 4869305 w 7077899"/>
              <a:gd name="connsiteY3285" fmla="*/ 4339781 h 6858000"/>
              <a:gd name="connsiteX3286" fmla="*/ 4872898 w 7077899"/>
              <a:gd name="connsiteY3286" fmla="*/ 4336129 h 6858000"/>
              <a:gd name="connsiteX3287" fmla="*/ 4875695 w 7077899"/>
              <a:gd name="connsiteY3287" fmla="*/ 4331914 h 6858000"/>
              <a:gd name="connsiteX3288" fmla="*/ 4876597 w 7077899"/>
              <a:gd name="connsiteY3288" fmla="*/ 4327911 h 6858000"/>
              <a:gd name="connsiteX3289" fmla="*/ 4877447 w 7077899"/>
              <a:gd name="connsiteY3289" fmla="*/ 4326191 h 6858000"/>
              <a:gd name="connsiteX3290" fmla="*/ 4876793 w 7077899"/>
              <a:gd name="connsiteY3290" fmla="*/ 4331141 h 6858000"/>
              <a:gd name="connsiteX3291" fmla="*/ 4875387 w 7077899"/>
              <a:gd name="connsiteY3291" fmla="*/ 4339427 h 6858000"/>
              <a:gd name="connsiteX3292" fmla="*/ 4876672 w 7077899"/>
              <a:gd name="connsiteY3292" fmla="*/ 4348062 h 6858000"/>
              <a:gd name="connsiteX3293" fmla="*/ 4877297 w 7077899"/>
              <a:gd name="connsiteY3293" fmla="*/ 4367826 h 6858000"/>
              <a:gd name="connsiteX3294" fmla="*/ 4877619 w 7077899"/>
              <a:gd name="connsiteY3294" fmla="*/ 4388923 h 6858000"/>
              <a:gd name="connsiteX3295" fmla="*/ 4877507 w 7077899"/>
              <a:gd name="connsiteY3295" fmla="*/ 4399665 h 6858000"/>
              <a:gd name="connsiteX3296" fmla="*/ 4876049 w 7077899"/>
              <a:gd name="connsiteY3296" fmla="*/ 4410233 h 6858000"/>
              <a:gd name="connsiteX3297" fmla="*/ 4874739 w 7077899"/>
              <a:gd name="connsiteY3297" fmla="*/ 4420134 h 6858000"/>
              <a:gd name="connsiteX3298" fmla="*/ 4871137 w 7077899"/>
              <a:gd name="connsiteY3298" fmla="*/ 4429966 h 6858000"/>
              <a:gd name="connsiteX3299" fmla="*/ 4866739 w 7077899"/>
              <a:gd name="connsiteY3299" fmla="*/ 4439236 h 6858000"/>
              <a:gd name="connsiteX3300" fmla="*/ 4863941 w 7077899"/>
              <a:gd name="connsiteY3300" fmla="*/ 4443451 h 6858000"/>
              <a:gd name="connsiteX3301" fmla="*/ 4860348 w 7077899"/>
              <a:gd name="connsiteY3301" fmla="*/ 4447104 h 6858000"/>
              <a:gd name="connsiteX3302" fmla="*/ 4857153 w 7077899"/>
              <a:gd name="connsiteY3302" fmla="*/ 4451038 h 6858000"/>
              <a:gd name="connsiteX3303" fmla="*/ 4852761 w 7077899"/>
              <a:gd name="connsiteY3303" fmla="*/ 4454130 h 6858000"/>
              <a:gd name="connsiteX3304" fmla="*/ 4847825 w 7077899"/>
              <a:gd name="connsiteY3304" fmla="*/ 4457606 h 6858000"/>
              <a:gd name="connsiteX3305" fmla="*/ 4843040 w 7077899"/>
              <a:gd name="connsiteY3305" fmla="*/ 4460417 h 6858000"/>
              <a:gd name="connsiteX3306" fmla="*/ 4847023 w 7077899"/>
              <a:gd name="connsiteY3306" fmla="*/ 4463223 h 6858000"/>
              <a:gd name="connsiteX3307" fmla="*/ 4851157 w 7077899"/>
              <a:gd name="connsiteY3307" fmla="*/ 4465362 h 6858000"/>
              <a:gd name="connsiteX3308" fmla="*/ 4855192 w 7077899"/>
              <a:gd name="connsiteY3308" fmla="*/ 4465888 h 6858000"/>
              <a:gd name="connsiteX3309" fmla="*/ 4859381 w 7077899"/>
              <a:gd name="connsiteY3309" fmla="*/ 4465743 h 6858000"/>
              <a:gd name="connsiteX3310" fmla="*/ 4863170 w 7077899"/>
              <a:gd name="connsiteY3310" fmla="*/ 4465321 h 6858000"/>
              <a:gd name="connsiteX3311" fmla="*/ 4866559 w 7077899"/>
              <a:gd name="connsiteY3311" fmla="*/ 4464617 h 6858000"/>
              <a:gd name="connsiteX3312" fmla="*/ 4872842 w 7077899"/>
              <a:gd name="connsiteY3312" fmla="*/ 4461315 h 6858000"/>
              <a:gd name="connsiteX3313" fmla="*/ 4881020 w 7077899"/>
              <a:gd name="connsiteY3313" fmla="*/ 4457800 h 6858000"/>
              <a:gd name="connsiteX3314" fmla="*/ 4886059 w 7077899"/>
              <a:gd name="connsiteY3314" fmla="*/ 4455935 h 6858000"/>
              <a:gd name="connsiteX3315" fmla="*/ 4890396 w 7077899"/>
              <a:gd name="connsiteY3315" fmla="*/ 4455126 h 6858000"/>
              <a:gd name="connsiteX3316" fmla="*/ 4895133 w 7077899"/>
              <a:gd name="connsiteY3316" fmla="*/ 4454595 h 6858000"/>
              <a:gd name="connsiteX3317" fmla="*/ 4901617 w 7077899"/>
              <a:gd name="connsiteY3317" fmla="*/ 4454521 h 6858000"/>
              <a:gd name="connsiteX3318" fmla="*/ 4907396 w 7077899"/>
              <a:gd name="connsiteY3318" fmla="*/ 4455500 h 6858000"/>
              <a:gd name="connsiteX3319" fmla="*/ 4914371 w 7077899"/>
              <a:gd name="connsiteY3319" fmla="*/ 4457323 h 6858000"/>
              <a:gd name="connsiteX3320" fmla="*/ 4910104 w 7077899"/>
              <a:gd name="connsiteY3320" fmla="*/ 4443492 h 6858000"/>
              <a:gd name="connsiteX3321" fmla="*/ 4907084 w 7077899"/>
              <a:gd name="connsiteY3321" fmla="*/ 4428222 h 6858000"/>
              <a:gd name="connsiteX3322" fmla="*/ 4906594 w 7077899"/>
              <a:gd name="connsiteY3322" fmla="*/ 4420149 h 6858000"/>
              <a:gd name="connsiteX3323" fmla="*/ 4905705 w 7077899"/>
              <a:gd name="connsiteY3323" fmla="*/ 4411795 h 6858000"/>
              <a:gd name="connsiteX3324" fmla="*/ 4905767 w 7077899"/>
              <a:gd name="connsiteY3324" fmla="*/ 4403334 h 6858000"/>
              <a:gd name="connsiteX3325" fmla="*/ 4907721 w 7077899"/>
              <a:gd name="connsiteY3325" fmla="*/ 4394662 h 6858000"/>
              <a:gd name="connsiteX3326" fmla="*/ 4909125 w 7077899"/>
              <a:gd name="connsiteY3326" fmla="*/ 4386377 h 6858000"/>
              <a:gd name="connsiteX3327" fmla="*/ 4912577 w 7077899"/>
              <a:gd name="connsiteY3327" fmla="*/ 4377212 h 6858000"/>
              <a:gd name="connsiteX3328" fmla="*/ 4915877 w 7077899"/>
              <a:gd name="connsiteY3328" fmla="*/ 4368714 h 6858000"/>
              <a:gd name="connsiteX3329" fmla="*/ 4922020 w 7077899"/>
              <a:gd name="connsiteY3329" fmla="*/ 4359899 h 6858000"/>
              <a:gd name="connsiteX3330" fmla="*/ 4928958 w 7077899"/>
              <a:gd name="connsiteY3330" fmla="*/ 4351646 h 6858000"/>
              <a:gd name="connsiteX3331" fmla="*/ 4938341 w 7077899"/>
              <a:gd name="connsiteY3331" fmla="*/ 4342793 h 6858000"/>
              <a:gd name="connsiteX3332" fmla="*/ 4949071 w 7077899"/>
              <a:gd name="connsiteY3332" fmla="*/ 4334116 h 6858000"/>
              <a:gd name="connsiteX3333" fmla="*/ 4961145 w 7077899"/>
              <a:gd name="connsiteY3333" fmla="*/ 4325613 h 6858000"/>
              <a:gd name="connsiteX3334" fmla="*/ 4959939 w 7077899"/>
              <a:gd name="connsiteY3334" fmla="*/ 4330950 h 6858000"/>
              <a:gd name="connsiteX3335" fmla="*/ 4958888 w 7077899"/>
              <a:gd name="connsiteY3335" fmla="*/ 4335619 h 6858000"/>
              <a:gd name="connsiteX3336" fmla="*/ 4958535 w 7077899"/>
              <a:gd name="connsiteY3336" fmla="*/ 4339235 h 6858000"/>
              <a:gd name="connsiteX3337" fmla="*/ 4959128 w 7077899"/>
              <a:gd name="connsiteY3337" fmla="*/ 4342746 h 6858000"/>
              <a:gd name="connsiteX3338" fmla="*/ 4960119 w 7077899"/>
              <a:gd name="connsiteY3338" fmla="*/ 4346536 h 6858000"/>
              <a:gd name="connsiteX3339" fmla="*/ 4962362 w 7077899"/>
              <a:gd name="connsiteY3339" fmla="*/ 4348886 h 6858000"/>
              <a:gd name="connsiteX3340" fmla="*/ 4963654 w 7077899"/>
              <a:gd name="connsiteY3340" fmla="*/ 4351344 h 6858000"/>
              <a:gd name="connsiteX3341" fmla="*/ 4966443 w 7077899"/>
              <a:gd name="connsiteY3341" fmla="*/ 4353308 h 6858000"/>
              <a:gd name="connsiteX3342" fmla="*/ 4968834 w 7077899"/>
              <a:gd name="connsiteY3342" fmla="*/ 4354992 h 6858000"/>
              <a:gd name="connsiteX3343" fmla="*/ 4972722 w 7077899"/>
              <a:gd name="connsiteY3343" fmla="*/ 4356182 h 6858000"/>
              <a:gd name="connsiteX3344" fmla="*/ 4980644 w 7077899"/>
              <a:gd name="connsiteY3344" fmla="*/ 4357898 h 6858000"/>
              <a:gd name="connsiteX3345" fmla="*/ 4990613 w 7077899"/>
              <a:gd name="connsiteY3345" fmla="*/ 4358735 h 6858000"/>
              <a:gd name="connsiteX3346" fmla="*/ 5000732 w 7077899"/>
              <a:gd name="connsiteY3346" fmla="*/ 4358904 h 6858000"/>
              <a:gd name="connsiteX3347" fmla="*/ 5000371 w 7077899"/>
              <a:gd name="connsiteY3347" fmla="*/ 4368698 h 6858000"/>
              <a:gd name="connsiteX3348" fmla="*/ 5000407 w 7077899"/>
              <a:gd name="connsiteY3348" fmla="*/ 4378774 h 6858000"/>
              <a:gd name="connsiteX3349" fmla="*/ 4999747 w 7077899"/>
              <a:gd name="connsiteY3349" fmla="*/ 4389901 h 6858000"/>
              <a:gd name="connsiteX3350" fmla="*/ 4998987 w 7077899"/>
              <a:gd name="connsiteY3350" fmla="*/ 4399416 h 6858000"/>
              <a:gd name="connsiteX3351" fmla="*/ 4996332 w 7077899"/>
              <a:gd name="connsiteY3351" fmla="*/ 4409143 h 6858000"/>
              <a:gd name="connsiteX3352" fmla="*/ 4994332 w 7077899"/>
              <a:gd name="connsiteY3352" fmla="*/ 4413918 h 6858000"/>
              <a:gd name="connsiteX3353" fmla="*/ 4993032 w 7077899"/>
              <a:gd name="connsiteY3353" fmla="*/ 4417640 h 6858000"/>
              <a:gd name="connsiteX3354" fmla="*/ 4989138 w 7077899"/>
              <a:gd name="connsiteY3354" fmla="*/ 4422626 h 6858000"/>
              <a:gd name="connsiteX3355" fmla="*/ 4985944 w 7077899"/>
              <a:gd name="connsiteY3355" fmla="*/ 4426560 h 6858000"/>
              <a:gd name="connsiteX3356" fmla="*/ 4982102 w 7077899"/>
              <a:gd name="connsiteY3356" fmla="*/ 4429265 h 6858000"/>
              <a:gd name="connsiteX3357" fmla="*/ 4976612 w 7077899"/>
              <a:gd name="connsiteY3357" fmla="*/ 4433131 h 6858000"/>
              <a:gd name="connsiteX3358" fmla="*/ 4988807 w 7077899"/>
              <a:gd name="connsiteY3358" fmla="*/ 4448674 h 6858000"/>
              <a:gd name="connsiteX3359" fmla="*/ 4993040 w 7077899"/>
              <a:gd name="connsiteY3359" fmla="*/ 4452428 h 6858000"/>
              <a:gd name="connsiteX3360" fmla="*/ 4996324 w 7077899"/>
              <a:gd name="connsiteY3360" fmla="*/ 4456288 h 6858000"/>
              <a:gd name="connsiteX3361" fmla="*/ 5000309 w 7077899"/>
              <a:gd name="connsiteY3361" fmla="*/ 4459095 h 6858000"/>
              <a:gd name="connsiteX3362" fmla="*/ 5005790 w 7077899"/>
              <a:gd name="connsiteY3362" fmla="*/ 4461408 h 6858000"/>
              <a:gd name="connsiteX3363" fmla="*/ 5002135 w 7077899"/>
              <a:gd name="connsiteY3363" fmla="*/ 4473522 h 6858000"/>
              <a:gd name="connsiteX3364" fmla="*/ 5000129 w 7077899"/>
              <a:gd name="connsiteY3364" fmla="*/ 4484476 h 6858000"/>
              <a:gd name="connsiteX3365" fmla="*/ 5000414 w 7077899"/>
              <a:gd name="connsiteY3365" fmla="*/ 4495498 h 6858000"/>
              <a:gd name="connsiteX3366" fmla="*/ 5000151 w 7077899"/>
              <a:gd name="connsiteY3366" fmla="*/ 4506907 h 6858000"/>
              <a:gd name="connsiteX3367" fmla="*/ 5002767 w 7077899"/>
              <a:gd name="connsiteY3367" fmla="*/ 4528074 h 6858000"/>
              <a:gd name="connsiteX3368" fmla="*/ 5005929 w 7077899"/>
              <a:gd name="connsiteY3368" fmla="*/ 4548856 h 6858000"/>
              <a:gd name="connsiteX3369" fmla="*/ 5005966 w 7077899"/>
              <a:gd name="connsiteY3369" fmla="*/ 4558931 h 6858000"/>
              <a:gd name="connsiteX3370" fmla="*/ 5006406 w 7077899"/>
              <a:gd name="connsiteY3370" fmla="*/ 4569284 h 6858000"/>
              <a:gd name="connsiteX3371" fmla="*/ 5004547 w 7077899"/>
              <a:gd name="connsiteY3371" fmla="*/ 4579572 h 6858000"/>
              <a:gd name="connsiteX3372" fmla="*/ 5001344 w 7077899"/>
              <a:gd name="connsiteY3372" fmla="*/ 4589685 h 6858000"/>
              <a:gd name="connsiteX3373" fmla="*/ 4996796 w 7077899"/>
              <a:gd name="connsiteY3373" fmla="*/ 4599623 h 6858000"/>
              <a:gd name="connsiteX3374" fmla="*/ 4993696 w 7077899"/>
              <a:gd name="connsiteY3374" fmla="*/ 4605173 h 6858000"/>
              <a:gd name="connsiteX3375" fmla="*/ 4990202 w 7077899"/>
              <a:gd name="connsiteY3375" fmla="*/ 4610440 h 6858000"/>
              <a:gd name="connsiteX3376" fmla="*/ 4985909 w 7077899"/>
              <a:gd name="connsiteY3376" fmla="*/ 4615147 h 6858000"/>
              <a:gd name="connsiteX3377" fmla="*/ 4980916 w 7077899"/>
              <a:gd name="connsiteY3377" fmla="*/ 4620908 h 6858000"/>
              <a:gd name="connsiteX3378" fmla="*/ 4974730 w 7077899"/>
              <a:gd name="connsiteY3378" fmla="*/ 4625825 h 6858000"/>
              <a:gd name="connsiteX3379" fmla="*/ 4968541 w 7077899"/>
              <a:gd name="connsiteY3379" fmla="*/ 4630744 h 6858000"/>
              <a:gd name="connsiteX3380" fmla="*/ 4968195 w 7077899"/>
              <a:gd name="connsiteY3380" fmla="*/ 4628182 h 6858000"/>
              <a:gd name="connsiteX3381" fmla="*/ 4968797 w 7077899"/>
              <a:gd name="connsiteY3381" fmla="*/ 4625514 h 6858000"/>
              <a:gd name="connsiteX3382" fmla="*/ 4969399 w 7077899"/>
              <a:gd name="connsiteY3382" fmla="*/ 4622846 h 6858000"/>
              <a:gd name="connsiteX3383" fmla="*/ 4971745 w 7077899"/>
              <a:gd name="connsiteY3383" fmla="*/ 4620632 h 6858000"/>
              <a:gd name="connsiteX3384" fmla="*/ 4975887 w 7077899"/>
              <a:gd name="connsiteY3384" fmla="*/ 4616592 h 6858000"/>
              <a:gd name="connsiteX3385" fmla="*/ 4980428 w 7077899"/>
              <a:gd name="connsiteY3385" fmla="*/ 4612833 h 6858000"/>
              <a:gd name="connsiteX3386" fmla="*/ 4984818 w 7077899"/>
              <a:gd name="connsiteY3386" fmla="*/ 4609741 h 6858000"/>
              <a:gd name="connsiteX3387" fmla="*/ 4986065 w 7077899"/>
              <a:gd name="connsiteY3387" fmla="*/ 4608301 h 6858000"/>
              <a:gd name="connsiteX3388" fmla="*/ 4986917 w 7077899"/>
              <a:gd name="connsiteY3388" fmla="*/ 4606580 h 6858000"/>
              <a:gd name="connsiteX3389" fmla="*/ 4985872 w 7077899"/>
              <a:gd name="connsiteY3389" fmla="*/ 4605072 h 6858000"/>
              <a:gd name="connsiteX3390" fmla="*/ 4984827 w 7077899"/>
              <a:gd name="connsiteY3390" fmla="*/ 4603562 h 6858000"/>
              <a:gd name="connsiteX3391" fmla="*/ 4982285 w 7077899"/>
              <a:gd name="connsiteY3391" fmla="*/ 4602546 h 6858000"/>
              <a:gd name="connsiteX3392" fmla="*/ 4978549 w 7077899"/>
              <a:gd name="connsiteY3392" fmla="*/ 4600687 h 6858000"/>
              <a:gd name="connsiteX3393" fmla="*/ 4973061 w 7077899"/>
              <a:gd name="connsiteY3393" fmla="*/ 4604552 h 6858000"/>
              <a:gd name="connsiteX3394" fmla="*/ 4970166 w 7077899"/>
              <a:gd name="connsiteY3394" fmla="*/ 4607152 h 6858000"/>
              <a:gd name="connsiteX3395" fmla="*/ 4967519 w 7077899"/>
              <a:gd name="connsiteY3395" fmla="*/ 4610701 h 6858000"/>
              <a:gd name="connsiteX3396" fmla="*/ 4964625 w 7077899"/>
              <a:gd name="connsiteY3396" fmla="*/ 4613300 h 6858000"/>
              <a:gd name="connsiteX3397" fmla="*/ 4964023 w 7077899"/>
              <a:gd name="connsiteY3397" fmla="*/ 4615968 h 6858000"/>
              <a:gd name="connsiteX3398" fmla="*/ 4961927 w 7077899"/>
              <a:gd name="connsiteY3398" fmla="*/ 4619128 h 6858000"/>
              <a:gd name="connsiteX3399" fmla="*/ 4962218 w 7077899"/>
              <a:gd name="connsiteY3399" fmla="*/ 4623974 h 6858000"/>
              <a:gd name="connsiteX3400" fmla="*/ 4962759 w 7077899"/>
              <a:gd name="connsiteY3400" fmla="*/ 4629766 h 6858000"/>
              <a:gd name="connsiteX3401" fmla="*/ 4964798 w 7077899"/>
              <a:gd name="connsiteY3401" fmla="*/ 4635065 h 6858000"/>
              <a:gd name="connsiteX3402" fmla="*/ 4968818 w 7077899"/>
              <a:gd name="connsiteY3402" fmla="*/ 4647947 h 6858000"/>
              <a:gd name="connsiteX3403" fmla="*/ 4976698 w 7077899"/>
              <a:gd name="connsiteY3403" fmla="*/ 4645765 h 6858000"/>
              <a:gd name="connsiteX3404" fmla="*/ 4982681 w 7077899"/>
              <a:gd name="connsiteY3404" fmla="*/ 4643795 h 6858000"/>
              <a:gd name="connsiteX3405" fmla="*/ 4984878 w 7077899"/>
              <a:gd name="connsiteY3405" fmla="*/ 4642249 h 6858000"/>
              <a:gd name="connsiteX3406" fmla="*/ 4987072 w 7077899"/>
              <a:gd name="connsiteY3406" fmla="*/ 4640704 h 6858000"/>
              <a:gd name="connsiteX3407" fmla="*/ 4990118 w 7077899"/>
              <a:gd name="connsiteY3407" fmla="*/ 4637437 h 6858000"/>
              <a:gd name="connsiteX3408" fmla="*/ 4989260 w 7077899"/>
              <a:gd name="connsiteY3408" fmla="*/ 4645335 h 6858000"/>
              <a:gd name="connsiteX3409" fmla="*/ 4989351 w 7077899"/>
              <a:gd name="connsiteY3409" fmla="*/ 4653129 h 6858000"/>
              <a:gd name="connsiteX3410" fmla="*/ 4992532 w 7077899"/>
              <a:gd name="connsiteY3410" fmla="*/ 4661552 h 6858000"/>
              <a:gd name="connsiteX3411" fmla="*/ 4995011 w 7077899"/>
              <a:gd name="connsiteY3411" fmla="*/ 4671029 h 6858000"/>
              <a:gd name="connsiteX3412" fmla="*/ 5002815 w 7077899"/>
              <a:gd name="connsiteY3412" fmla="*/ 4689665 h 6858000"/>
              <a:gd name="connsiteX3413" fmla="*/ 5010865 w 7077899"/>
              <a:gd name="connsiteY3413" fmla="*/ 4709250 h 6858000"/>
              <a:gd name="connsiteX3414" fmla="*/ 5013745 w 7077899"/>
              <a:gd name="connsiteY3414" fmla="*/ 4719007 h 6858000"/>
              <a:gd name="connsiteX3415" fmla="*/ 5015128 w 7077899"/>
              <a:gd name="connsiteY3415" fmla="*/ 4729257 h 6858000"/>
              <a:gd name="connsiteX3416" fmla="*/ 5017060 w 7077899"/>
              <a:gd name="connsiteY3416" fmla="*/ 4739120 h 6858000"/>
              <a:gd name="connsiteX3417" fmla="*/ 5015751 w 7077899"/>
              <a:gd name="connsiteY3417" fmla="*/ 4749020 h 6858000"/>
              <a:gd name="connsiteX3418" fmla="*/ 5015646 w 7077899"/>
              <a:gd name="connsiteY3418" fmla="*/ 4753584 h 6858000"/>
              <a:gd name="connsiteX3419" fmla="*/ 5014044 w 7077899"/>
              <a:gd name="connsiteY3419" fmla="*/ 4758641 h 6858000"/>
              <a:gd name="connsiteX3420" fmla="*/ 5011646 w 7077899"/>
              <a:gd name="connsiteY3420" fmla="*/ 4763136 h 6858000"/>
              <a:gd name="connsiteX3421" fmla="*/ 5009248 w 7077899"/>
              <a:gd name="connsiteY3421" fmla="*/ 4767631 h 6858000"/>
              <a:gd name="connsiteX3422" fmla="*/ 5006301 w 7077899"/>
              <a:gd name="connsiteY3422" fmla="*/ 4772511 h 6858000"/>
              <a:gd name="connsiteX3423" fmla="*/ 5002009 w 7077899"/>
              <a:gd name="connsiteY3423" fmla="*/ 4777219 h 6858000"/>
              <a:gd name="connsiteX3424" fmla="*/ 4998264 w 7077899"/>
              <a:gd name="connsiteY3424" fmla="*/ 4781539 h 6858000"/>
              <a:gd name="connsiteX3425" fmla="*/ 4992776 w 7077899"/>
              <a:gd name="connsiteY3425" fmla="*/ 4785404 h 6858000"/>
              <a:gd name="connsiteX3426" fmla="*/ 4997459 w 7077899"/>
              <a:gd name="connsiteY3426" fmla="*/ 4787156 h 6858000"/>
              <a:gd name="connsiteX3427" fmla="*/ 5000647 w 7077899"/>
              <a:gd name="connsiteY3427" fmla="*/ 4789401 h 6858000"/>
              <a:gd name="connsiteX3428" fmla="*/ 5003835 w 7077899"/>
              <a:gd name="connsiteY3428" fmla="*/ 4791646 h 6858000"/>
              <a:gd name="connsiteX3429" fmla="*/ 5007021 w 7077899"/>
              <a:gd name="connsiteY3429" fmla="*/ 4793891 h 6858000"/>
              <a:gd name="connsiteX3430" fmla="*/ 5010655 w 7077899"/>
              <a:gd name="connsiteY3430" fmla="*/ 4800313 h 6858000"/>
              <a:gd name="connsiteX3431" fmla="*/ 5012390 w 7077899"/>
              <a:gd name="connsiteY3431" fmla="*/ 4806946 h 6858000"/>
              <a:gd name="connsiteX3432" fmla="*/ 5013178 w 7077899"/>
              <a:gd name="connsiteY3432" fmla="*/ 4813687 h 6858000"/>
              <a:gd name="connsiteX3433" fmla="*/ 5013667 w 7077899"/>
              <a:gd name="connsiteY3433" fmla="*/ 4821760 h 6858000"/>
              <a:gd name="connsiteX3434" fmla="*/ 5011405 w 7077899"/>
              <a:gd name="connsiteY3434" fmla="*/ 4837945 h 6858000"/>
              <a:gd name="connsiteX3435" fmla="*/ 5011494 w 7077899"/>
              <a:gd name="connsiteY3435" fmla="*/ 4845738 h 6858000"/>
              <a:gd name="connsiteX3436" fmla="*/ 5010636 w 7077899"/>
              <a:gd name="connsiteY3436" fmla="*/ 4853638 h 6858000"/>
              <a:gd name="connsiteX3437" fmla="*/ 5011826 w 7077899"/>
              <a:gd name="connsiteY3437" fmla="*/ 4860658 h 6858000"/>
              <a:gd name="connsiteX3438" fmla="*/ 5015058 w 7077899"/>
              <a:gd name="connsiteY3438" fmla="*/ 4866799 h 6858000"/>
              <a:gd name="connsiteX3439" fmla="*/ 5016200 w 7077899"/>
              <a:gd name="connsiteY3439" fmla="*/ 4869923 h 6858000"/>
              <a:gd name="connsiteX3440" fmla="*/ 5018838 w 7077899"/>
              <a:gd name="connsiteY3440" fmla="*/ 4872554 h 6858000"/>
              <a:gd name="connsiteX3441" fmla="*/ 5021627 w 7077899"/>
              <a:gd name="connsiteY3441" fmla="*/ 4874519 h 6858000"/>
              <a:gd name="connsiteX3442" fmla="*/ 5024417 w 7077899"/>
              <a:gd name="connsiteY3442" fmla="*/ 4876484 h 6858000"/>
              <a:gd name="connsiteX3443" fmla="*/ 5029251 w 7077899"/>
              <a:gd name="connsiteY3443" fmla="*/ 4877568 h 6858000"/>
              <a:gd name="connsiteX3444" fmla="*/ 5033935 w 7077899"/>
              <a:gd name="connsiteY3444" fmla="*/ 4879320 h 6858000"/>
              <a:gd name="connsiteX3445" fmla="*/ 5039318 w 7077899"/>
              <a:gd name="connsiteY3445" fmla="*/ 4880019 h 6858000"/>
              <a:gd name="connsiteX3446" fmla="*/ 5045798 w 7077899"/>
              <a:gd name="connsiteY3446" fmla="*/ 4879945 h 6858000"/>
              <a:gd name="connsiteX3447" fmla="*/ 5028139 w 7077899"/>
              <a:gd name="connsiteY3447" fmla="*/ 4890698 h 6858000"/>
              <a:gd name="connsiteX3448" fmla="*/ 5020056 w 7077899"/>
              <a:gd name="connsiteY3448" fmla="*/ 4895829 h 6858000"/>
              <a:gd name="connsiteX3449" fmla="*/ 5012922 w 7077899"/>
              <a:gd name="connsiteY3449" fmla="*/ 4900853 h 6858000"/>
              <a:gd name="connsiteX3450" fmla="*/ 5005088 w 7077899"/>
              <a:gd name="connsiteY3450" fmla="*/ 4906931 h 6858000"/>
              <a:gd name="connsiteX3451" fmla="*/ 4999000 w 7077899"/>
              <a:gd name="connsiteY3451" fmla="*/ 4913463 h 6858000"/>
              <a:gd name="connsiteX3452" fmla="*/ 4992608 w 7077899"/>
              <a:gd name="connsiteY3452" fmla="*/ 4921331 h 6858000"/>
              <a:gd name="connsiteX3453" fmla="*/ 4987414 w 7077899"/>
              <a:gd name="connsiteY3453" fmla="*/ 4930040 h 6858000"/>
              <a:gd name="connsiteX3454" fmla="*/ 4991751 w 7077899"/>
              <a:gd name="connsiteY3454" fmla="*/ 4929231 h 6858000"/>
              <a:gd name="connsiteX3455" fmla="*/ 4997188 w 7077899"/>
              <a:gd name="connsiteY3455" fmla="*/ 4927647 h 6858000"/>
              <a:gd name="connsiteX3456" fmla="*/ 5005162 w 7077899"/>
              <a:gd name="connsiteY3456" fmla="*/ 4927081 h 6858000"/>
              <a:gd name="connsiteX3457" fmla="*/ 5009351 w 7077899"/>
              <a:gd name="connsiteY3457" fmla="*/ 4926938 h 6858000"/>
              <a:gd name="connsiteX3458" fmla="*/ 5012837 w 7077899"/>
              <a:gd name="connsiteY3458" fmla="*/ 4927849 h 6858000"/>
              <a:gd name="connsiteX3459" fmla="*/ 5015930 w 7077899"/>
              <a:gd name="connsiteY3459" fmla="*/ 4928479 h 6858000"/>
              <a:gd name="connsiteX3460" fmla="*/ 5017523 w 7077899"/>
              <a:gd name="connsiteY3460" fmla="*/ 4929601 h 6858000"/>
              <a:gd name="connsiteX3461" fmla="*/ 5018017 w 7077899"/>
              <a:gd name="connsiteY3461" fmla="*/ 4931496 h 6858000"/>
              <a:gd name="connsiteX3462" fmla="*/ 5018117 w 7077899"/>
              <a:gd name="connsiteY3462" fmla="*/ 4933111 h 6858000"/>
              <a:gd name="connsiteX3463" fmla="*/ 5016717 w 7077899"/>
              <a:gd name="connsiteY3463" fmla="*/ 4935219 h 6858000"/>
              <a:gd name="connsiteX3464" fmla="*/ 5014222 w 7077899"/>
              <a:gd name="connsiteY3464" fmla="*/ 4938098 h 6858000"/>
              <a:gd name="connsiteX3465" fmla="*/ 5010927 w 7077899"/>
              <a:gd name="connsiteY3465" fmla="*/ 4940418 h 6858000"/>
              <a:gd name="connsiteX3466" fmla="*/ 5005344 w 7077899"/>
              <a:gd name="connsiteY3466" fmla="*/ 4942669 h 6858000"/>
              <a:gd name="connsiteX3467" fmla="*/ 4998111 w 7077899"/>
              <a:gd name="connsiteY3467" fmla="*/ 4946078 h 6858000"/>
              <a:gd name="connsiteX3468" fmla="*/ 4988985 w 7077899"/>
              <a:gd name="connsiteY3468" fmla="*/ 4949698 h 6858000"/>
              <a:gd name="connsiteX3469" fmla="*/ 4994112 w 7077899"/>
              <a:gd name="connsiteY3469" fmla="*/ 4955628 h 6858000"/>
              <a:gd name="connsiteX3470" fmla="*/ 4998141 w 7077899"/>
              <a:gd name="connsiteY3470" fmla="*/ 4962331 h 6858000"/>
              <a:gd name="connsiteX3471" fmla="*/ 5002569 w 7077899"/>
              <a:gd name="connsiteY3471" fmla="*/ 4969314 h 6858000"/>
              <a:gd name="connsiteX3472" fmla="*/ 5005502 w 7077899"/>
              <a:gd name="connsiteY3472" fmla="*/ 4976789 h 6858000"/>
              <a:gd name="connsiteX3473" fmla="*/ 5008583 w 7077899"/>
              <a:gd name="connsiteY3473" fmla="*/ 4983598 h 6858000"/>
              <a:gd name="connsiteX3474" fmla="*/ 5009870 w 7077899"/>
              <a:gd name="connsiteY3474" fmla="*/ 4992232 h 6858000"/>
              <a:gd name="connsiteX3475" fmla="*/ 5011944 w 7077899"/>
              <a:gd name="connsiteY3475" fmla="*/ 5007609 h 6858000"/>
              <a:gd name="connsiteX3476" fmla="*/ 5014152 w 7077899"/>
              <a:gd name="connsiteY3476" fmla="*/ 5034673 h 6858000"/>
              <a:gd name="connsiteX3477" fmla="*/ 5014129 w 7077899"/>
              <a:gd name="connsiteY3477" fmla="*/ 5053209 h 6858000"/>
              <a:gd name="connsiteX3478" fmla="*/ 5014318 w 7077899"/>
              <a:gd name="connsiteY3478" fmla="*/ 5062616 h 6858000"/>
              <a:gd name="connsiteX3479" fmla="*/ 5016153 w 7077899"/>
              <a:gd name="connsiteY3479" fmla="*/ 5070864 h 6858000"/>
              <a:gd name="connsiteX3480" fmla="*/ 5019882 w 7077899"/>
              <a:gd name="connsiteY3480" fmla="*/ 5078901 h 6858000"/>
              <a:gd name="connsiteX3481" fmla="*/ 5021821 w 7077899"/>
              <a:gd name="connsiteY3481" fmla="*/ 5082587 h 6858000"/>
              <a:gd name="connsiteX3482" fmla="*/ 5024857 w 7077899"/>
              <a:gd name="connsiteY3482" fmla="*/ 5085499 h 6858000"/>
              <a:gd name="connsiteX3483" fmla="*/ 5028691 w 7077899"/>
              <a:gd name="connsiteY3483" fmla="*/ 5088972 h 6858000"/>
              <a:gd name="connsiteX3484" fmla="*/ 5032676 w 7077899"/>
              <a:gd name="connsiteY3484" fmla="*/ 5091778 h 6858000"/>
              <a:gd name="connsiteX3485" fmla="*/ 5037607 w 7077899"/>
              <a:gd name="connsiteY3485" fmla="*/ 5094478 h 6858000"/>
              <a:gd name="connsiteX3486" fmla="*/ 5043788 w 7077899"/>
              <a:gd name="connsiteY3486" fmla="*/ 5095738 h 6858000"/>
              <a:gd name="connsiteX3487" fmla="*/ 5050765 w 7077899"/>
              <a:gd name="connsiteY3487" fmla="*/ 5097559 h 6858000"/>
              <a:gd name="connsiteX3488" fmla="*/ 5057892 w 7077899"/>
              <a:gd name="connsiteY3488" fmla="*/ 5098713 h 6858000"/>
              <a:gd name="connsiteX3489" fmla="*/ 5066913 w 7077899"/>
              <a:gd name="connsiteY3489" fmla="*/ 5099655 h 6858000"/>
              <a:gd name="connsiteX3490" fmla="*/ 5076634 w 7077899"/>
              <a:gd name="connsiteY3490" fmla="*/ 5099543 h 6858000"/>
              <a:gd name="connsiteX3491" fmla="*/ 5075633 w 7077899"/>
              <a:gd name="connsiteY3491" fmla="*/ 5101933 h 6858000"/>
              <a:gd name="connsiteX3492" fmla="*/ 5072340 w 7077899"/>
              <a:gd name="connsiteY3492" fmla="*/ 5104252 h 6858000"/>
              <a:gd name="connsiteX3493" fmla="*/ 5062364 w 7077899"/>
              <a:gd name="connsiteY3493" fmla="*/ 5109592 h 6858000"/>
              <a:gd name="connsiteX3494" fmla="*/ 5053732 w 7077899"/>
              <a:gd name="connsiteY3494" fmla="*/ 5115109 h 6858000"/>
              <a:gd name="connsiteX3495" fmla="*/ 5050441 w 7077899"/>
              <a:gd name="connsiteY3495" fmla="*/ 5117428 h 6858000"/>
              <a:gd name="connsiteX3496" fmla="*/ 5049042 w 7077899"/>
              <a:gd name="connsiteY3496" fmla="*/ 5119535 h 6858000"/>
              <a:gd name="connsiteX3497" fmla="*/ 5060612 w 7077899"/>
              <a:gd name="connsiteY3497" fmla="*/ 5115317 h 6858000"/>
              <a:gd name="connsiteX3498" fmla="*/ 5067844 w 7077899"/>
              <a:gd name="connsiteY3498" fmla="*/ 5111906 h 6858000"/>
              <a:gd name="connsiteX3499" fmla="*/ 5077121 w 7077899"/>
              <a:gd name="connsiteY3499" fmla="*/ 5107618 h 6858000"/>
              <a:gd name="connsiteX3500" fmla="*/ 5088293 w 7077899"/>
              <a:gd name="connsiteY3500" fmla="*/ 5103118 h 6858000"/>
              <a:gd name="connsiteX3501" fmla="*/ 5076919 w 7077899"/>
              <a:gd name="connsiteY3501" fmla="*/ 5110567 h 6858000"/>
              <a:gd name="connsiteX3502" fmla="*/ 5073077 w 7077899"/>
              <a:gd name="connsiteY3502" fmla="*/ 5113272 h 6858000"/>
              <a:gd name="connsiteX3503" fmla="*/ 5070731 w 7077899"/>
              <a:gd name="connsiteY3503" fmla="*/ 5115486 h 6858000"/>
              <a:gd name="connsiteX3504" fmla="*/ 5068384 w 7077899"/>
              <a:gd name="connsiteY3504" fmla="*/ 5117699 h 6858000"/>
              <a:gd name="connsiteX3505" fmla="*/ 5067536 w 7077899"/>
              <a:gd name="connsiteY3505" fmla="*/ 5119419 h 6858000"/>
              <a:gd name="connsiteX3506" fmla="*/ 5067333 w 7077899"/>
              <a:gd name="connsiteY3506" fmla="*/ 5122368 h 6858000"/>
              <a:gd name="connsiteX3507" fmla="*/ 5067678 w 7077899"/>
              <a:gd name="connsiteY3507" fmla="*/ 5124930 h 6858000"/>
              <a:gd name="connsiteX3508" fmla="*/ 5068176 w 7077899"/>
              <a:gd name="connsiteY3508" fmla="*/ 5126826 h 6858000"/>
              <a:gd name="connsiteX3509" fmla="*/ 5067725 w 7077899"/>
              <a:gd name="connsiteY3509" fmla="*/ 5128827 h 6858000"/>
              <a:gd name="connsiteX3510" fmla="*/ 5066475 w 7077899"/>
              <a:gd name="connsiteY3510" fmla="*/ 5130268 h 6858000"/>
              <a:gd name="connsiteX3511" fmla="*/ 5064280 w 7077899"/>
              <a:gd name="connsiteY3511" fmla="*/ 5131813 h 6858000"/>
              <a:gd name="connsiteX3512" fmla="*/ 5062881 w 7077899"/>
              <a:gd name="connsiteY3512" fmla="*/ 5133921 h 6858000"/>
              <a:gd name="connsiteX3513" fmla="*/ 5060589 w 7077899"/>
              <a:gd name="connsiteY3513" fmla="*/ 5133851 h 6858000"/>
              <a:gd name="connsiteX3514" fmla="*/ 5055304 w 7077899"/>
              <a:gd name="connsiteY3514" fmla="*/ 5134767 h 6858000"/>
              <a:gd name="connsiteX3515" fmla="*/ 5049373 w 7077899"/>
              <a:gd name="connsiteY3515" fmla="*/ 5134456 h 6858000"/>
              <a:gd name="connsiteX3516" fmla="*/ 5042194 w 7077899"/>
              <a:gd name="connsiteY3516" fmla="*/ 5135583 h 6858000"/>
              <a:gd name="connsiteX3517" fmla="*/ 5035412 w 7077899"/>
              <a:gd name="connsiteY3517" fmla="*/ 5136992 h 6858000"/>
              <a:gd name="connsiteX3518" fmla="*/ 5031473 w 7077899"/>
              <a:gd name="connsiteY3518" fmla="*/ 5138082 h 6858000"/>
              <a:gd name="connsiteX3519" fmla="*/ 5028877 w 7077899"/>
              <a:gd name="connsiteY3519" fmla="*/ 5139348 h 6858000"/>
              <a:gd name="connsiteX3520" fmla="*/ 5026683 w 7077899"/>
              <a:gd name="connsiteY3520" fmla="*/ 5140893 h 6858000"/>
              <a:gd name="connsiteX3521" fmla="*/ 5024338 w 7077899"/>
              <a:gd name="connsiteY3521" fmla="*/ 5143107 h 6858000"/>
              <a:gd name="connsiteX3522" fmla="*/ 5023338 w 7077899"/>
              <a:gd name="connsiteY3522" fmla="*/ 5145495 h 6858000"/>
              <a:gd name="connsiteX3523" fmla="*/ 5022337 w 7077899"/>
              <a:gd name="connsiteY3523" fmla="*/ 5147882 h 6858000"/>
              <a:gd name="connsiteX3524" fmla="*/ 5019498 w 7077899"/>
              <a:gd name="connsiteY3524" fmla="*/ 5148201 h 6858000"/>
              <a:gd name="connsiteX3525" fmla="*/ 5018301 w 7077899"/>
              <a:gd name="connsiteY3525" fmla="*/ 5147357 h 6858000"/>
              <a:gd name="connsiteX3526" fmla="*/ 5019000 w 7077899"/>
              <a:gd name="connsiteY3526" fmla="*/ 5146304 h 6858000"/>
              <a:gd name="connsiteX3527" fmla="*/ 5019451 w 7077899"/>
              <a:gd name="connsiteY3527" fmla="*/ 5144303 h 6858000"/>
              <a:gd name="connsiteX3528" fmla="*/ 5024292 w 7077899"/>
              <a:gd name="connsiteY3528" fmla="*/ 5139210 h 6858000"/>
              <a:gd name="connsiteX3529" fmla="*/ 5030084 w 7077899"/>
              <a:gd name="connsiteY3529" fmla="*/ 5134011 h 6858000"/>
              <a:gd name="connsiteX3530" fmla="*/ 5036021 w 7077899"/>
              <a:gd name="connsiteY3530" fmla="*/ 5128144 h 6858000"/>
              <a:gd name="connsiteX3531" fmla="*/ 5038668 w 7077899"/>
              <a:gd name="connsiteY3531" fmla="*/ 5124597 h 6858000"/>
              <a:gd name="connsiteX3532" fmla="*/ 5040615 w 7077899"/>
              <a:gd name="connsiteY3532" fmla="*/ 5122103 h 6858000"/>
              <a:gd name="connsiteX3533" fmla="*/ 5041215 w 7077899"/>
              <a:gd name="connsiteY3533" fmla="*/ 5119437 h 6858000"/>
              <a:gd name="connsiteX3534" fmla="*/ 5041271 w 7077899"/>
              <a:gd name="connsiteY3534" fmla="*/ 5117153 h 6858000"/>
              <a:gd name="connsiteX3535" fmla="*/ 5039029 w 7077899"/>
              <a:gd name="connsiteY3535" fmla="*/ 5114803 h 6858000"/>
              <a:gd name="connsiteX3536" fmla="*/ 5036091 w 7077899"/>
              <a:gd name="connsiteY3536" fmla="*/ 5113505 h 6858000"/>
              <a:gd name="connsiteX3537" fmla="*/ 5031700 w 7077899"/>
              <a:gd name="connsiteY3537" fmla="*/ 5116597 h 6858000"/>
              <a:gd name="connsiteX3538" fmla="*/ 5027856 w 7077899"/>
              <a:gd name="connsiteY3538" fmla="*/ 5119303 h 6858000"/>
              <a:gd name="connsiteX3539" fmla="*/ 5025910 w 7077899"/>
              <a:gd name="connsiteY3539" fmla="*/ 5121796 h 6858000"/>
              <a:gd name="connsiteX3540" fmla="*/ 5024759 w 7077899"/>
              <a:gd name="connsiteY3540" fmla="*/ 5124852 h 6858000"/>
              <a:gd name="connsiteX3541" fmla="*/ 5023158 w 7077899"/>
              <a:gd name="connsiteY3541" fmla="*/ 5129909 h 6858000"/>
              <a:gd name="connsiteX3542" fmla="*/ 5021459 w 7077899"/>
              <a:gd name="connsiteY3542" fmla="*/ 5133349 h 6858000"/>
              <a:gd name="connsiteX3543" fmla="*/ 5019114 w 7077899"/>
              <a:gd name="connsiteY3543" fmla="*/ 5135563 h 6858000"/>
              <a:gd name="connsiteX3544" fmla="*/ 5011383 w 7077899"/>
              <a:gd name="connsiteY3544" fmla="*/ 5137077 h 6858000"/>
              <a:gd name="connsiteX3545" fmla="*/ 5008144 w 7077899"/>
              <a:gd name="connsiteY3545" fmla="*/ 5137114 h 6858000"/>
              <a:gd name="connsiteX3546" fmla="*/ 5006800 w 7077899"/>
              <a:gd name="connsiteY3546" fmla="*/ 5136939 h 6858000"/>
              <a:gd name="connsiteX3547" fmla="*/ 5006550 w 7077899"/>
              <a:gd name="connsiteY3547" fmla="*/ 5135991 h 6858000"/>
              <a:gd name="connsiteX3548" fmla="*/ 5006304 w 7077899"/>
              <a:gd name="connsiteY3548" fmla="*/ 5135044 h 6858000"/>
              <a:gd name="connsiteX3549" fmla="*/ 5008401 w 7077899"/>
              <a:gd name="connsiteY3549" fmla="*/ 5131882 h 6858000"/>
              <a:gd name="connsiteX3550" fmla="*/ 5013543 w 7077899"/>
              <a:gd name="connsiteY3550" fmla="*/ 5125455 h 6858000"/>
              <a:gd name="connsiteX3551" fmla="*/ 5016190 w 7077899"/>
              <a:gd name="connsiteY3551" fmla="*/ 5121908 h 6858000"/>
              <a:gd name="connsiteX3552" fmla="*/ 5016340 w 7077899"/>
              <a:gd name="connsiteY3552" fmla="*/ 5121241 h 6858000"/>
              <a:gd name="connsiteX3553" fmla="*/ 5016489 w 7077899"/>
              <a:gd name="connsiteY3553" fmla="*/ 5120574 h 6858000"/>
              <a:gd name="connsiteX3554" fmla="*/ 5010205 w 7077899"/>
              <a:gd name="connsiteY3554" fmla="*/ 5123878 h 6858000"/>
              <a:gd name="connsiteX3555" fmla="*/ 5005814 w 7077899"/>
              <a:gd name="connsiteY3555" fmla="*/ 5126969 h 6858000"/>
              <a:gd name="connsiteX3556" fmla="*/ 5001422 w 7077899"/>
              <a:gd name="connsiteY3556" fmla="*/ 5130062 h 6858000"/>
              <a:gd name="connsiteX3557" fmla="*/ 4997830 w 7077899"/>
              <a:gd name="connsiteY3557" fmla="*/ 5133716 h 6858000"/>
              <a:gd name="connsiteX3558" fmla="*/ 4994785 w 7077899"/>
              <a:gd name="connsiteY3558" fmla="*/ 5136982 h 6858000"/>
              <a:gd name="connsiteX3559" fmla="*/ 4992686 w 7077899"/>
              <a:gd name="connsiteY3559" fmla="*/ 5140142 h 6858000"/>
              <a:gd name="connsiteX3560" fmla="*/ 4989839 w 7077899"/>
              <a:gd name="connsiteY3560" fmla="*/ 5146638 h 6858000"/>
              <a:gd name="connsiteX3561" fmla="*/ 4988086 w 7077899"/>
              <a:gd name="connsiteY3561" fmla="*/ 5152361 h 6858000"/>
              <a:gd name="connsiteX3562" fmla="*/ 4986733 w 7077899"/>
              <a:gd name="connsiteY3562" fmla="*/ 5158366 h 6858000"/>
              <a:gd name="connsiteX3563" fmla="*/ 4984831 w 7077899"/>
              <a:gd name="connsiteY3563" fmla="*/ 5164755 h 6858000"/>
              <a:gd name="connsiteX3564" fmla="*/ 4983876 w 7077899"/>
              <a:gd name="connsiteY3564" fmla="*/ 5171040 h 6858000"/>
              <a:gd name="connsiteX3565" fmla="*/ 4980493 w 7077899"/>
              <a:gd name="connsiteY3565" fmla="*/ 5165566 h 6858000"/>
              <a:gd name="connsiteX3566" fmla="*/ 4977907 w 7077899"/>
              <a:gd name="connsiteY3566" fmla="*/ 5160653 h 6858000"/>
              <a:gd name="connsiteX3567" fmla="*/ 4976269 w 7077899"/>
              <a:gd name="connsiteY3567" fmla="*/ 5155634 h 6858000"/>
              <a:gd name="connsiteX3568" fmla="*/ 4974779 w 7077899"/>
              <a:gd name="connsiteY3568" fmla="*/ 5149948 h 6858000"/>
              <a:gd name="connsiteX3569" fmla="*/ 4972750 w 7077899"/>
              <a:gd name="connsiteY3569" fmla="*/ 5138469 h 6858000"/>
              <a:gd name="connsiteX3570" fmla="*/ 4972766 w 7077899"/>
              <a:gd name="connsiteY3570" fmla="*/ 5126113 h 6858000"/>
              <a:gd name="connsiteX3571" fmla="*/ 4973480 w 7077899"/>
              <a:gd name="connsiteY3571" fmla="*/ 5112702 h 6858000"/>
              <a:gd name="connsiteX3572" fmla="*/ 4974443 w 7077899"/>
              <a:gd name="connsiteY3572" fmla="*/ 5100238 h 6858000"/>
              <a:gd name="connsiteX3573" fmla="*/ 4978014 w 7077899"/>
              <a:gd name="connsiteY3573" fmla="*/ 5074154 h 6858000"/>
              <a:gd name="connsiteX3574" fmla="*/ 4979525 w 7077899"/>
              <a:gd name="connsiteY3574" fmla="*/ 5061304 h 6858000"/>
              <a:gd name="connsiteX3575" fmla="*/ 4978593 w 7077899"/>
              <a:gd name="connsiteY3575" fmla="*/ 5049052 h 6858000"/>
              <a:gd name="connsiteX3576" fmla="*/ 4974099 w 7077899"/>
              <a:gd name="connsiteY3576" fmla="*/ 5015740 h 6858000"/>
              <a:gd name="connsiteX3577" fmla="*/ 4972317 w 7077899"/>
              <a:gd name="connsiteY3577" fmla="*/ 5005210 h 6858000"/>
              <a:gd name="connsiteX3578" fmla="*/ 4969040 w 7077899"/>
              <a:gd name="connsiteY3578" fmla="*/ 4995171 h 6858000"/>
              <a:gd name="connsiteX3579" fmla="*/ 4965362 w 7077899"/>
              <a:gd name="connsiteY3579" fmla="*/ 4984853 h 6858000"/>
              <a:gd name="connsiteX3580" fmla="*/ 4961537 w 7077899"/>
              <a:gd name="connsiteY3580" fmla="*/ 4975201 h 6858000"/>
              <a:gd name="connsiteX3581" fmla="*/ 4956364 w 7077899"/>
              <a:gd name="connsiteY3581" fmla="*/ 4965375 h 6858000"/>
              <a:gd name="connsiteX3582" fmla="*/ 4950096 w 7077899"/>
              <a:gd name="connsiteY3582" fmla="*/ 4956321 h 6858000"/>
              <a:gd name="connsiteX3583" fmla="*/ 4943827 w 7077899"/>
              <a:gd name="connsiteY3583" fmla="*/ 4947268 h 6858000"/>
              <a:gd name="connsiteX3584" fmla="*/ 4936059 w 7077899"/>
              <a:gd name="connsiteY3584" fmla="*/ 4938708 h 6858000"/>
              <a:gd name="connsiteX3585" fmla="*/ 4937810 w 7077899"/>
              <a:gd name="connsiteY3585" fmla="*/ 4932984 h 6858000"/>
              <a:gd name="connsiteX3586" fmla="*/ 4942404 w 7077899"/>
              <a:gd name="connsiteY3586" fmla="*/ 4926943 h 6858000"/>
              <a:gd name="connsiteX3587" fmla="*/ 4946299 w 7077899"/>
              <a:gd name="connsiteY3587" fmla="*/ 4921956 h 6858000"/>
              <a:gd name="connsiteX3588" fmla="*/ 4952787 w 7077899"/>
              <a:gd name="connsiteY3588" fmla="*/ 4915703 h 6858000"/>
              <a:gd name="connsiteX3589" fmla="*/ 4963816 w 7077899"/>
              <a:gd name="connsiteY3589" fmla="*/ 4905692 h 6858000"/>
              <a:gd name="connsiteX3590" fmla="*/ 4968807 w 7077899"/>
              <a:gd name="connsiteY3590" fmla="*/ 4899932 h 6858000"/>
              <a:gd name="connsiteX3591" fmla="*/ 4972852 w 7077899"/>
              <a:gd name="connsiteY3591" fmla="*/ 4894277 h 6858000"/>
              <a:gd name="connsiteX3592" fmla="*/ 4971807 w 7077899"/>
              <a:gd name="connsiteY3592" fmla="*/ 4892768 h 6858000"/>
              <a:gd name="connsiteX3593" fmla="*/ 4969664 w 7077899"/>
              <a:gd name="connsiteY3593" fmla="*/ 4892032 h 6858000"/>
              <a:gd name="connsiteX3594" fmla="*/ 4964679 w 7077899"/>
              <a:gd name="connsiteY3594" fmla="*/ 4891614 h 6858000"/>
              <a:gd name="connsiteX3595" fmla="*/ 4959147 w 7077899"/>
              <a:gd name="connsiteY3595" fmla="*/ 4891582 h 6858000"/>
              <a:gd name="connsiteX3596" fmla="*/ 4952118 w 7077899"/>
              <a:gd name="connsiteY3596" fmla="*/ 4892043 h 6858000"/>
              <a:gd name="connsiteX3597" fmla="*/ 4946584 w 7077899"/>
              <a:gd name="connsiteY3597" fmla="*/ 4892012 h 6858000"/>
              <a:gd name="connsiteX3598" fmla="*/ 4943344 w 7077899"/>
              <a:gd name="connsiteY3598" fmla="*/ 4892049 h 6858000"/>
              <a:gd name="connsiteX3599" fmla="*/ 4941749 w 7077899"/>
              <a:gd name="connsiteY3599" fmla="*/ 4890926 h 6858000"/>
              <a:gd name="connsiteX3600" fmla="*/ 4940156 w 7077899"/>
              <a:gd name="connsiteY3600" fmla="*/ 4889804 h 6858000"/>
              <a:gd name="connsiteX3601" fmla="*/ 4939112 w 7077899"/>
              <a:gd name="connsiteY3601" fmla="*/ 4888295 h 6858000"/>
              <a:gd name="connsiteX3602" fmla="*/ 4939166 w 7077899"/>
              <a:gd name="connsiteY3602" fmla="*/ 4886013 h 6858000"/>
              <a:gd name="connsiteX3603" fmla="*/ 4940315 w 7077899"/>
              <a:gd name="connsiteY3603" fmla="*/ 4882958 h 6858000"/>
              <a:gd name="connsiteX3604" fmla="*/ 4950539 w 7077899"/>
              <a:gd name="connsiteY3604" fmla="*/ 4878563 h 6858000"/>
              <a:gd name="connsiteX3605" fmla="*/ 4957223 w 7077899"/>
              <a:gd name="connsiteY3605" fmla="*/ 4875541 h 6858000"/>
              <a:gd name="connsiteX3606" fmla="*/ 4959417 w 7077899"/>
              <a:gd name="connsiteY3606" fmla="*/ 4873995 h 6858000"/>
              <a:gd name="connsiteX3607" fmla="*/ 4960666 w 7077899"/>
              <a:gd name="connsiteY3607" fmla="*/ 4872554 h 6858000"/>
              <a:gd name="connsiteX3608" fmla="*/ 4961515 w 7077899"/>
              <a:gd name="connsiteY3608" fmla="*/ 4870834 h 6858000"/>
              <a:gd name="connsiteX3609" fmla="*/ 4961267 w 7077899"/>
              <a:gd name="connsiteY3609" fmla="*/ 4869887 h 6858000"/>
              <a:gd name="connsiteX3610" fmla="*/ 4960125 w 7077899"/>
              <a:gd name="connsiteY3610" fmla="*/ 4866762 h 6858000"/>
              <a:gd name="connsiteX3611" fmla="*/ 4958282 w 7077899"/>
              <a:gd name="connsiteY3611" fmla="*/ 4864693 h 6858000"/>
              <a:gd name="connsiteX3612" fmla="*/ 4950562 w 7077899"/>
              <a:gd name="connsiteY3612" fmla="*/ 4860028 h 6858000"/>
              <a:gd name="connsiteX3613" fmla="*/ 4943788 w 7077899"/>
              <a:gd name="connsiteY3613" fmla="*/ 4855258 h 6858000"/>
              <a:gd name="connsiteX3614" fmla="*/ 4941399 w 7077899"/>
              <a:gd name="connsiteY3614" fmla="*/ 4853574 h 6858000"/>
              <a:gd name="connsiteX3615" fmla="*/ 4940902 w 7077899"/>
              <a:gd name="connsiteY3615" fmla="*/ 4851679 h 6858000"/>
              <a:gd name="connsiteX3616" fmla="*/ 4941752 w 7077899"/>
              <a:gd name="connsiteY3616" fmla="*/ 4849958 h 6858000"/>
              <a:gd name="connsiteX3617" fmla="*/ 4943398 w 7077899"/>
              <a:gd name="connsiteY3617" fmla="*/ 4848799 h 6858000"/>
              <a:gd name="connsiteX3618" fmla="*/ 4947487 w 7077899"/>
              <a:gd name="connsiteY3618" fmla="*/ 4847042 h 6858000"/>
              <a:gd name="connsiteX3619" fmla="*/ 4955516 w 7077899"/>
              <a:gd name="connsiteY3619" fmla="*/ 4844193 h 6858000"/>
              <a:gd name="connsiteX3620" fmla="*/ 4966785 w 7077899"/>
              <a:gd name="connsiteY3620" fmla="*/ 4841307 h 6858000"/>
              <a:gd name="connsiteX3621" fmla="*/ 4955622 w 7077899"/>
              <a:gd name="connsiteY3621" fmla="*/ 4839628 h 6858000"/>
              <a:gd name="connsiteX3622" fmla="*/ 4946104 w 7077899"/>
              <a:gd name="connsiteY3622" fmla="*/ 4836791 h 6858000"/>
              <a:gd name="connsiteX3623" fmla="*/ 4936984 w 7077899"/>
              <a:gd name="connsiteY3623" fmla="*/ 4834235 h 6858000"/>
              <a:gd name="connsiteX3624" fmla="*/ 4928813 w 7077899"/>
              <a:gd name="connsiteY3624" fmla="*/ 4831572 h 6858000"/>
              <a:gd name="connsiteX3625" fmla="*/ 4915311 w 7077899"/>
              <a:gd name="connsiteY3625" fmla="*/ 4825927 h 6858000"/>
              <a:gd name="connsiteX3626" fmla="*/ 4908335 w 7077899"/>
              <a:gd name="connsiteY3626" fmla="*/ 4824106 h 6858000"/>
              <a:gd name="connsiteX3627" fmla="*/ 4902305 w 7077899"/>
              <a:gd name="connsiteY3627" fmla="*/ 4822178 h 6858000"/>
              <a:gd name="connsiteX3628" fmla="*/ 4901314 w 7077899"/>
              <a:gd name="connsiteY3628" fmla="*/ 4818388 h 6858000"/>
              <a:gd name="connsiteX3629" fmla="*/ 4903163 w 7077899"/>
              <a:gd name="connsiteY3629" fmla="*/ 4814280 h 6858000"/>
              <a:gd name="connsiteX3630" fmla="*/ 4905808 w 7077899"/>
              <a:gd name="connsiteY3630" fmla="*/ 4810733 h 6858000"/>
              <a:gd name="connsiteX3631" fmla="*/ 4909252 w 7077899"/>
              <a:gd name="connsiteY3631" fmla="*/ 4807746 h 6858000"/>
              <a:gd name="connsiteX3632" fmla="*/ 4914190 w 7077899"/>
              <a:gd name="connsiteY3632" fmla="*/ 4804269 h 6858000"/>
              <a:gd name="connsiteX3633" fmla="*/ 4918979 w 7077899"/>
              <a:gd name="connsiteY3633" fmla="*/ 4801457 h 6858000"/>
              <a:gd name="connsiteX3634" fmla="*/ 4929904 w 7077899"/>
              <a:gd name="connsiteY3634" fmla="*/ 4796008 h 6858000"/>
              <a:gd name="connsiteX3635" fmla="*/ 4925018 w 7077899"/>
              <a:gd name="connsiteY3635" fmla="*/ 4797205 h 6858000"/>
              <a:gd name="connsiteX3636" fmla="*/ 4919582 w 7077899"/>
              <a:gd name="connsiteY3636" fmla="*/ 4798788 h 6858000"/>
              <a:gd name="connsiteX3637" fmla="*/ 4915794 w 7077899"/>
              <a:gd name="connsiteY3637" fmla="*/ 4799212 h 6858000"/>
              <a:gd name="connsiteX3638" fmla="*/ 4912702 w 7077899"/>
              <a:gd name="connsiteY3638" fmla="*/ 4798582 h 6858000"/>
              <a:gd name="connsiteX3639" fmla="*/ 4908817 w 7077899"/>
              <a:gd name="connsiteY3639" fmla="*/ 4797391 h 6858000"/>
              <a:gd name="connsiteX3640" fmla="*/ 4906825 w 7077899"/>
              <a:gd name="connsiteY3640" fmla="*/ 4795988 h 6858000"/>
              <a:gd name="connsiteX3641" fmla="*/ 4904036 w 7077899"/>
              <a:gd name="connsiteY3641" fmla="*/ 4794024 h 6858000"/>
              <a:gd name="connsiteX3642" fmla="*/ 4902892 w 7077899"/>
              <a:gd name="connsiteY3642" fmla="*/ 4790900 h 6858000"/>
              <a:gd name="connsiteX3643" fmla="*/ 4900758 w 7077899"/>
              <a:gd name="connsiteY3643" fmla="*/ 4783986 h 6858000"/>
              <a:gd name="connsiteX3644" fmla="*/ 4898924 w 7077899"/>
              <a:gd name="connsiteY3644" fmla="*/ 4775737 h 6858000"/>
              <a:gd name="connsiteX3645" fmla="*/ 4898736 w 7077899"/>
              <a:gd name="connsiteY3645" fmla="*/ 4766329 h 6858000"/>
              <a:gd name="connsiteX3646" fmla="*/ 4898699 w 7077899"/>
              <a:gd name="connsiteY3646" fmla="*/ 4756253 h 6858000"/>
              <a:gd name="connsiteX3647" fmla="*/ 4900120 w 7077899"/>
              <a:gd name="connsiteY3647" fmla="*/ 4735611 h 6858000"/>
              <a:gd name="connsiteX3648" fmla="*/ 4900878 w 7077899"/>
              <a:gd name="connsiteY3648" fmla="*/ 4726098 h 6858000"/>
              <a:gd name="connsiteX3649" fmla="*/ 4900540 w 7077899"/>
              <a:gd name="connsiteY3649" fmla="*/ 4717356 h 6858000"/>
              <a:gd name="connsiteX3650" fmla="*/ 4898405 w 7077899"/>
              <a:gd name="connsiteY3650" fmla="*/ 4710442 h 6858000"/>
              <a:gd name="connsiteX3651" fmla="*/ 4896518 w 7077899"/>
              <a:gd name="connsiteY3651" fmla="*/ 4704475 h 6858000"/>
              <a:gd name="connsiteX3652" fmla="*/ 4894676 w 7077899"/>
              <a:gd name="connsiteY3652" fmla="*/ 4702405 h 6858000"/>
              <a:gd name="connsiteX3653" fmla="*/ 4892285 w 7077899"/>
              <a:gd name="connsiteY3653" fmla="*/ 4700722 h 6858000"/>
              <a:gd name="connsiteX3654" fmla="*/ 4890143 w 7077899"/>
              <a:gd name="connsiteY3654" fmla="*/ 4699985 h 6858000"/>
              <a:gd name="connsiteX3655" fmla="*/ 4886906 w 7077899"/>
              <a:gd name="connsiteY3655" fmla="*/ 4700022 h 6858000"/>
              <a:gd name="connsiteX3656" fmla="*/ 4890947 w 7077899"/>
              <a:gd name="connsiteY3656" fmla="*/ 4694369 h 6858000"/>
              <a:gd name="connsiteX3657" fmla="*/ 4893345 w 7077899"/>
              <a:gd name="connsiteY3657" fmla="*/ 4689873 h 6858000"/>
              <a:gd name="connsiteX3658" fmla="*/ 4895497 w 7077899"/>
              <a:gd name="connsiteY3658" fmla="*/ 4684431 h 6858000"/>
              <a:gd name="connsiteX3659" fmla="*/ 4896699 w 7077899"/>
              <a:gd name="connsiteY3659" fmla="*/ 4679093 h 6858000"/>
              <a:gd name="connsiteX3660" fmla="*/ 4897503 w 7077899"/>
              <a:gd name="connsiteY3660" fmla="*/ 4673477 h 6858000"/>
              <a:gd name="connsiteX3661" fmla="*/ 4898308 w 7077899"/>
              <a:gd name="connsiteY3661" fmla="*/ 4667859 h 6858000"/>
              <a:gd name="connsiteX3662" fmla="*/ 4897625 w 7077899"/>
              <a:gd name="connsiteY3662" fmla="*/ 4656556 h 6858000"/>
              <a:gd name="connsiteX3663" fmla="*/ 4896295 w 7077899"/>
              <a:gd name="connsiteY3663" fmla="*/ 4644024 h 6858000"/>
              <a:gd name="connsiteX3664" fmla="*/ 4892671 w 7077899"/>
              <a:gd name="connsiteY3664" fmla="*/ 4631424 h 6858000"/>
              <a:gd name="connsiteX3665" fmla="*/ 4885327 w 7077899"/>
              <a:gd name="connsiteY3665" fmla="*/ 4604607 h 6858000"/>
              <a:gd name="connsiteX3666" fmla="*/ 4879342 w 7077899"/>
              <a:gd name="connsiteY3666" fmla="*/ 4606577 h 6858000"/>
              <a:gd name="connsiteX3667" fmla="*/ 4874156 w 7077899"/>
              <a:gd name="connsiteY3667" fmla="*/ 4609107 h 6858000"/>
              <a:gd name="connsiteX3668" fmla="*/ 4868967 w 7077899"/>
              <a:gd name="connsiteY3668" fmla="*/ 4611638 h 6858000"/>
              <a:gd name="connsiteX3669" fmla="*/ 4864577 w 7077899"/>
              <a:gd name="connsiteY3669" fmla="*/ 4614730 h 6858000"/>
              <a:gd name="connsiteX3670" fmla="*/ 4860188 w 7077899"/>
              <a:gd name="connsiteY3670" fmla="*/ 4617822 h 6858000"/>
              <a:gd name="connsiteX3671" fmla="*/ 4857142 w 7077899"/>
              <a:gd name="connsiteY3671" fmla="*/ 4621089 h 6858000"/>
              <a:gd name="connsiteX3672" fmla="*/ 4851999 w 7077899"/>
              <a:gd name="connsiteY3672" fmla="*/ 4627517 h 6858000"/>
              <a:gd name="connsiteX3673" fmla="*/ 4847655 w 7077899"/>
              <a:gd name="connsiteY3673" fmla="*/ 4634505 h 6858000"/>
              <a:gd name="connsiteX3674" fmla="*/ 4845052 w 7077899"/>
              <a:gd name="connsiteY3674" fmla="*/ 4641950 h 6858000"/>
              <a:gd name="connsiteX3675" fmla="*/ 4843947 w 7077899"/>
              <a:gd name="connsiteY3675" fmla="*/ 4648901 h 6858000"/>
              <a:gd name="connsiteX3676" fmla="*/ 4843091 w 7077899"/>
              <a:gd name="connsiteY3676" fmla="*/ 4656800 h 6858000"/>
              <a:gd name="connsiteX3677" fmla="*/ 4844676 w 7077899"/>
              <a:gd name="connsiteY3677" fmla="*/ 4664101 h 6858000"/>
              <a:gd name="connsiteX3678" fmla="*/ 4845864 w 7077899"/>
              <a:gd name="connsiteY3678" fmla="*/ 4671121 h 6858000"/>
              <a:gd name="connsiteX3679" fmla="*/ 4848000 w 7077899"/>
              <a:gd name="connsiteY3679" fmla="*/ 4678035 h 6858000"/>
              <a:gd name="connsiteX3680" fmla="*/ 4850833 w 7077899"/>
              <a:gd name="connsiteY3680" fmla="*/ 4683897 h 6858000"/>
              <a:gd name="connsiteX3681" fmla="*/ 4854915 w 7077899"/>
              <a:gd name="connsiteY3681" fmla="*/ 4688317 h 6858000"/>
              <a:gd name="connsiteX3682" fmla="*/ 4858847 w 7077899"/>
              <a:gd name="connsiteY3682" fmla="*/ 4693404 h 6858000"/>
              <a:gd name="connsiteX3683" fmla="*/ 4862282 w 7077899"/>
              <a:gd name="connsiteY3683" fmla="*/ 4696597 h 6858000"/>
              <a:gd name="connsiteX3684" fmla="*/ 4866816 w 7077899"/>
              <a:gd name="connsiteY3684" fmla="*/ 4699016 h 6858000"/>
              <a:gd name="connsiteX3685" fmla="*/ 4859478 w 7077899"/>
              <a:gd name="connsiteY3685" fmla="*/ 4706989 h 6858000"/>
              <a:gd name="connsiteX3686" fmla="*/ 4852538 w 7077899"/>
              <a:gd name="connsiteY3686" fmla="*/ 4715244 h 6858000"/>
              <a:gd name="connsiteX3687" fmla="*/ 4847494 w 7077899"/>
              <a:gd name="connsiteY3687" fmla="*/ 4723286 h 6858000"/>
              <a:gd name="connsiteX3688" fmla="*/ 4843246 w 7077899"/>
              <a:gd name="connsiteY3688" fmla="*/ 4731889 h 6858000"/>
              <a:gd name="connsiteX3689" fmla="*/ 4840893 w 7077899"/>
              <a:gd name="connsiteY3689" fmla="*/ 4740281 h 6858000"/>
              <a:gd name="connsiteX3690" fmla="*/ 4838292 w 7077899"/>
              <a:gd name="connsiteY3690" fmla="*/ 4747724 h 6858000"/>
              <a:gd name="connsiteX3691" fmla="*/ 4836886 w 7077899"/>
              <a:gd name="connsiteY3691" fmla="*/ 4756010 h 6858000"/>
              <a:gd name="connsiteX3692" fmla="*/ 4836179 w 7077899"/>
              <a:gd name="connsiteY3692" fmla="*/ 4763243 h 6858000"/>
              <a:gd name="connsiteX3693" fmla="*/ 4835960 w 7077899"/>
              <a:gd name="connsiteY3693" fmla="*/ 4778549 h 6858000"/>
              <a:gd name="connsiteX3694" fmla="*/ 4836742 w 7077899"/>
              <a:gd name="connsiteY3694" fmla="*/ 4791467 h 6858000"/>
              <a:gd name="connsiteX3695" fmla="*/ 4837826 w 7077899"/>
              <a:gd name="connsiteY3695" fmla="*/ 4803050 h 6858000"/>
              <a:gd name="connsiteX3696" fmla="*/ 4836916 w 7077899"/>
              <a:gd name="connsiteY3696" fmla="*/ 4813231 h 6858000"/>
              <a:gd name="connsiteX3697" fmla="*/ 4832028 w 7077899"/>
              <a:gd name="connsiteY3697" fmla="*/ 4814429 h 6858000"/>
              <a:gd name="connsiteX3698" fmla="*/ 4826595 w 7077899"/>
              <a:gd name="connsiteY3698" fmla="*/ 4816011 h 6858000"/>
              <a:gd name="connsiteX3699" fmla="*/ 4822804 w 7077899"/>
              <a:gd name="connsiteY3699" fmla="*/ 4816436 h 6858000"/>
              <a:gd name="connsiteX3700" fmla="*/ 4820661 w 7077899"/>
              <a:gd name="connsiteY3700" fmla="*/ 4815699 h 6858000"/>
              <a:gd name="connsiteX3701" fmla="*/ 4818518 w 7077899"/>
              <a:gd name="connsiteY3701" fmla="*/ 4814965 h 6858000"/>
              <a:gd name="connsiteX3702" fmla="*/ 4816925 w 7077899"/>
              <a:gd name="connsiteY3702" fmla="*/ 4813842 h 6858000"/>
              <a:gd name="connsiteX3703" fmla="*/ 4814287 w 7077899"/>
              <a:gd name="connsiteY3703" fmla="*/ 4811210 h 6858000"/>
              <a:gd name="connsiteX3704" fmla="*/ 4811799 w 7077899"/>
              <a:gd name="connsiteY3704" fmla="*/ 4807912 h 6858000"/>
              <a:gd name="connsiteX3705" fmla="*/ 4808611 w 7077899"/>
              <a:gd name="connsiteY3705" fmla="*/ 4805667 h 6858000"/>
              <a:gd name="connsiteX3706" fmla="*/ 4806469 w 7077899"/>
              <a:gd name="connsiteY3706" fmla="*/ 4804931 h 6858000"/>
              <a:gd name="connsiteX3707" fmla="*/ 4804326 w 7077899"/>
              <a:gd name="connsiteY3707" fmla="*/ 4804195 h 6858000"/>
              <a:gd name="connsiteX3708" fmla="*/ 4800537 w 7077899"/>
              <a:gd name="connsiteY3708" fmla="*/ 4804618 h 6858000"/>
              <a:gd name="connsiteX3709" fmla="*/ 4796199 w 7077899"/>
              <a:gd name="connsiteY3709" fmla="*/ 4805429 h 6858000"/>
              <a:gd name="connsiteX3710" fmla="*/ 4789764 w 7077899"/>
              <a:gd name="connsiteY3710" fmla="*/ 4809399 h 6858000"/>
              <a:gd name="connsiteX3711" fmla="*/ 4782531 w 7077899"/>
              <a:gd name="connsiteY3711" fmla="*/ 4812809 h 6858000"/>
              <a:gd name="connsiteX3712" fmla="*/ 4774901 w 7077899"/>
              <a:gd name="connsiteY3712" fmla="*/ 4815938 h 6858000"/>
              <a:gd name="connsiteX3713" fmla="*/ 4765527 w 7077899"/>
              <a:gd name="connsiteY3713" fmla="*/ 4818611 h 6858000"/>
              <a:gd name="connsiteX3714" fmla="*/ 4766661 w 7077899"/>
              <a:gd name="connsiteY3714" fmla="*/ 4827913 h 6858000"/>
              <a:gd name="connsiteX3715" fmla="*/ 4767645 w 7077899"/>
              <a:gd name="connsiteY3715" fmla="*/ 4837884 h 6858000"/>
              <a:gd name="connsiteX3716" fmla="*/ 4769329 w 7077899"/>
              <a:gd name="connsiteY3716" fmla="*/ 4846799 h 6858000"/>
              <a:gd name="connsiteX3717" fmla="*/ 4770616 w 7077899"/>
              <a:gd name="connsiteY3717" fmla="*/ 4855434 h 6858000"/>
              <a:gd name="connsiteX3718" fmla="*/ 4773503 w 7077899"/>
              <a:gd name="connsiteY3718" fmla="*/ 4859012 h 6858000"/>
              <a:gd name="connsiteX3719" fmla="*/ 4775444 w 7077899"/>
              <a:gd name="connsiteY3719" fmla="*/ 4862697 h 6858000"/>
              <a:gd name="connsiteX3720" fmla="*/ 4778080 w 7077899"/>
              <a:gd name="connsiteY3720" fmla="*/ 4865328 h 6858000"/>
              <a:gd name="connsiteX3721" fmla="*/ 4781667 w 7077899"/>
              <a:gd name="connsiteY3721" fmla="*/ 4867854 h 6858000"/>
              <a:gd name="connsiteX3722" fmla="*/ 4784854 w 7077899"/>
              <a:gd name="connsiteY3722" fmla="*/ 4870098 h 6858000"/>
              <a:gd name="connsiteX3723" fmla="*/ 4789139 w 7077899"/>
              <a:gd name="connsiteY3723" fmla="*/ 4871571 h 6858000"/>
              <a:gd name="connsiteX3724" fmla="*/ 4794920 w 7077899"/>
              <a:gd name="connsiteY3724" fmla="*/ 4872550 h 6858000"/>
              <a:gd name="connsiteX3725" fmla="*/ 4801949 w 7077899"/>
              <a:gd name="connsiteY3725" fmla="*/ 4872090 h 6858000"/>
              <a:gd name="connsiteX3726" fmla="*/ 4799543 w 7077899"/>
              <a:gd name="connsiteY3726" fmla="*/ 4882763 h 6858000"/>
              <a:gd name="connsiteX3727" fmla="*/ 4797136 w 7077899"/>
              <a:gd name="connsiteY3727" fmla="*/ 4893436 h 6858000"/>
              <a:gd name="connsiteX3728" fmla="*/ 4795371 w 7077899"/>
              <a:gd name="connsiteY3728" fmla="*/ 4911516 h 6858000"/>
              <a:gd name="connsiteX3729" fmla="*/ 4794551 w 7077899"/>
              <a:gd name="connsiteY3729" fmla="*/ 4929492 h 6858000"/>
              <a:gd name="connsiteX3730" fmla="*/ 4792385 w 7077899"/>
              <a:gd name="connsiteY3730" fmla="*/ 4947291 h 6858000"/>
              <a:gd name="connsiteX3731" fmla="*/ 4790980 w 7077899"/>
              <a:gd name="connsiteY3731" fmla="*/ 4955576 h 6858000"/>
              <a:gd name="connsiteX3732" fmla="*/ 4788475 w 7077899"/>
              <a:gd name="connsiteY3732" fmla="*/ 4964636 h 6858000"/>
              <a:gd name="connsiteX3733" fmla="*/ 4784875 w 7077899"/>
              <a:gd name="connsiteY3733" fmla="*/ 4974467 h 6858000"/>
              <a:gd name="connsiteX3734" fmla="*/ 4780325 w 7077899"/>
              <a:gd name="connsiteY3734" fmla="*/ 4984406 h 6858000"/>
              <a:gd name="connsiteX3735" fmla="*/ 4774282 w 7077899"/>
              <a:gd name="connsiteY3735" fmla="*/ 4994834 h 6858000"/>
              <a:gd name="connsiteX3736" fmla="*/ 4765793 w 7077899"/>
              <a:gd name="connsiteY3736" fmla="*/ 5005863 h 6858000"/>
              <a:gd name="connsiteX3737" fmla="*/ 4756207 w 7077899"/>
              <a:gd name="connsiteY3737" fmla="*/ 5017665 h 6858000"/>
              <a:gd name="connsiteX3738" fmla="*/ 4744028 w 7077899"/>
              <a:gd name="connsiteY3738" fmla="*/ 5030730 h 6858000"/>
              <a:gd name="connsiteX3739" fmla="*/ 4748261 w 7077899"/>
              <a:gd name="connsiteY3739" fmla="*/ 5034484 h 6858000"/>
              <a:gd name="connsiteX3740" fmla="*/ 4752342 w 7077899"/>
              <a:gd name="connsiteY3740" fmla="*/ 5038907 h 6858000"/>
              <a:gd name="connsiteX3741" fmla="*/ 4761904 w 7077899"/>
              <a:gd name="connsiteY3741" fmla="*/ 5045641 h 6858000"/>
              <a:gd name="connsiteX3742" fmla="*/ 4766934 w 7077899"/>
              <a:gd name="connsiteY3742" fmla="*/ 5049955 h 6858000"/>
              <a:gd name="connsiteX3743" fmla="*/ 4769122 w 7077899"/>
              <a:gd name="connsiteY3743" fmla="*/ 5054587 h 6858000"/>
              <a:gd name="connsiteX3744" fmla="*/ 4769715 w 7077899"/>
              <a:gd name="connsiteY3744" fmla="*/ 5058098 h 6858000"/>
              <a:gd name="connsiteX3745" fmla="*/ 4770310 w 7077899"/>
              <a:gd name="connsiteY3745" fmla="*/ 5061608 h 6858000"/>
              <a:gd name="connsiteX3746" fmla="*/ 4769957 w 7077899"/>
              <a:gd name="connsiteY3746" fmla="*/ 5065224 h 6858000"/>
              <a:gd name="connsiteX3747" fmla="*/ 4768355 w 7077899"/>
              <a:gd name="connsiteY3747" fmla="*/ 5070280 h 6858000"/>
              <a:gd name="connsiteX3748" fmla="*/ 4767206 w 7077899"/>
              <a:gd name="connsiteY3748" fmla="*/ 5073334 h 6858000"/>
              <a:gd name="connsiteX3749" fmla="*/ 4765410 w 7077899"/>
              <a:gd name="connsiteY3749" fmla="*/ 5075161 h 6858000"/>
              <a:gd name="connsiteX3750" fmla="*/ 4763762 w 7077899"/>
              <a:gd name="connsiteY3750" fmla="*/ 5076322 h 6858000"/>
              <a:gd name="connsiteX3751" fmla="*/ 4761717 w 7077899"/>
              <a:gd name="connsiteY3751" fmla="*/ 5077200 h 6858000"/>
              <a:gd name="connsiteX3752" fmla="*/ 4760521 w 7077899"/>
              <a:gd name="connsiteY3752" fmla="*/ 5076359 h 6858000"/>
              <a:gd name="connsiteX3753" fmla="*/ 4760824 w 7077899"/>
              <a:gd name="connsiteY3753" fmla="*/ 5075024 h 6858000"/>
              <a:gd name="connsiteX3754" fmla="*/ 4757935 w 7077899"/>
              <a:gd name="connsiteY3754" fmla="*/ 5071446 h 6858000"/>
              <a:gd name="connsiteX3755" fmla="*/ 4757643 w 7077899"/>
              <a:gd name="connsiteY3755" fmla="*/ 5066600 h 6858000"/>
              <a:gd name="connsiteX3756" fmla="*/ 4756552 w 7077899"/>
              <a:gd name="connsiteY3756" fmla="*/ 5061195 h 6858000"/>
              <a:gd name="connsiteX3757" fmla="*/ 4757011 w 7077899"/>
              <a:gd name="connsiteY3757" fmla="*/ 5053016 h 6858000"/>
              <a:gd name="connsiteX3758" fmla="*/ 4747974 w 7077899"/>
              <a:gd name="connsiteY3758" fmla="*/ 5064430 h 6858000"/>
              <a:gd name="connsiteX3759" fmla="*/ 4741779 w 7077899"/>
              <a:gd name="connsiteY3759" fmla="*/ 5075528 h 6858000"/>
              <a:gd name="connsiteX3760" fmla="*/ 4736531 w 7077899"/>
              <a:gd name="connsiteY3760" fmla="*/ 5086519 h 6858000"/>
              <a:gd name="connsiteX3761" fmla="*/ 4733028 w 7077899"/>
              <a:gd name="connsiteY3761" fmla="*/ 5097966 h 6858000"/>
              <a:gd name="connsiteX3762" fmla="*/ 4732921 w 7077899"/>
              <a:gd name="connsiteY3762" fmla="*/ 5102529 h 6858000"/>
              <a:gd name="connsiteX3763" fmla="*/ 4732268 w 7077899"/>
              <a:gd name="connsiteY3763" fmla="*/ 5107479 h 6858000"/>
              <a:gd name="connsiteX3764" fmla="*/ 4732862 w 7077899"/>
              <a:gd name="connsiteY3764" fmla="*/ 5110991 h 6858000"/>
              <a:gd name="connsiteX3765" fmla="*/ 4734950 w 7077899"/>
              <a:gd name="connsiteY3765" fmla="*/ 5114008 h 6858000"/>
              <a:gd name="connsiteX3766" fmla="*/ 4736492 w 7077899"/>
              <a:gd name="connsiteY3766" fmla="*/ 5117412 h 6858000"/>
              <a:gd name="connsiteX3767" fmla="*/ 4737635 w 7077899"/>
              <a:gd name="connsiteY3767" fmla="*/ 5120535 h 6858000"/>
              <a:gd name="connsiteX3768" fmla="*/ 4745055 w 7077899"/>
              <a:gd name="connsiteY3768" fmla="*/ 5126533 h 6858000"/>
              <a:gd name="connsiteX3769" fmla="*/ 4748995 w 7077899"/>
              <a:gd name="connsiteY3769" fmla="*/ 5125443 h 6858000"/>
              <a:gd name="connsiteX3770" fmla="*/ 4751588 w 7077899"/>
              <a:gd name="connsiteY3770" fmla="*/ 5124178 h 6858000"/>
              <a:gd name="connsiteX3771" fmla="*/ 4753386 w 7077899"/>
              <a:gd name="connsiteY3771" fmla="*/ 5122351 h 6858000"/>
              <a:gd name="connsiteX3772" fmla="*/ 4755032 w 7077899"/>
              <a:gd name="connsiteY3772" fmla="*/ 5121192 h 6858000"/>
              <a:gd name="connsiteX3773" fmla="*/ 4755483 w 7077899"/>
              <a:gd name="connsiteY3773" fmla="*/ 5119189 h 6858000"/>
              <a:gd name="connsiteX3774" fmla="*/ 4755784 w 7077899"/>
              <a:gd name="connsiteY3774" fmla="*/ 5117856 h 6858000"/>
              <a:gd name="connsiteX3775" fmla="*/ 4754641 w 7077899"/>
              <a:gd name="connsiteY3775" fmla="*/ 5114733 h 6858000"/>
              <a:gd name="connsiteX3776" fmla="*/ 4750861 w 7077899"/>
              <a:gd name="connsiteY3776" fmla="*/ 5108977 h 6858000"/>
              <a:gd name="connsiteX3777" fmla="*/ 4750665 w 7077899"/>
              <a:gd name="connsiteY3777" fmla="*/ 5105748 h 6858000"/>
              <a:gd name="connsiteX3778" fmla="*/ 4750018 w 7077899"/>
              <a:gd name="connsiteY3778" fmla="*/ 5104519 h 6858000"/>
              <a:gd name="connsiteX3779" fmla="*/ 4751266 w 7077899"/>
              <a:gd name="connsiteY3779" fmla="*/ 5103079 h 6858000"/>
              <a:gd name="connsiteX3780" fmla="*/ 4761438 w 7077899"/>
              <a:gd name="connsiteY3780" fmla="*/ 5100967 h 6858000"/>
              <a:gd name="connsiteX3781" fmla="*/ 4769015 w 7077899"/>
              <a:gd name="connsiteY3781" fmla="*/ 5100120 h 6858000"/>
              <a:gd name="connsiteX3782" fmla="*/ 4774548 w 7077899"/>
              <a:gd name="connsiteY3782" fmla="*/ 5100152 h 6858000"/>
              <a:gd name="connsiteX3783" fmla="*/ 4778036 w 7077899"/>
              <a:gd name="connsiteY3783" fmla="*/ 5101062 h 6858000"/>
              <a:gd name="connsiteX3784" fmla="*/ 4781525 w 7077899"/>
              <a:gd name="connsiteY3784" fmla="*/ 5101972 h 6858000"/>
              <a:gd name="connsiteX3785" fmla="*/ 4781870 w 7077899"/>
              <a:gd name="connsiteY3785" fmla="*/ 5104535 h 6858000"/>
              <a:gd name="connsiteX3786" fmla="*/ 4782367 w 7077899"/>
              <a:gd name="connsiteY3786" fmla="*/ 5106430 h 6858000"/>
              <a:gd name="connsiteX3787" fmla="*/ 4780668 w 7077899"/>
              <a:gd name="connsiteY3787" fmla="*/ 5109873 h 6858000"/>
              <a:gd name="connsiteX3788" fmla="*/ 4778766 w 7077899"/>
              <a:gd name="connsiteY3788" fmla="*/ 5116262 h 6858000"/>
              <a:gd name="connsiteX3789" fmla="*/ 4775766 w 7077899"/>
              <a:gd name="connsiteY3789" fmla="*/ 5123426 h 6858000"/>
              <a:gd name="connsiteX3790" fmla="*/ 4774864 w 7077899"/>
              <a:gd name="connsiteY3790" fmla="*/ 5127428 h 6858000"/>
              <a:gd name="connsiteX3791" fmla="*/ 4775608 w 7077899"/>
              <a:gd name="connsiteY3791" fmla="*/ 5130272 h 6858000"/>
              <a:gd name="connsiteX3792" fmla="*/ 4776750 w 7077899"/>
              <a:gd name="connsiteY3792" fmla="*/ 5133395 h 6858000"/>
              <a:gd name="connsiteX3793" fmla="*/ 4779938 w 7077899"/>
              <a:gd name="connsiteY3793" fmla="*/ 5135640 h 6858000"/>
              <a:gd name="connsiteX3794" fmla="*/ 4775201 w 7077899"/>
              <a:gd name="connsiteY3794" fmla="*/ 5136170 h 6858000"/>
              <a:gd name="connsiteX3795" fmla="*/ 4770616 w 7077899"/>
              <a:gd name="connsiteY3795" fmla="*/ 5136032 h 6858000"/>
              <a:gd name="connsiteX3796" fmla="*/ 4766978 w 7077899"/>
              <a:gd name="connsiteY3796" fmla="*/ 5135788 h 6858000"/>
              <a:gd name="connsiteX3797" fmla="*/ 4763737 w 7077899"/>
              <a:gd name="connsiteY3797" fmla="*/ 5135825 h 6858000"/>
              <a:gd name="connsiteX3798" fmla="*/ 4761196 w 7077899"/>
              <a:gd name="connsiteY3798" fmla="*/ 5134809 h 6858000"/>
              <a:gd name="connsiteX3799" fmla="*/ 4758804 w 7077899"/>
              <a:gd name="connsiteY3799" fmla="*/ 5133125 h 6858000"/>
              <a:gd name="connsiteX3800" fmla="*/ 4756865 w 7077899"/>
              <a:gd name="connsiteY3800" fmla="*/ 5129441 h 6858000"/>
              <a:gd name="connsiteX3801" fmla="*/ 4746882 w 7077899"/>
              <a:gd name="connsiteY3801" fmla="*/ 5140960 h 6858000"/>
              <a:gd name="connsiteX3802" fmla="*/ 4738942 w 7077899"/>
              <a:gd name="connsiteY3802" fmla="*/ 5151603 h 6858000"/>
              <a:gd name="connsiteX3803" fmla="*/ 4732896 w 7077899"/>
              <a:gd name="connsiteY3803" fmla="*/ 5162034 h 6858000"/>
              <a:gd name="connsiteX3804" fmla="*/ 4729297 w 7077899"/>
              <a:gd name="connsiteY3804" fmla="*/ 5171865 h 6858000"/>
              <a:gd name="connsiteX3805" fmla="*/ 4729189 w 7077899"/>
              <a:gd name="connsiteY3805" fmla="*/ 5176429 h 6858000"/>
              <a:gd name="connsiteX3806" fmla="*/ 4728137 w 7077899"/>
              <a:gd name="connsiteY3806" fmla="*/ 5181099 h 6858000"/>
              <a:gd name="connsiteX3807" fmla="*/ 4728582 w 7077899"/>
              <a:gd name="connsiteY3807" fmla="*/ 5185276 h 6858000"/>
              <a:gd name="connsiteX3808" fmla="*/ 4728874 w 7077899"/>
              <a:gd name="connsiteY3808" fmla="*/ 5190120 h 6858000"/>
              <a:gd name="connsiteX3809" fmla="*/ 4730964 w 7077899"/>
              <a:gd name="connsiteY3809" fmla="*/ 5193138 h 6858000"/>
              <a:gd name="connsiteX3810" fmla="*/ 4732903 w 7077899"/>
              <a:gd name="connsiteY3810" fmla="*/ 5196823 h 6858000"/>
              <a:gd name="connsiteX3811" fmla="*/ 4735941 w 7077899"/>
              <a:gd name="connsiteY3811" fmla="*/ 5199735 h 6858000"/>
              <a:gd name="connsiteX3812" fmla="*/ 4739376 w 7077899"/>
              <a:gd name="connsiteY3812" fmla="*/ 5202927 h 6858000"/>
              <a:gd name="connsiteX3813" fmla="*/ 4749700 w 7077899"/>
              <a:gd name="connsiteY3813" fmla="*/ 5200148 h 6858000"/>
              <a:gd name="connsiteX3814" fmla="*/ 4752291 w 7077899"/>
              <a:gd name="connsiteY3814" fmla="*/ 5198883 h 6858000"/>
              <a:gd name="connsiteX3815" fmla="*/ 4754887 w 7077899"/>
              <a:gd name="connsiteY3815" fmla="*/ 5197616 h 6858000"/>
              <a:gd name="connsiteX3816" fmla="*/ 4757231 w 7077899"/>
              <a:gd name="connsiteY3816" fmla="*/ 5195404 h 6858000"/>
              <a:gd name="connsiteX3817" fmla="*/ 4758782 w 7077899"/>
              <a:gd name="connsiteY3817" fmla="*/ 5192629 h 6858000"/>
              <a:gd name="connsiteX3818" fmla="*/ 4760578 w 7077899"/>
              <a:gd name="connsiteY3818" fmla="*/ 5190802 h 6858000"/>
              <a:gd name="connsiteX3819" fmla="*/ 4763472 w 7077899"/>
              <a:gd name="connsiteY3819" fmla="*/ 5188203 h 6858000"/>
              <a:gd name="connsiteX3820" fmla="*/ 4766065 w 7077899"/>
              <a:gd name="connsiteY3820" fmla="*/ 5186938 h 6858000"/>
              <a:gd name="connsiteX3821" fmla="*/ 4768111 w 7077899"/>
              <a:gd name="connsiteY3821" fmla="*/ 5186058 h 6858000"/>
              <a:gd name="connsiteX3822" fmla="*/ 4778982 w 7077899"/>
              <a:gd name="connsiteY3822" fmla="*/ 5182892 h 6858000"/>
              <a:gd name="connsiteX3823" fmla="*/ 4770599 w 7077899"/>
              <a:gd name="connsiteY3823" fmla="*/ 5189357 h 6858000"/>
              <a:gd name="connsiteX3824" fmla="*/ 4765359 w 7077899"/>
              <a:gd name="connsiteY3824" fmla="*/ 5194170 h 6858000"/>
              <a:gd name="connsiteX3825" fmla="*/ 4761217 w 7077899"/>
              <a:gd name="connsiteY3825" fmla="*/ 5198210 h 6858000"/>
              <a:gd name="connsiteX3826" fmla="*/ 4759818 w 7077899"/>
              <a:gd name="connsiteY3826" fmla="*/ 5200317 h 6858000"/>
              <a:gd name="connsiteX3827" fmla="*/ 4759668 w 7077899"/>
              <a:gd name="connsiteY3827" fmla="*/ 5200983 h 6858000"/>
              <a:gd name="connsiteX3828" fmla="*/ 4759766 w 7077899"/>
              <a:gd name="connsiteY3828" fmla="*/ 5202599 h 6858000"/>
              <a:gd name="connsiteX3829" fmla="*/ 4761660 w 7077899"/>
              <a:gd name="connsiteY3829" fmla="*/ 5202387 h 6858000"/>
              <a:gd name="connsiteX3830" fmla="*/ 4764351 w 7077899"/>
              <a:gd name="connsiteY3830" fmla="*/ 5202736 h 6858000"/>
              <a:gd name="connsiteX3831" fmla="*/ 4768141 w 7077899"/>
              <a:gd name="connsiteY3831" fmla="*/ 5202313 h 6858000"/>
              <a:gd name="connsiteX3832" fmla="*/ 4782552 w 7077899"/>
              <a:gd name="connsiteY3832" fmla="*/ 5197775 h 6858000"/>
              <a:gd name="connsiteX3833" fmla="*/ 4772922 w 7077899"/>
              <a:gd name="connsiteY3833" fmla="*/ 5205680 h 6858000"/>
              <a:gd name="connsiteX3834" fmla="*/ 4767232 w 7077899"/>
              <a:gd name="connsiteY3834" fmla="*/ 5212494 h 6858000"/>
              <a:gd name="connsiteX3835" fmla="*/ 4764981 w 7077899"/>
              <a:gd name="connsiteY3835" fmla="*/ 5216322 h 6858000"/>
              <a:gd name="connsiteX3836" fmla="*/ 4763435 w 7077899"/>
              <a:gd name="connsiteY3836" fmla="*/ 5219096 h 6858000"/>
              <a:gd name="connsiteX3837" fmla="*/ 4762831 w 7077899"/>
              <a:gd name="connsiteY3837" fmla="*/ 5221765 h 6858000"/>
              <a:gd name="connsiteX3838" fmla="*/ 4762628 w 7077899"/>
              <a:gd name="connsiteY3838" fmla="*/ 5224714 h 6858000"/>
              <a:gd name="connsiteX3839" fmla="*/ 4763372 w 7077899"/>
              <a:gd name="connsiteY3839" fmla="*/ 5227557 h 6858000"/>
              <a:gd name="connsiteX3840" fmla="*/ 4764817 w 7077899"/>
              <a:gd name="connsiteY3840" fmla="*/ 5229345 h 6858000"/>
              <a:gd name="connsiteX3841" fmla="*/ 4767607 w 7077899"/>
              <a:gd name="connsiteY3841" fmla="*/ 5231310 h 6858000"/>
              <a:gd name="connsiteX3842" fmla="*/ 4769997 w 7077899"/>
              <a:gd name="connsiteY3842" fmla="*/ 5232993 h 6858000"/>
              <a:gd name="connsiteX3843" fmla="*/ 4773334 w 7077899"/>
              <a:gd name="connsiteY3843" fmla="*/ 5234572 h 6858000"/>
              <a:gd name="connsiteX3844" fmla="*/ 4778717 w 7077899"/>
              <a:gd name="connsiteY3844" fmla="*/ 5235270 h 6858000"/>
              <a:gd name="connsiteX3845" fmla="*/ 4784100 w 7077899"/>
              <a:gd name="connsiteY3845" fmla="*/ 5235970 h 6858000"/>
              <a:gd name="connsiteX3846" fmla="*/ 4790580 w 7077899"/>
              <a:gd name="connsiteY3846" fmla="*/ 5235894 h 6858000"/>
              <a:gd name="connsiteX3847" fmla="*/ 4783198 w 7077899"/>
              <a:gd name="connsiteY3847" fmla="*/ 5239972 h 6858000"/>
              <a:gd name="connsiteX3848" fmla="*/ 4777708 w 7077899"/>
              <a:gd name="connsiteY3848" fmla="*/ 5243838 h 6858000"/>
              <a:gd name="connsiteX3849" fmla="*/ 4774514 w 7077899"/>
              <a:gd name="connsiteY3849" fmla="*/ 5247770 h 6858000"/>
              <a:gd name="connsiteX3850" fmla="*/ 4772416 w 7077899"/>
              <a:gd name="connsiteY3850" fmla="*/ 5250931 h 6858000"/>
              <a:gd name="connsiteX3851" fmla="*/ 4772213 w 7077899"/>
              <a:gd name="connsiteY3851" fmla="*/ 5253881 h 6858000"/>
              <a:gd name="connsiteX3852" fmla="*/ 4772409 w 7077899"/>
              <a:gd name="connsiteY3852" fmla="*/ 5257110 h 6858000"/>
              <a:gd name="connsiteX3853" fmla="*/ 4773950 w 7077899"/>
              <a:gd name="connsiteY3853" fmla="*/ 5260514 h 6858000"/>
              <a:gd name="connsiteX3854" fmla="*/ 4776040 w 7077899"/>
              <a:gd name="connsiteY3854" fmla="*/ 5263532 h 6858000"/>
              <a:gd name="connsiteX3855" fmla="*/ 4770807 w 7077899"/>
              <a:gd name="connsiteY3855" fmla="*/ 5262166 h 6858000"/>
              <a:gd name="connsiteX3856" fmla="*/ 4767070 w 7077899"/>
              <a:gd name="connsiteY3856" fmla="*/ 5260308 h 6858000"/>
              <a:gd name="connsiteX3857" fmla="*/ 4763882 w 7077899"/>
              <a:gd name="connsiteY3857" fmla="*/ 5258063 h 6858000"/>
              <a:gd name="connsiteX3858" fmla="*/ 4760696 w 7077899"/>
              <a:gd name="connsiteY3858" fmla="*/ 5255819 h 6858000"/>
              <a:gd name="connsiteX3859" fmla="*/ 4757313 w 7077899"/>
              <a:gd name="connsiteY3859" fmla="*/ 5250343 h 6858000"/>
              <a:gd name="connsiteX3860" fmla="*/ 4754231 w 7077899"/>
              <a:gd name="connsiteY3860" fmla="*/ 5243535 h 6858000"/>
              <a:gd name="connsiteX3861" fmla="*/ 4751697 w 7077899"/>
              <a:gd name="connsiteY3861" fmla="*/ 5236340 h 6858000"/>
              <a:gd name="connsiteX3862" fmla="*/ 4746871 w 7077899"/>
              <a:gd name="connsiteY3862" fmla="*/ 5229076 h 6858000"/>
              <a:gd name="connsiteX3863" fmla="*/ 4744933 w 7077899"/>
              <a:gd name="connsiteY3863" fmla="*/ 5225391 h 6858000"/>
              <a:gd name="connsiteX3864" fmla="*/ 4740700 w 7077899"/>
              <a:gd name="connsiteY3864" fmla="*/ 5221638 h 6858000"/>
              <a:gd name="connsiteX3865" fmla="*/ 4736715 w 7077899"/>
              <a:gd name="connsiteY3865" fmla="*/ 5218832 h 6858000"/>
              <a:gd name="connsiteX3866" fmla="*/ 4731136 w 7077899"/>
              <a:gd name="connsiteY3866" fmla="*/ 5214903 h 6858000"/>
              <a:gd name="connsiteX3867" fmla="*/ 4724002 w 7077899"/>
              <a:gd name="connsiteY3867" fmla="*/ 5219928 h 6858000"/>
              <a:gd name="connsiteX3868" fmla="*/ 4717965 w 7077899"/>
              <a:gd name="connsiteY3868" fmla="*/ 5224180 h 6858000"/>
              <a:gd name="connsiteX3869" fmla="*/ 4713274 w 7077899"/>
              <a:gd name="connsiteY3869" fmla="*/ 5228605 h 6858000"/>
              <a:gd name="connsiteX3870" fmla="*/ 4708581 w 7077899"/>
              <a:gd name="connsiteY3870" fmla="*/ 5233032 h 6858000"/>
              <a:gd name="connsiteX3871" fmla="*/ 4705387 w 7077899"/>
              <a:gd name="connsiteY3871" fmla="*/ 5236966 h 6858000"/>
              <a:gd name="connsiteX3872" fmla="*/ 4703687 w 7077899"/>
              <a:gd name="connsiteY3872" fmla="*/ 5240407 h 6858000"/>
              <a:gd name="connsiteX3873" fmla="*/ 4701439 w 7077899"/>
              <a:gd name="connsiteY3873" fmla="*/ 5244235 h 6858000"/>
              <a:gd name="connsiteX3874" fmla="*/ 4700290 w 7077899"/>
              <a:gd name="connsiteY3874" fmla="*/ 5247290 h 6858000"/>
              <a:gd name="connsiteX3875" fmla="*/ 4700087 w 7077899"/>
              <a:gd name="connsiteY3875" fmla="*/ 5250238 h 6858000"/>
              <a:gd name="connsiteX3876" fmla="*/ 4700831 w 7077899"/>
              <a:gd name="connsiteY3876" fmla="*/ 5253082 h 6858000"/>
              <a:gd name="connsiteX3877" fmla="*/ 4702123 w 7077899"/>
              <a:gd name="connsiteY3877" fmla="*/ 5255539 h 6858000"/>
              <a:gd name="connsiteX3878" fmla="*/ 4704116 w 7077899"/>
              <a:gd name="connsiteY3878" fmla="*/ 5256942 h 6858000"/>
              <a:gd name="connsiteX3879" fmla="*/ 4706906 w 7077899"/>
              <a:gd name="connsiteY3879" fmla="*/ 5258906 h 6858000"/>
              <a:gd name="connsiteX3880" fmla="*/ 4710243 w 7077899"/>
              <a:gd name="connsiteY3880" fmla="*/ 5260483 h 6858000"/>
              <a:gd name="connsiteX3881" fmla="*/ 4715078 w 7077899"/>
              <a:gd name="connsiteY3881" fmla="*/ 5261568 h 6858000"/>
              <a:gd name="connsiteX3882" fmla="*/ 4718565 w 7077899"/>
              <a:gd name="connsiteY3882" fmla="*/ 5262480 h 6858000"/>
              <a:gd name="connsiteX3883" fmla="*/ 4709987 w 7077899"/>
              <a:gd name="connsiteY3883" fmla="*/ 5265714 h 6858000"/>
              <a:gd name="connsiteX3884" fmla="*/ 4707791 w 7077899"/>
              <a:gd name="connsiteY3884" fmla="*/ 5267261 h 6858000"/>
              <a:gd name="connsiteX3885" fmla="*/ 4705049 w 7077899"/>
              <a:gd name="connsiteY3885" fmla="*/ 5269192 h 6858000"/>
              <a:gd name="connsiteX3886" fmla="*/ 4702853 w 7077899"/>
              <a:gd name="connsiteY3886" fmla="*/ 5270739 h 6858000"/>
              <a:gd name="connsiteX3887" fmla="*/ 4702950 w 7077899"/>
              <a:gd name="connsiteY3887" fmla="*/ 5272354 h 6858000"/>
              <a:gd name="connsiteX3888" fmla="*/ 4701100 w 7077899"/>
              <a:gd name="connsiteY3888" fmla="*/ 5276462 h 6858000"/>
              <a:gd name="connsiteX3889" fmla="*/ 4702491 w 7077899"/>
              <a:gd name="connsiteY3889" fmla="*/ 5280534 h 6858000"/>
              <a:gd name="connsiteX3890" fmla="*/ 4703332 w 7077899"/>
              <a:gd name="connsiteY3890" fmla="*/ 5284992 h 6858000"/>
              <a:gd name="connsiteX3891" fmla="*/ 4708506 w 7077899"/>
              <a:gd name="connsiteY3891" fmla="*/ 5294817 h 6858000"/>
              <a:gd name="connsiteX3892" fmla="*/ 4709994 w 7077899"/>
              <a:gd name="connsiteY3892" fmla="*/ 5300504 h 6858000"/>
              <a:gd name="connsiteX3893" fmla="*/ 4711481 w 7077899"/>
              <a:gd name="connsiteY3893" fmla="*/ 5306191 h 6858000"/>
              <a:gd name="connsiteX3894" fmla="*/ 4710927 w 7077899"/>
              <a:gd name="connsiteY3894" fmla="*/ 5312754 h 6858000"/>
              <a:gd name="connsiteX3895" fmla="*/ 4709226 w 7077899"/>
              <a:gd name="connsiteY3895" fmla="*/ 5316196 h 6858000"/>
              <a:gd name="connsiteX3896" fmla="*/ 4708077 w 7077899"/>
              <a:gd name="connsiteY3896" fmla="*/ 5319251 h 6858000"/>
              <a:gd name="connsiteX3897" fmla="*/ 4705831 w 7077899"/>
              <a:gd name="connsiteY3897" fmla="*/ 5323077 h 6858000"/>
              <a:gd name="connsiteX3898" fmla="*/ 4703336 w 7077899"/>
              <a:gd name="connsiteY3898" fmla="*/ 5325957 h 6858000"/>
              <a:gd name="connsiteX3899" fmla="*/ 4699343 w 7077899"/>
              <a:gd name="connsiteY3899" fmla="*/ 5329330 h 6858000"/>
              <a:gd name="connsiteX3900" fmla="*/ 4695202 w 7077899"/>
              <a:gd name="connsiteY3900" fmla="*/ 5333369 h 6858000"/>
              <a:gd name="connsiteX3901" fmla="*/ 4689564 w 7077899"/>
              <a:gd name="connsiteY3901" fmla="*/ 5337900 h 6858000"/>
              <a:gd name="connsiteX3902" fmla="*/ 4683127 w 7077899"/>
              <a:gd name="connsiteY3902" fmla="*/ 5341872 h 6858000"/>
              <a:gd name="connsiteX3903" fmla="*/ 4676293 w 7077899"/>
              <a:gd name="connsiteY3903" fmla="*/ 5345562 h 6858000"/>
              <a:gd name="connsiteX3904" fmla="*/ 4667813 w 7077899"/>
              <a:gd name="connsiteY3904" fmla="*/ 5350413 h 6858000"/>
              <a:gd name="connsiteX3905" fmla="*/ 4674437 w 7077899"/>
              <a:gd name="connsiteY3905" fmla="*/ 5355850 h 6858000"/>
              <a:gd name="connsiteX3906" fmla="*/ 4678617 w 7077899"/>
              <a:gd name="connsiteY3906" fmla="*/ 5361885 h 6858000"/>
              <a:gd name="connsiteX3907" fmla="*/ 4680751 w 7077899"/>
              <a:gd name="connsiteY3907" fmla="*/ 5368799 h 6858000"/>
              <a:gd name="connsiteX3908" fmla="*/ 4681541 w 7077899"/>
              <a:gd name="connsiteY3908" fmla="*/ 5375539 h 6858000"/>
              <a:gd name="connsiteX3909" fmla="*/ 4681380 w 7077899"/>
              <a:gd name="connsiteY3909" fmla="*/ 5382386 h 6858000"/>
              <a:gd name="connsiteX3910" fmla="*/ 4678781 w 7077899"/>
              <a:gd name="connsiteY3910" fmla="*/ 5389829 h 6858000"/>
              <a:gd name="connsiteX3911" fmla="*/ 4675473 w 7077899"/>
              <a:gd name="connsiteY3911" fmla="*/ 5404504 h 6858000"/>
              <a:gd name="connsiteX3912" fmla="*/ 4673420 w 7077899"/>
              <a:gd name="connsiteY3912" fmla="*/ 5411563 h 6858000"/>
              <a:gd name="connsiteX3913" fmla="*/ 4671218 w 7077899"/>
              <a:gd name="connsiteY3913" fmla="*/ 5419287 h 6858000"/>
              <a:gd name="connsiteX3914" fmla="*/ 4671060 w 7077899"/>
              <a:gd name="connsiteY3914" fmla="*/ 5426133 h 6858000"/>
              <a:gd name="connsiteX3915" fmla="*/ 4671848 w 7077899"/>
              <a:gd name="connsiteY3915" fmla="*/ 5432872 h 6858000"/>
              <a:gd name="connsiteX3916" fmla="*/ 4673833 w 7077899"/>
              <a:gd name="connsiteY3916" fmla="*/ 5440454 h 6858000"/>
              <a:gd name="connsiteX3917" fmla="*/ 4678014 w 7077899"/>
              <a:gd name="connsiteY3917" fmla="*/ 5446489 h 6858000"/>
              <a:gd name="connsiteX3918" fmla="*/ 4685433 w 7077899"/>
              <a:gd name="connsiteY3918" fmla="*/ 5452487 h 6858000"/>
              <a:gd name="connsiteX3919" fmla="*/ 4693801 w 7077899"/>
              <a:gd name="connsiteY3919" fmla="*/ 5458380 h 6858000"/>
              <a:gd name="connsiteX3920" fmla="*/ 4685576 w 7077899"/>
              <a:gd name="connsiteY3920" fmla="*/ 5458000 h 6858000"/>
              <a:gd name="connsiteX3921" fmla="*/ 4679096 w 7077899"/>
              <a:gd name="connsiteY3921" fmla="*/ 5458073 h 6858000"/>
              <a:gd name="connsiteX3922" fmla="*/ 4673660 w 7077899"/>
              <a:gd name="connsiteY3922" fmla="*/ 5459657 h 6858000"/>
              <a:gd name="connsiteX3923" fmla="*/ 4669819 w 7077899"/>
              <a:gd name="connsiteY3923" fmla="*/ 5462362 h 6858000"/>
              <a:gd name="connsiteX3924" fmla="*/ 4668268 w 7077899"/>
              <a:gd name="connsiteY3924" fmla="*/ 5465137 h 6858000"/>
              <a:gd name="connsiteX3925" fmla="*/ 4666570 w 7077899"/>
              <a:gd name="connsiteY3925" fmla="*/ 5468577 h 6858000"/>
              <a:gd name="connsiteX3926" fmla="*/ 4665669 w 7077899"/>
              <a:gd name="connsiteY3926" fmla="*/ 5472580 h 6858000"/>
              <a:gd name="connsiteX3927" fmla="*/ 4666908 w 7077899"/>
              <a:gd name="connsiteY3927" fmla="*/ 5477319 h 6858000"/>
              <a:gd name="connsiteX3928" fmla="*/ 4669937 w 7077899"/>
              <a:gd name="connsiteY3928" fmla="*/ 5486409 h 6858000"/>
              <a:gd name="connsiteX3929" fmla="*/ 4674313 w 7077899"/>
              <a:gd name="connsiteY3929" fmla="*/ 5495674 h 6858000"/>
              <a:gd name="connsiteX3930" fmla="*/ 4682319 w 7077899"/>
              <a:gd name="connsiteY3930" fmla="*/ 5511362 h 6858000"/>
              <a:gd name="connsiteX3931" fmla="*/ 4694589 w 7077899"/>
              <a:gd name="connsiteY3931" fmla="*/ 5506089 h 6858000"/>
              <a:gd name="connsiteX3932" fmla="*/ 4698828 w 7077899"/>
              <a:gd name="connsiteY3932" fmla="*/ 5503663 h 6858000"/>
              <a:gd name="connsiteX3933" fmla="*/ 4702518 w 7077899"/>
              <a:gd name="connsiteY3933" fmla="*/ 5501625 h 6858000"/>
              <a:gd name="connsiteX3934" fmla="*/ 4705812 w 7077899"/>
              <a:gd name="connsiteY3934" fmla="*/ 5499306 h 6858000"/>
              <a:gd name="connsiteX3935" fmla="*/ 4707609 w 7077899"/>
              <a:gd name="connsiteY3935" fmla="*/ 5497479 h 6858000"/>
              <a:gd name="connsiteX3936" fmla="*/ 4709308 w 7077899"/>
              <a:gd name="connsiteY3936" fmla="*/ 5494037 h 6858000"/>
              <a:gd name="connsiteX3937" fmla="*/ 4710061 w 7077899"/>
              <a:gd name="connsiteY3937" fmla="*/ 5490702 h 6858000"/>
              <a:gd name="connsiteX3938" fmla="*/ 4711759 w 7077899"/>
              <a:gd name="connsiteY3938" fmla="*/ 5487262 h 6858000"/>
              <a:gd name="connsiteX3939" fmla="*/ 4712113 w 7077899"/>
              <a:gd name="connsiteY3939" fmla="*/ 5483645 h 6858000"/>
              <a:gd name="connsiteX3940" fmla="*/ 4716106 w 7077899"/>
              <a:gd name="connsiteY3940" fmla="*/ 5480272 h 6858000"/>
              <a:gd name="connsiteX3941" fmla="*/ 4709723 w 7077899"/>
              <a:gd name="connsiteY3941" fmla="*/ 5481961 h 6858000"/>
              <a:gd name="connsiteX3942" fmla="*/ 4703888 w 7077899"/>
              <a:gd name="connsiteY3942" fmla="*/ 5483265 h 6858000"/>
              <a:gd name="connsiteX3943" fmla="*/ 4698754 w 7077899"/>
              <a:gd name="connsiteY3943" fmla="*/ 5483514 h 6858000"/>
              <a:gd name="connsiteX3944" fmla="*/ 4694718 w 7077899"/>
              <a:gd name="connsiteY3944" fmla="*/ 5482988 h 6858000"/>
              <a:gd name="connsiteX3945" fmla="*/ 4691380 w 7077899"/>
              <a:gd name="connsiteY3945" fmla="*/ 5481411 h 6858000"/>
              <a:gd name="connsiteX3946" fmla="*/ 4689138 w 7077899"/>
              <a:gd name="connsiteY3946" fmla="*/ 5479060 h 6858000"/>
              <a:gd name="connsiteX3947" fmla="*/ 4688394 w 7077899"/>
              <a:gd name="connsiteY3947" fmla="*/ 5476217 h 6858000"/>
              <a:gd name="connsiteX3948" fmla="*/ 4687951 w 7077899"/>
              <a:gd name="connsiteY3948" fmla="*/ 5472041 h 6858000"/>
              <a:gd name="connsiteX3949" fmla="*/ 4696529 w 7077899"/>
              <a:gd name="connsiteY3949" fmla="*/ 5468806 h 6858000"/>
              <a:gd name="connsiteX3950" fmla="*/ 4704559 w 7077899"/>
              <a:gd name="connsiteY3950" fmla="*/ 5465956 h 6858000"/>
              <a:gd name="connsiteX3951" fmla="*/ 4711340 w 7077899"/>
              <a:gd name="connsiteY3951" fmla="*/ 5464547 h 6858000"/>
              <a:gd name="connsiteX3952" fmla="*/ 4717820 w 7077899"/>
              <a:gd name="connsiteY3952" fmla="*/ 5464473 h 6858000"/>
              <a:gd name="connsiteX3953" fmla="*/ 4721855 w 7077899"/>
              <a:gd name="connsiteY3953" fmla="*/ 5464998 h 6858000"/>
              <a:gd name="connsiteX3954" fmla="*/ 4726692 w 7077899"/>
              <a:gd name="connsiteY3954" fmla="*/ 5466083 h 6858000"/>
              <a:gd name="connsiteX3955" fmla="*/ 4729481 w 7077899"/>
              <a:gd name="connsiteY3955" fmla="*/ 5468047 h 6858000"/>
              <a:gd name="connsiteX3956" fmla="*/ 4731020 w 7077899"/>
              <a:gd name="connsiteY3956" fmla="*/ 5471452 h 6858000"/>
              <a:gd name="connsiteX3957" fmla="*/ 4731216 w 7077899"/>
              <a:gd name="connsiteY3957" fmla="*/ 5474681 h 6858000"/>
              <a:gd name="connsiteX3958" fmla="*/ 4731261 w 7077899"/>
              <a:gd name="connsiteY3958" fmla="*/ 5478578 h 6858000"/>
              <a:gd name="connsiteX3959" fmla="*/ 4730209 w 7077899"/>
              <a:gd name="connsiteY3959" fmla="*/ 5483248 h 6858000"/>
              <a:gd name="connsiteX3960" fmla="*/ 4727811 w 7077899"/>
              <a:gd name="connsiteY3960" fmla="*/ 5487743 h 6858000"/>
              <a:gd name="connsiteX3961" fmla="*/ 4723518 w 7077899"/>
              <a:gd name="connsiteY3961" fmla="*/ 5492450 h 6858000"/>
              <a:gd name="connsiteX3962" fmla="*/ 4718277 w 7077899"/>
              <a:gd name="connsiteY3962" fmla="*/ 5497262 h 6858000"/>
              <a:gd name="connsiteX3963" fmla="*/ 4711940 w 7077899"/>
              <a:gd name="connsiteY3963" fmla="*/ 5502848 h 6858000"/>
              <a:gd name="connsiteX3964" fmla="*/ 4704804 w 7077899"/>
              <a:gd name="connsiteY3964" fmla="*/ 5507873 h 6858000"/>
              <a:gd name="connsiteX3965" fmla="*/ 4711863 w 7077899"/>
              <a:gd name="connsiteY3965" fmla="*/ 5523665 h 6858000"/>
              <a:gd name="connsiteX3966" fmla="*/ 4719373 w 7077899"/>
              <a:gd name="connsiteY3966" fmla="*/ 5537457 h 6858000"/>
              <a:gd name="connsiteX3967" fmla="*/ 4723892 w 7077899"/>
              <a:gd name="connsiteY3967" fmla="*/ 5552234 h 6858000"/>
              <a:gd name="connsiteX3968" fmla="*/ 4725079 w 7077899"/>
              <a:gd name="connsiteY3968" fmla="*/ 5559255 h 6858000"/>
              <a:gd name="connsiteX3969" fmla="*/ 4726666 w 7077899"/>
              <a:gd name="connsiteY3969" fmla="*/ 5566555 h 6858000"/>
              <a:gd name="connsiteX3970" fmla="*/ 4726906 w 7077899"/>
              <a:gd name="connsiteY3970" fmla="*/ 5573682 h 6858000"/>
              <a:gd name="connsiteX3971" fmla="*/ 4725500 w 7077899"/>
              <a:gd name="connsiteY3971" fmla="*/ 5581967 h 6858000"/>
              <a:gd name="connsiteX3972" fmla="*/ 4724096 w 7077899"/>
              <a:gd name="connsiteY3972" fmla="*/ 5590252 h 6858000"/>
              <a:gd name="connsiteX3973" fmla="*/ 4721740 w 7077899"/>
              <a:gd name="connsiteY3973" fmla="*/ 5598645 h 6858000"/>
              <a:gd name="connsiteX3974" fmla="*/ 4718538 w 7077899"/>
              <a:gd name="connsiteY3974" fmla="*/ 5608757 h 6858000"/>
              <a:gd name="connsiteX3975" fmla="*/ 4713591 w 7077899"/>
              <a:gd name="connsiteY3975" fmla="*/ 5618413 h 6858000"/>
              <a:gd name="connsiteX3976" fmla="*/ 4707396 w 7077899"/>
              <a:gd name="connsiteY3976" fmla="*/ 5629510 h 6858000"/>
              <a:gd name="connsiteX3977" fmla="*/ 4700652 w 7077899"/>
              <a:gd name="connsiteY3977" fmla="*/ 5640994 h 6858000"/>
              <a:gd name="connsiteX3978" fmla="*/ 4702795 w 7077899"/>
              <a:gd name="connsiteY3978" fmla="*/ 5641730 h 6858000"/>
              <a:gd name="connsiteX3979" fmla="*/ 4705636 w 7077899"/>
              <a:gd name="connsiteY3979" fmla="*/ 5641413 h 6858000"/>
              <a:gd name="connsiteX3980" fmla="*/ 4707132 w 7077899"/>
              <a:gd name="connsiteY3980" fmla="*/ 5640920 h 6858000"/>
              <a:gd name="connsiteX3981" fmla="*/ 4708780 w 7077899"/>
              <a:gd name="connsiteY3981" fmla="*/ 5639760 h 6858000"/>
              <a:gd name="connsiteX3982" fmla="*/ 4712770 w 7077899"/>
              <a:gd name="connsiteY3982" fmla="*/ 5636389 h 6858000"/>
              <a:gd name="connsiteX3983" fmla="*/ 4715566 w 7077899"/>
              <a:gd name="connsiteY3983" fmla="*/ 5632174 h 6858000"/>
              <a:gd name="connsiteX3984" fmla="*/ 4720763 w 7077899"/>
              <a:gd name="connsiteY3984" fmla="*/ 5623465 h 6858000"/>
              <a:gd name="connsiteX3985" fmla="*/ 4724160 w 7077899"/>
              <a:gd name="connsiteY3985" fmla="*/ 5616581 h 6858000"/>
              <a:gd name="connsiteX3986" fmla="*/ 4727491 w 7077899"/>
              <a:gd name="connsiteY3986" fmla="*/ 5624338 h 6858000"/>
              <a:gd name="connsiteX3987" fmla="*/ 4733060 w 7077899"/>
              <a:gd name="connsiteY3987" fmla="*/ 5634445 h 6858000"/>
              <a:gd name="connsiteX3988" fmla="*/ 4749878 w 7077899"/>
              <a:gd name="connsiteY3988" fmla="*/ 5660203 h 6858000"/>
              <a:gd name="connsiteX3989" fmla="*/ 4758584 w 7077899"/>
              <a:gd name="connsiteY3989" fmla="*/ 5674835 h 6858000"/>
              <a:gd name="connsiteX3990" fmla="*/ 4765943 w 7077899"/>
              <a:gd name="connsiteY3990" fmla="*/ 5689295 h 6858000"/>
              <a:gd name="connsiteX3991" fmla="*/ 4773302 w 7077899"/>
              <a:gd name="connsiteY3991" fmla="*/ 5703754 h 6858000"/>
              <a:gd name="connsiteX3992" fmla="*/ 4777723 w 7077899"/>
              <a:gd name="connsiteY3992" fmla="*/ 5716916 h 6858000"/>
              <a:gd name="connsiteX3993" fmla="*/ 4785745 w 7077899"/>
              <a:gd name="connsiteY3993" fmla="*/ 5720245 h 6858000"/>
              <a:gd name="connsiteX3994" fmla="*/ 4791871 w 7077899"/>
              <a:gd name="connsiteY3994" fmla="*/ 5723786 h 6858000"/>
              <a:gd name="connsiteX3995" fmla="*/ 4797053 w 7077899"/>
              <a:gd name="connsiteY3995" fmla="*/ 5727435 h 6858000"/>
              <a:gd name="connsiteX3996" fmla="*/ 4802081 w 7077899"/>
              <a:gd name="connsiteY3996" fmla="*/ 5731750 h 6858000"/>
              <a:gd name="connsiteX3997" fmla="*/ 4804667 w 7077899"/>
              <a:gd name="connsiteY3997" fmla="*/ 5736663 h 6858000"/>
              <a:gd name="connsiteX3998" fmla="*/ 4807651 w 7077899"/>
              <a:gd name="connsiteY3998" fmla="*/ 5741857 h 6858000"/>
              <a:gd name="connsiteX3999" fmla="*/ 4811179 w 7077899"/>
              <a:gd name="connsiteY3999" fmla="*/ 5752843 h 6858000"/>
              <a:gd name="connsiteX4000" fmla="*/ 4814003 w 7077899"/>
              <a:gd name="connsiteY4000" fmla="*/ 5764882 h 6858000"/>
              <a:gd name="connsiteX4001" fmla="*/ 4816529 w 7077899"/>
              <a:gd name="connsiteY4001" fmla="*/ 5778255 h 6858000"/>
              <a:gd name="connsiteX4002" fmla="*/ 4821198 w 7077899"/>
              <a:gd name="connsiteY4002" fmla="*/ 5792365 h 6858000"/>
              <a:gd name="connsiteX4003" fmla="*/ 4823579 w 7077899"/>
              <a:gd name="connsiteY4003" fmla="*/ 5800228 h 6858000"/>
              <a:gd name="connsiteX4004" fmla="*/ 4826511 w 7077899"/>
              <a:gd name="connsiteY4004" fmla="*/ 5807704 h 6858000"/>
              <a:gd name="connsiteX4005" fmla="*/ 4829804 w 7077899"/>
              <a:gd name="connsiteY4005" fmla="*/ 5805384 h 6858000"/>
              <a:gd name="connsiteX4006" fmla="*/ 4831602 w 7077899"/>
              <a:gd name="connsiteY4006" fmla="*/ 5803557 h 6858000"/>
              <a:gd name="connsiteX4007" fmla="*/ 4832301 w 7077899"/>
              <a:gd name="connsiteY4007" fmla="*/ 5802504 h 6858000"/>
              <a:gd name="connsiteX4008" fmla="*/ 4832203 w 7077899"/>
              <a:gd name="connsiteY4008" fmla="*/ 5800889 h 6858000"/>
              <a:gd name="connsiteX4009" fmla="*/ 4831308 w 7077899"/>
              <a:gd name="connsiteY4009" fmla="*/ 5798713 h 6858000"/>
              <a:gd name="connsiteX4010" fmla="*/ 4830264 w 7077899"/>
              <a:gd name="connsiteY4010" fmla="*/ 5797203 h 6858000"/>
              <a:gd name="connsiteX4011" fmla="*/ 4858599 w 7077899"/>
              <a:gd name="connsiteY4011" fmla="*/ 5821023 h 6858000"/>
              <a:gd name="connsiteX4012" fmla="*/ 4885685 w 7077899"/>
              <a:gd name="connsiteY4012" fmla="*/ 5846282 h 6858000"/>
              <a:gd name="connsiteX4013" fmla="*/ 4911975 w 7077899"/>
              <a:gd name="connsiteY4013" fmla="*/ 5870980 h 6858000"/>
              <a:gd name="connsiteX4014" fmla="*/ 4939362 w 7077899"/>
              <a:gd name="connsiteY4014" fmla="*/ 5894906 h 6858000"/>
              <a:gd name="connsiteX4015" fmla="*/ 4952457 w 7077899"/>
              <a:gd name="connsiteY4015" fmla="*/ 5906448 h 6858000"/>
              <a:gd name="connsiteX4016" fmla="*/ 4967199 w 7077899"/>
              <a:gd name="connsiteY4016" fmla="*/ 5916829 h 6858000"/>
              <a:gd name="connsiteX4017" fmla="*/ 4981942 w 7077899"/>
              <a:gd name="connsiteY4017" fmla="*/ 5927212 h 6858000"/>
              <a:gd name="connsiteX4018" fmla="*/ 4997534 w 7077899"/>
              <a:gd name="connsiteY4018" fmla="*/ 5935873 h 6858000"/>
              <a:gd name="connsiteX4019" fmla="*/ 5012976 w 7077899"/>
              <a:gd name="connsiteY4019" fmla="*/ 5945201 h 6858000"/>
              <a:gd name="connsiteX4020" fmla="*/ 5030365 w 7077899"/>
              <a:gd name="connsiteY4020" fmla="*/ 5952036 h 6858000"/>
              <a:gd name="connsiteX4021" fmla="*/ 5048151 w 7077899"/>
              <a:gd name="connsiteY4021" fmla="*/ 5959152 h 6858000"/>
              <a:gd name="connsiteX4022" fmla="*/ 5066788 w 7077899"/>
              <a:gd name="connsiteY4022" fmla="*/ 5964547 h 6858000"/>
              <a:gd name="connsiteX4023" fmla="*/ 5061697 w 7077899"/>
              <a:gd name="connsiteY4023" fmla="*/ 5968692 h 6858000"/>
              <a:gd name="connsiteX4024" fmla="*/ 5057306 w 7077899"/>
              <a:gd name="connsiteY4024" fmla="*/ 5971783 h 6858000"/>
              <a:gd name="connsiteX4025" fmla="*/ 5053218 w 7077899"/>
              <a:gd name="connsiteY4025" fmla="*/ 5973541 h 6858000"/>
              <a:gd name="connsiteX4026" fmla="*/ 5049278 w 7077899"/>
              <a:gd name="connsiteY4026" fmla="*/ 5974632 h 6858000"/>
              <a:gd name="connsiteX4027" fmla="*/ 5045038 w 7077899"/>
              <a:gd name="connsiteY4027" fmla="*/ 5977058 h 6858000"/>
              <a:gd name="connsiteX4028" fmla="*/ 5040400 w 7077899"/>
              <a:gd name="connsiteY4028" fmla="*/ 5979201 h 6858000"/>
              <a:gd name="connsiteX4029" fmla="*/ 5035159 w 7077899"/>
              <a:gd name="connsiteY4029" fmla="*/ 5984015 h 6858000"/>
              <a:gd name="connsiteX4030" fmla="*/ 5029618 w 7077899"/>
              <a:gd name="connsiteY4030" fmla="*/ 5990162 h 6858000"/>
              <a:gd name="connsiteX4031" fmla="*/ 5026921 w 7077899"/>
              <a:gd name="connsiteY4031" fmla="*/ 5995991 h 6858000"/>
              <a:gd name="connsiteX4032" fmla="*/ 5026963 w 7077899"/>
              <a:gd name="connsiteY4032" fmla="*/ 5999887 h 6858000"/>
              <a:gd name="connsiteX4033" fmla="*/ 5028656 w 7077899"/>
              <a:gd name="connsiteY4033" fmla="*/ 6002624 h 6858000"/>
              <a:gd name="connsiteX4034" fmla="*/ 5029951 w 7077899"/>
              <a:gd name="connsiteY4034" fmla="*/ 6005081 h 6858000"/>
              <a:gd name="connsiteX4035" fmla="*/ 5033437 w 7077899"/>
              <a:gd name="connsiteY4035" fmla="*/ 6005991 h 6858000"/>
              <a:gd name="connsiteX4036" fmla="*/ 5036525 w 7077899"/>
              <a:gd name="connsiteY4036" fmla="*/ 6006622 h 6858000"/>
              <a:gd name="connsiteX4037" fmla="*/ 5040716 w 7077899"/>
              <a:gd name="connsiteY4037" fmla="*/ 6006478 h 6858000"/>
              <a:gd name="connsiteX4038" fmla="*/ 5045052 w 7077899"/>
              <a:gd name="connsiteY4038" fmla="*/ 6005669 h 6858000"/>
              <a:gd name="connsiteX4039" fmla="*/ 5050488 w 7077899"/>
              <a:gd name="connsiteY4039" fmla="*/ 6004086 h 6858000"/>
              <a:gd name="connsiteX4040" fmla="*/ 5056074 w 7077899"/>
              <a:gd name="connsiteY4040" fmla="*/ 6001836 h 6858000"/>
              <a:gd name="connsiteX4041" fmla="*/ 5060862 w 7077899"/>
              <a:gd name="connsiteY4041" fmla="*/ 5999023 h 6858000"/>
              <a:gd name="connsiteX4042" fmla="*/ 5065650 w 7077899"/>
              <a:gd name="connsiteY4042" fmla="*/ 5996213 h 6858000"/>
              <a:gd name="connsiteX4043" fmla="*/ 5070590 w 7077899"/>
              <a:gd name="connsiteY4043" fmla="*/ 5992734 h 6858000"/>
              <a:gd name="connsiteX4044" fmla="*/ 5074583 w 7077899"/>
              <a:gd name="connsiteY4044" fmla="*/ 5989361 h 6858000"/>
              <a:gd name="connsiteX4045" fmla="*/ 5078576 w 7077899"/>
              <a:gd name="connsiteY4045" fmla="*/ 5985989 h 6858000"/>
              <a:gd name="connsiteX4046" fmla="*/ 5080823 w 7077899"/>
              <a:gd name="connsiteY4046" fmla="*/ 5982161 h 6858000"/>
              <a:gd name="connsiteX4047" fmla="*/ 5079373 w 7077899"/>
              <a:gd name="connsiteY4047" fmla="*/ 5986549 h 6858000"/>
              <a:gd name="connsiteX4048" fmla="*/ 5079516 w 7077899"/>
              <a:gd name="connsiteY4048" fmla="*/ 5992061 h 6858000"/>
              <a:gd name="connsiteX4049" fmla="*/ 5080506 w 7077899"/>
              <a:gd name="connsiteY4049" fmla="*/ 5995853 h 6858000"/>
              <a:gd name="connsiteX4050" fmla="*/ 5081899 w 7077899"/>
              <a:gd name="connsiteY4050" fmla="*/ 5999923 h 6858000"/>
              <a:gd name="connsiteX4051" fmla="*/ 5085334 w 7077899"/>
              <a:gd name="connsiteY4051" fmla="*/ 6003116 h 6858000"/>
              <a:gd name="connsiteX4052" fmla="*/ 5089168 w 7077899"/>
              <a:gd name="connsiteY4052" fmla="*/ 6006589 h 6858000"/>
              <a:gd name="connsiteX4053" fmla="*/ 5093550 w 7077899"/>
              <a:gd name="connsiteY4053" fmla="*/ 6009676 h 6858000"/>
              <a:gd name="connsiteX4054" fmla="*/ 5098880 w 7077899"/>
              <a:gd name="connsiteY4054" fmla="*/ 6012656 h 6858000"/>
              <a:gd name="connsiteX4055" fmla="*/ 5105060 w 7077899"/>
              <a:gd name="connsiteY4055" fmla="*/ 6013916 h 6858000"/>
              <a:gd name="connsiteX4056" fmla="*/ 5112435 w 7077899"/>
              <a:gd name="connsiteY4056" fmla="*/ 6016018 h 6858000"/>
              <a:gd name="connsiteX4057" fmla="*/ 5128035 w 7077899"/>
              <a:gd name="connsiteY4057" fmla="*/ 6018501 h 6858000"/>
              <a:gd name="connsiteX4058" fmla="*/ 5145379 w 7077899"/>
              <a:gd name="connsiteY4058" fmla="*/ 6021439 h 6858000"/>
              <a:gd name="connsiteX4059" fmla="*/ 5163421 w 7077899"/>
              <a:gd name="connsiteY4059" fmla="*/ 6023324 h 6858000"/>
              <a:gd name="connsiteX4060" fmla="*/ 5201101 w 7077899"/>
              <a:gd name="connsiteY4060" fmla="*/ 6028216 h 6858000"/>
              <a:gd name="connsiteX4061" fmla="*/ 5218994 w 7077899"/>
              <a:gd name="connsiteY4061" fmla="*/ 6030767 h 6858000"/>
              <a:gd name="connsiteX4062" fmla="*/ 5236186 w 7077899"/>
              <a:gd name="connsiteY4062" fmla="*/ 6034372 h 6858000"/>
              <a:gd name="connsiteX4063" fmla="*/ 5244109 w 7077899"/>
              <a:gd name="connsiteY4063" fmla="*/ 6036088 h 6858000"/>
              <a:gd name="connsiteX4064" fmla="*/ 5253531 w 7077899"/>
              <a:gd name="connsiteY4064" fmla="*/ 6037311 h 6858000"/>
              <a:gd name="connsiteX4065" fmla="*/ 5260507 w 7077899"/>
              <a:gd name="connsiteY4065" fmla="*/ 6039131 h 6858000"/>
              <a:gd name="connsiteX4066" fmla="*/ 5266783 w 7077899"/>
              <a:gd name="connsiteY4066" fmla="*/ 6042007 h 6858000"/>
              <a:gd name="connsiteX4067" fmla="*/ 5273611 w 7077899"/>
              <a:gd name="connsiteY4067" fmla="*/ 6044495 h 6858000"/>
              <a:gd name="connsiteX4068" fmla="*/ 5279339 w 7077899"/>
              <a:gd name="connsiteY4068" fmla="*/ 6047756 h 6858000"/>
              <a:gd name="connsiteX4069" fmla="*/ 5283572 w 7077899"/>
              <a:gd name="connsiteY4069" fmla="*/ 6051510 h 6858000"/>
              <a:gd name="connsiteX4070" fmla="*/ 5287103 w 7077899"/>
              <a:gd name="connsiteY4070" fmla="*/ 6056317 h 6858000"/>
              <a:gd name="connsiteX4071" fmla="*/ 5286106 w 7077899"/>
              <a:gd name="connsiteY4071" fmla="*/ 6058705 h 6858000"/>
              <a:gd name="connsiteX4072" fmla="*/ 5280715 w 7077899"/>
              <a:gd name="connsiteY4072" fmla="*/ 6064184 h 6858000"/>
              <a:gd name="connsiteX4073" fmla="*/ 5276820 w 7077899"/>
              <a:gd name="connsiteY4073" fmla="*/ 6069173 h 6858000"/>
              <a:gd name="connsiteX4074" fmla="*/ 5274323 w 7077899"/>
              <a:gd name="connsiteY4074" fmla="*/ 6072052 h 6858000"/>
              <a:gd name="connsiteX4075" fmla="*/ 5276767 w 7077899"/>
              <a:gd name="connsiteY4075" fmla="*/ 6071454 h 6858000"/>
              <a:gd name="connsiteX4076" fmla="*/ 5282203 w 7077899"/>
              <a:gd name="connsiteY4076" fmla="*/ 6069871 h 6858000"/>
              <a:gd name="connsiteX4077" fmla="*/ 5286691 w 7077899"/>
              <a:gd name="connsiteY4077" fmla="*/ 6068394 h 6858000"/>
              <a:gd name="connsiteX4078" fmla="*/ 5292925 w 7077899"/>
              <a:gd name="connsiteY4078" fmla="*/ 6067372 h 6858000"/>
              <a:gd name="connsiteX4079" fmla="*/ 5294270 w 7077899"/>
              <a:gd name="connsiteY4079" fmla="*/ 6067546 h 6858000"/>
              <a:gd name="connsiteX4080" fmla="*/ 5296164 w 7077899"/>
              <a:gd name="connsiteY4080" fmla="*/ 6067335 h 6858000"/>
              <a:gd name="connsiteX4081" fmla="*/ 5296961 w 7077899"/>
              <a:gd name="connsiteY4081" fmla="*/ 6067896 h 6858000"/>
              <a:gd name="connsiteX4082" fmla="*/ 5296111 w 7077899"/>
              <a:gd name="connsiteY4082" fmla="*/ 6069616 h 6858000"/>
              <a:gd name="connsiteX4083" fmla="*/ 5294713 w 7077899"/>
              <a:gd name="connsiteY4083" fmla="*/ 6071724 h 6858000"/>
              <a:gd name="connsiteX4084" fmla="*/ 5291968 w 7077899"/>
              <a:gd name="connsiteY4084" fmla="*/ 6073656 h 6858000"/>
              <a:gd name="connsiteX4085" fmla="*/ 5281788 w 7077899"/>
              <a:gd name="connsiteY4085" fmla="*/ 6081947 h 6858000"/>
              <a:gd name="connsiteX4086" fmla="*/ 5292660 w 7077899"/>
              <a:gd name="connsiteY4086" fmla="*/ 6078781 h 6858000"/>
              <a:gd name="connsiteX4087" fmla="*/ 5303531 w 7077899"/>
              <a:gd name="connsiteY4087" fmla="*/ 6075615 h 6858000"/>
              <a:gd name="connsiteX4088" fmla="*/ 5312604 w 7077899"/>
              <a:gd name="connsiteY4088" fmla="*/ 6074276 h 6858000"/>
              <a:gd name="connsiteX4089" fmla="*/ 5321131 w 7077899"/>
              <a:gd name="connsiteY4089" fmla="*/ 6073323 h 6858000"/>
              <a:gd name="connsiteX4090" fmla="*/ 5329904 w 7077899"/>
              <a:gd name="connsiteY4090" fmla="*/ 6073317 h 6858000"/>
              <a:gd name="connsiteX4091" fmla="*/ 5338529 w 7077899"/>
              <a:gd name="connsiteY4091" fmla="*/ 6073978 h 6858000"/>
              <a:gd name="connsiteX4092" fmla="*/ 5354278 w 7077899"/>
              <a:gd name="connsiteY4092" fmla="*/ 6075795 h 6858000"/>
              <a:gd name="connsiteX4093" fmla="*/ 5370974 w 7077899"/>
              <a:gd name="connsiteY4093" fmla="*/ 6077504 h 6858000"/>
              <a:gd name="connsiteX4094" fmla="*/ 5387671 w 7077899"/>
              <a:gd name="connsiteY4094" fmla="*/ 6079214 h 6858000"/>
              <a:gd name="connsiteX4095" fmla="*/ 5396444 w 7077899"/>
              <a:gd name="connsiteY4095" fmla="*/ 6079209 h 6858000"/>
              <a:gd name="connsiteX4096" fmla="*/ 5404819 w 7077899"/>
              <a:gd name="connsiteY4096" fmla="*/ 6078924 h 6858000"/>
              <a:gd name="connsiteX4097" fmla="*/ 5413344 w 7077899"/>
              <a:gd name="connsiteY4097" fmla="*/ 6077970 h 6858000"/>
              <a:gd name="connsiteX4098" fmla="*/ 5422817 w 7077899"/>
              <a:gd name="connsiteY4098" fmla="*/ 6076910 h 6858000"/>
              <a:gd name="connsiteX4099" fmla="*/ 5424413 w 7077899"/>
              <a:gd name="connsiteY4099" fmla="*/ 6078033 h 6858000"/>
              <a:gd name="connsiteX4100" fmla="*/ 5425208 w 7077899"/>
              <a:gd name="connsiteY4100" fmla="*/ 6078593 h 6858000"/>
              <a:gd name="connsiteX4101" fmla="*/ 5426350 w 7077899"/>
              <a:gd name="connsiteY4101" fmla="*/ 6081718 h 6858000"/>
              <a:gd name="connsiteX4102" fmla="*/ 5424501 w 7077899"/>
              <a:gd name="connsiteY4102" fmla="*/ 6085826 h 6858000"/>
              <a:gd name="connsiteX4103" fmla="*/ 5422651 w 7077899"/>
              <a:gd name="connsiteY4103" fmla="*/ 6089935 h 6858000"/>
              <a:gd name="connsiteX4104" fmla="*/ 5418757 w 7077899"/>
              <a:gd name="connsiteY4104" fmla="*/ 6094923 h 6858000"/>
              <a:gd name="connsiteX4105" fmla="*/ 5414862 w 7077899"/>
              <a:gd name="connsiteY4105" fmla="*/ 6099910 h 6858000"/>
              <a:gd name="connsiteX4106" fmla="*/ 5410022 w 7077899"/>
              <a:gd name="connsiteY4106" fmla="*/ 6105002 h 6858000"/>
              <a:gd name="connsiteX4107" fmla="*/ 5405081 w 7077899"/>
              <a:gd name="connsiteY4107" fmla="*/ 6108481 h 6858000"/>
              <a:gd name="connsiteX4108" fmla="*/ 5433491 w 7077899"/>
              <a:gd name="connsiteY4108" fmla="*/ 6111483 h 6858000"/>
              <a:gd name="connsiteX4109" fmla="*/ 5436334 w 7077899"/>
              <a:gd name="connsiteY4109" fmla="*/ 6111166 h 6858000"/>
              <a:gd name="connsiteX4110" fmla="*/ 5437279 w 7077899"/>
              <a:gd name="connsiteY4110" fmla="*/ 6111059 h 6858000"/>
              <a:gd name="connsiteX4111" fmla="*/ 5438928 w 7077899"/>
              <a:gd name="connsiteY4111" fmla="*/ 6109899 h 6858000"/>
              <a:gd name="connsiteX4112" fmla="*/ 5440572 w 7077899"/>
              <a:gd name="connsiteY4112" fmla="*/ 6108741 h 6858000"/>
              <a:gd name="connsiteX4113" fmla="*/ 5441724 w 7077899"/>
              <a:gd name="connsiteY4113" fmla="*/ 6105685 h 6858000"/>
              <a:gd name="connsiteX4114" fmla="*/ 5442476 w 7077899"/>
              <a:gd name="connsiteY4114" fmla="*/ 6102350 h 6858000"/>
              <a:gd name="connsiteX4115" fmla="*/ 5444077 w 7077899"/>
              <a:gd name="connsiteY4115" fmla="*/ 6097294 h 6858000"/>
              <a:gd name="connsiteX4116" fmla="*/ 5446076 w 7077899"/>
              <a:gd name="connsiteY4116" fmla="*/ 6092518 h 6858000"/>
              <a:gd name="connsiteX4117" fmla="*/ 5449874 w 7077899"/>
              <a:gd name="connsiteY4117" fmla="*/ 6085916 h 6858000"/>
              <a:gd name="connsiteX4118" fmla="*/ 5452220 w 7077899"/>
              <a:gd name="connsiteY4118" fmla="*/ 6083703 h 6858000"/>
              <a:gd name="connsiteX4119" fmla="*/ 5455415 w 7077899"/>
              <a:gd name="connsiteY4119" fmla="*/ 6079769 h 6858000"/>
              <a:gd name="connsiteX4120" fmla="*/ 5464128 w 7077899"/>
              <a:gd name="connsiteY4120" fmla="*/ 6088225 h 6858000"/>
              <a:gd name="connsiteX4121" fmla="*/ 5473788 w 7077899"/>
              <a:gd name="connsiteY4121" fmla="*/ 6096574 h 6858000"/>
              <a:gd name="connsiteX4122" fmla="*/ 5482104 w 7077899"/>
              <a:gd name="connsiteY4122" fmla="*/ 6104748 h 6858000"/>
              <a:gd name="connsiteX4123" fmla="*/ 5491116 w 7077899"/>
              <a:gd name="connsiteY4123" fmla="*/ 6111868 h 6858000"/>
              <a:gd name="connsiteX4124" fmla="*/ 5495101 w 7077899"/>
              <a:gd name="connsiteY4124" fmla="*/ 6114675 h 6858000"/>
              <a:gd name="connsiteX4125" fmla="*/ 5500033 w 7077899"/>
              <a:gd name="connsiteY4125" fmla="*/ 6117375 h 6858000"/>
              <a:gd name="connsiteX4126" fmla="*/ 5506061 w 7077899"/>
              <a:gd name="connsiteY4126" fmla="*/ 6119302 h 6858000"/>
              <a:gd name="connsiteX4127" fmla="*/ 5511843 w 7077899"/>
              <a:gd name="connsiteY4127" fmla="*/ 6120281 h 6858000"/>
              <a:gd name="connsiteX4128" fmla="*/ 5518324 w 7077899"/>
              <a:gd name="connsiteY4128" fmla="*/ 6120207 h 6858000"/>
              <a:gd name="connsiteX4129" fmla="*/ 5525353 w 7077899"/>
              <a:gd name="connsiteY4129" fmla="*/ 6119747 h 6858000"/>
              <a:gd name="connsiteX4130" fmla="*/ 5533478 w 7077899"/>
              <a:gd name="connsiteY4130" fmla="*/ 6118513 h 6858000"/>
              <a:gd name="connsiteX4131" fmla="*/ 5542058 w 7077899"/>
              <a:gd name="connsiteY4131" fmla="*/ 6115277 h 6858000"/>
              <a:gd name="connsiteX4132" fmla="*/ 5538560 w 7077899"/>
              <a:gd name="connsiteY4132" fmla="*/ 6120546 h 6858000"/>
              <a:gd name="connsiteX4133" fmla="*/ 5535066 w 7077899"/>
              <a:gd name="connsiteY4133" fmla="*/ 6125814 h 6858000"/>
              <a:gd name="connsiteX4134" fmla="*/ 5532464 w 7077899"/>
              <a:gd name="connsiteY4134" fmla="*/ 6133258 h 6858000"/>
              <a:gd name="connsiteX4135" fmla="*/ 5530561 w 7077899"/>
              <a:gd name="connsiteY4135" fmla="*/ 6139648 h 6858000"/>
              <a:gd name="connsiteX4136" fmla="*/ 5527562 w 7077899"/>
              <a:gd name="connsiteY4136" fmla="*/ 6146811 h 6858000"/>
              <a:gd name="connsiteX4137" fmla="*/ 5533149 w 7077899"/>
              <a:gd name="connsiteY4137" fmla="*/ 6144561 h 6858000"/>
              <a:gd name="connsiteX4138" fmla="*/ 5538583 w 7077899"/>
              <a:gd name="connsiteY4138" fmla="*/ 6142978 h 6858000"/>
              <a:gd name="connsiteX4139" fmla="*/ 5543869 w 7077899"/>
              <a:gd name="connsiteY4139" fmla="*/ 6142062 h 6858000"/>
              <a:gd name="connsiteX4140" fmla="*/ 5548605 w 7077899"/>
              <a:gd name="connsiteY4140" fmla="*/ 6141533 h 6858000"/>
              <a:gd name="connsiteX4141" fmla="*/ 5558575 w 7077899"/>
              <a:gd name="connsiteY4141" fmla="*/ 6142368 h 6858000"/>
              <a:gd name="connsiteX4142" fmla="*/ 5568144 w 7077899"/>
              <a:gd name="connsiteY4142" fmla="*/ 6142925 h 6858000"/>
              <a:gd name="connsiteX4143" fmla="*/ 5584540 w 7077899"/>
              <a:gd name="connsiteY4143" fmla="*/ 6145968 h 6858000"/>
              <a:gd name="connsiteX4144" fmla="*/ 5592614 w 7077899"/>
              <a:gd name="connsiteY4144" fmla="*/ 6147017 h 6858000"/>
              <a:gd name="connsiteX4145" fmla="*/ 5599095 w 7077899"/>
              <a:gd name="connsiteY4145" fmla="*/ 6146943 h 6858000"/>
              <a:gd name="connsiteX4146" fmla="*/ 5597245 w 7077899"/>
              <a:gd name="connsiteY4146" fmla="*/ 6151051 h 6858000"/>
              <a:gd name="connsiteX4147" fmla="*/ 5595149 w 7077899"/>
              <a:gd name="connsiteY4147" fmla="*/ 6154212 h 6858000"/>
              <a:gd name="connsiteX4148" fmla="*/ 5592501 w 7077899"/>
              <a:gd name="connsiteY4148" fmla="*/ 6157760 h 6858000"/>
              <a:gd name="connsiteX4149" fmla="*/ 5590307 w 7077899"/>
              <a:gd name="connsiteY4149" fmla="*/ 6159305 h 6858000"/>
              <a:gd name="connsiteX4150" fmla="*/ 5585367 w 7077899"/>
              <a:gd name="connsiteY4150" fmla="*/ 6162784 h 6858000"/>
              <a:gd name="connsiteX4151" fmla="*/ 5579782 w 7077899"/>
              <a:gd name="connsiteY4151" fmla="*/ 6165034 h 6858000"/>
              <a:gd name="connsiteX4152" fmla="*/ 5574744 w 7077899"/>
              <a:gd name="connsiteY4152" fmla="*/ 6166898 h 6858000"/>
              <a:gd name="connsiteX4153" fmla="*/ 5569954 w 7077899"/>
              <a:gd name="connsiteY4153" fmla="*/ 6169709 h 6858000"/>
              <a:gd name="connsiteX4154" fmla="*/ 5565016 w 7077899"/>
              <a:gd name="connsiteY4154" fmla="*/ 6173187 h 6858000"/>
              <a:gd name="connsiteX4155" fmla="*/ 5562671 w 7077899"/>
              <a:gd name="connsiteY4155" fmla="*/ 6175400 h 6858000"/>
              <a:gd name="connsiteX4156" fmla="*/ 5560026 w 7077899"/>
              <a:gd name="connsiteY4156" fmla="*/ 6178947 h 6858000"/>
              <a:gd name="connsiteX4157" fmla="*/ 5571241 w 7077899"/>
              <a:gd name="connsiteY4157" fmla="*/ 6178344 h 6858000"/>
              <a:gd name="connsiteX4158" fmla="*/ 5580909 w 7077899"/>
              <a:gd name="connsiteY4158" fmla="*/ 6180515 h 6858000"/>
              <a:gd name="connsiteX4159" fmla="*/ 5591126 w 7077899"/>
              <a:gd name="connsiteY4159" fmla="*/ 6182299 h 6858000"/>
              <a:gd name="connsiteX4160" fmla="*/ 5600643 w 7077899"/>
              <a:gd name="connsiteY4160" fmla="*/ 6185137 h 6858000"/>
              <a:gd name="connsiteX4161" fmla="*/ 5619774 w 7077899"/>
              <a:gd name="connsiteY4161" fmla="*/ 6192427 h 6858000"/>
              <a:gd name="connsiteX4162" fmla="*/ 5639706 w 7077899"/>
              <a:gd name="connsiteY4162" fmla="*/ 6200278 h 6858000"/>
              <a:gd name="connsiteX4163" fmla="*/ 5649622 w 7077899"/>
              <a:gd name="connsiteY4163" fmla="*/ 6203396 h 6858000"/>
              <a:gd name="connsiteX4164" fmla="*/ 5660484 w 7077899"/>
              <a:gd name="connsiteY4164" fmla="*/ 6206409 h 6858000"/>
              <a:gd name="connsiteX4165" fmla="*/ 5672198 w 7077899"/>
              <a:gd name="connsiteY4165" fmla="*/ 6207700 h 6858000"/>
              <a:gd name="connsiteX4166" fmla="*/ 5684459 w 7077899"/>
              <a:gd name="connsiteY4166" fmla="*/ 6208606 h 6858000"/>
              <a:gd name="connsiteX4167" fmla="*/ 5698517 w 7077899"/>
              <a:gd name="connsiteY4167" fmla="*/ 6207684 h 6858000"/>
              <a:gd name="connsiteX4168" fmla="*/ 5704599 w 7077899"/>
              <a:gd name="connsiteY4168" fmla="*/ 6207330 h 6858000"/>
              <a:gd name="connsiteX4169" fmla="*/ 5712480 w 7077899"/>
              <a:gd name="connsiteY4169" fmla="*/ 6205147 h 6858000"/>
              <a:gd name="connsiteX4170" fmla="*/ 5720206 w 7077899"/>
              <a:gd name="connsiteY4170" fmla="*/ 6203635 h 6858000"/>
              <a:gd name="connsiteX4171" fmla="*/ 5727138 w 7077899"/>
              <a:gd name="connsiteY4171" fmla="*/ 6201559 h 6858000"/>
              <a:gd name="connsiteX4172" fmla="*/ 5736513 w 7077899"/>
              <a:gd name="connsiteY4172" fmla="*/ 6198885 h 6858000"/>
              <a:gd name="connsiteX4173" fmla="*/ 5744692 w 7077899"/>
              <a:gd name="connsiteY4173" fmla="*/ 6195369 h 6858000"/>
              <a:gd name="connsiteX4174" fmla="*/ 5744285 w 7077899"/>
              <a:gd name="connsiteY4174" fmla="*/ 6201267 h 6858000"/>
              <a:gd name="connsiteX4175" fmla="*/ 5742685 w 7077899"/>
              <a:gd name="connsiteY4175" fmla="*/ 6206323 h 6858000"/>
              <a:gd name="connsiteX4176" fmla="*/ 5740439 w 7077899"/>
              <a:gd name="connsiteY4176" fmla="*/ 6210151 h 6858000"/>
              <a:gd name="connsiteX4177" fmla="*/ 5738090 w 7077899"/>
              <a:gd name="connsiteY4177" fmla="*/ 6212365 h 6858000"/>
              <a:gd name="connsiteX4178" fmla="*/ 5735499 w 7077899"/>
              <a:gd name="connsiteY4178" fmla="*/ 6213630 h 6858000"/>
              <a:gd name="connsiteX4179" fmla="*/ 5731558 w 7077899"/>
              <a:gd name="connsiteY4179" fmla="*/ 6214720 h 6858000"/>
              <a:gd name="connsiteX4180" fmla="*/ 5723980 w 7077899"/>
              <a:gd name="connsiteY4180" fmla="*/ 6215567 h 6858000"/>
              <a:gd name="connsiteX4181" fmla="*/ 5716004 w 7077899"/>
              <a:gd name="connsiteY4181" fmla="*/ 6216134 h 6858000"/>
              <a:gd name="connsiteX4182" fmla="*/ 5711267 w 7077899"/>
              <a:gd name="connsiteY4182" fmla="*/ 6216664 h 6858000"/>
              <a:gd name="connsiteX4183" fmla="*/ 5706382 w 7077899"/>
              <a:gd name="connsiteY4183" fmla="*/ 6217860 h 6858000"/>
              <a:gd name="connsiteX4184" fmla="*/ 5702293 w 7077899"/>
              <a:gd name="connsiteY4184" fmla="*/ 6219617 h 6858000"/>
              <a:gd name="connsiteX4185" fmla="*/ 5698450 w 7077899"/>
              <a:gd name="connsiteY4185" fmla="*/ 6222323 h 6858000"/>
              <a:gd name="connsiteX4186" fmla="*/ 5694856 w 7077899"/>
              <a:gd name="connsiteY4186" fmla="*/ 6225977 h 6858000"/>
              <a:gd name="connsiteX4187" fmla="*/ 5690963 w 7077899"/>
              <a:gd name="connsiteY4187" fmla="*/ 6230964 h 6858000"/>
              <a:gd name="connsiteX4188" fmla="*/ 5695245 w 7077899"/>
              <a:gd name="connsiteY4188" fmla="*/ 6232436 h 6858000"/>
              <a:gd name="connsiteX4189" fmla="*/ 5700630 w 7077899"/>
              <a:gd name="connsiteY4189" fmla="*/ 6233134 h 6858000"/>
              <a:gd name="connsiteX4190" fmla="*/ 5705215 w 7077899"/>
              <a:gd name="connsiteY4190" fmla="*/ 6233272 h 6858000"/>
              <a:gd name="connsiteX4191" fmla="*/ 5710500 w 7077899"/>
              <a:gd name="connsiteY4191" fmla="*/ 6232357 h 6858000"/>
              <a:gd name="connsiteX4192" fmla="*/ 5721319 w 7077899"/>
              <a:gd name="connsiteY4192" fmla="*/ 6231471 h 6858000"/>
              <a:gd name="connsiteX4193" fmla="*/ 5733535 w 7077899"/>
              <a:gd name="connsiteY4193" fmla="*/ 6228480 h 6858000"/>
              <a:gd name="connsiteX4194" fmla="*/ 5745504 w 7077899"/>
              <a:gd name="connsiteY4194" fmla="*/ 6224541 h 6858000"/>
              <a:gd name="connsiteX4195" fmla="*/ 5757623 w 7077899"/>
              <a:gd name="connsiteY4195" fmla="*/ 6219935 h 6858000"/>
              <a:gd name="connsiteX4196" fmla="*/ 5783906 w 7077899"/>
              <a:gd name="connsiteY4196" fmla="*/ 6209843 h 6858000"/>
              <a:gd name="connsiteX4197" fmla="*/ 5796025 w 7077899"/>
              <a:gd name="connsiteY4197" fmla="*/ 6205237 h 6858000"/>
              <a:gd name="connsiteX4198" fmla="*/ 5807995 w 7077899"/>
              <a:gd name="connsiteY4198" fmla="*/ 6201298 h 6858000"/>
              <a:gd name="connsiteX4199" fmla="*/ 5819811 w 7077899"/>
              <a:gd name="connsiteY4199" fmla="*/ 6198027 h 6858000"/>
              <a:gd name="connsiteX4200" fmla="*/ 5829982 w 7077899"/>
              <a:gd name="connsiteY4200" fmla="*/ 6195913 h 6858000"/>
              <a:gd name="connsiteX4201" fmla="*/ 5834719 w 7077899"/>
              <a:gd name="connsiteY4201" fmla="*/ 6195384 h 6858000"/>
              <a:gd name="connsiteX4202" fmla="*/ 5839703 w 7077899"/>
              <a:gd name="connsiteY4202" fmla="*/ 6195802 h 6858000"/>
              <a:gd name="connsiteX4203" fmla="*/ 5843590 w 7077899"/>
              <a:gd name="connsiteY4203" fmla="*/ 6196993 h 6858000"/>
              <a:gd name="connsiteX4204" fmla="*/ 5847627 w 7077899"/>
              <a:gd name="connsiteY4204" fmla="*/ 6197517 h 6858000"/>
              <a:gd name="connsiteX4205" fmla="*/ 5851363 w 7077899"/>
              <a:gd name="connsiteY4205" fmla="*/ 6199376 h 6858000"/>
              <a:gd name="connsiteX4206" fmla="*/ 5854550 w 7077899"/>
              <a:gd name="connsiteY4206" fmla="*/ 6201620 h 6858000"/>
              <a:gd name="connsiteX4207" fmla="*/ 5858137 w 7077899"/>
              <a:gd name="connsiteY4207" fmla="*/ 6204147 h 6858000"/>
              <a:gd name="connsiteX4208" fmla="*/ 5861023 w 7077899"/>
              <a:gd name="connsiteY4208" fmla="*/ 6207725 h 6858000"/>
              <a:gd name="connsiteX4209" fmla="*/ 5862918 w 7077899"/>
              <a:gd name="connsiteY4209" fmla="*/ 6207513 h 6858000"/>
              <a:gd name="connsiteX4210" fmla="*/ 5865362 w 7077899"/>
              <a:gd name="connsiteY4210" fmla="*/ 6206914 h 6858000"/>
              <a:gd name="connsiteX4211" fmla="*/ 5867008 w 7077899"/>
              <a:gd name="connsiteY4211" fmla="*/ 6205755 h 6858000"/>
              <a:gd name="connsiteX4212" fmla="*/ 5869203 w 7077899"/>
              <a:gd name="connsiteY4212" fmla="*/ 6204209 h 6858000"/>
              <a:gd name="connsiteX4213" fmla="*/ 5870903 w 7077899"/>
              <a:gd name="connsiteY4213" fmla="*/ 6200768 h 6858000"/>
              <a:gd name="connsiteX4214" fmla="*/ 5874798 w 7077899"/>
              <a:gd name="connsiteY4214" fmla="*/ 6195781 h 6858000"/>
              <a:gd name="connsiteX4215" fmla="*/ 5876797 w 7077899"/>
              <a:gd name="connsiteY4215" fmla="*/ 6191005 h 6858000"/>
              <a:gd name="connsiteX4216" fmla="*/ 5879045 w 7077899"/>
              <a:gd name="connsiteY4216" fmla="*/ 6187177 h 6858000"/>
              <a:gd name="connsiteX4217" fmla="*/ 5882490 w 7077899"/>
              <a:gd name="connsiteY4217" fmla="*/ 6184191 h 6858000"/>
              <a:gd name="connsiteX4218" fmla="*/ 5884684 w 7077899"/>
              <a:gd name="connsiteY4218" fmla="*/ 6182646 h 6858000"/>
              <a:gd name="connsiteX4219" fmla="*/ 5886727 w 7077899"/>
              <a:gd name="connsiteY4219" fmla="*/ 6181766 h 6858000"/>
              <a:gd name="connsiteX4220" fmla="*/ 5892006 w 7077899"/>
              <a:gd name="connsiteY4220" fmla="*/ 6187029 h 6858000"/>
              <a:gd name="connsiteX4221" fmla="*/ 5899081 w 7077899"/>
              <a:gd name="connsiteY4221" fmla="*/ 6190464 h 6858000"/>
              <a:gd name="connsiteX4222" fmla="*/ 5904809 w 7077899"/>
              <a:gd name="connsiteY4222" fmla="*/ 6193726 h 6858000"/>
              <a:gd name="connsiteX4223" fmla="*/ 5912183 w 7077899"/>
              <a:gd name="connsiteY4223" fmla="*/ 6195827 h 6858000"/>
              <a:gd name="connsiteX4224" fmla="*/ 5919709 w 7077899"/>
              <a:gd name="connsiteY4224" fmla="*/ 6197262 h 6858000"/>
              <a:gd name="connsiteX4225" fmla="*/ 5927933 w 7077899"/>
              <a:gd name="connsiteY4225" fmla="*/ 6197643 h 6858000"/>
              <a:gd name="connsiteX4226" fmla="*/ 5934811 w 7077899"/>
              <a:gd name="connsiteY4226" fmla="*/ 6197850 h 6858000"/>
              <a:gd name="connsiteX4227" fmla="*/ 5943887 w 7077899"/>
              <a:gd name="connsiteY4227" fmla="*/ 6196510 h 6858000"/>
              <a:gd name="connsiteX4228" fmla="*/ 5952010 w 7077899"/>
              <a:gd name="connsiteY4228" fmla="*/ 6195279 h 6858000"/>
              <a:gd name="connsiteX4229" fmla="*/ 5961383 w 7077899"/>
              <a:gd name="connsiteY4229" fmla="*/ 6192607 h 6858000"/>
              <a:gd name="connsiteX4230" fmla="*/ 5969263 w 7077899"/>
              <a:gd name="connsiteY4230" fmla="*/ 6190424 h 6858000"/>
              <a:gd name="connsiteX4231" fmla="*/ 5979735 w 7077899"/>
              <a:gd name="connsiteY4231" fmla="*/ 6186977 h 6858000"/>
              <a:gd name="connsiteX4232" fmla="*/ 5988464 w 7077899"/>
              <a:gd name="connsiteY4232" fmla="*/ 6183075 h 6858000"/>
              <a:gd name="connsiteX4233" fmla="*/ 5997593 w 7077899"/>
              <a:gd name="connsiteY4233" fmla="*/ 6179453 h 6858000"/>
              <a:gd name="connsiteX4234" fmla="*/ 6016296 w 7077899"/>
              <a:gd name="connsiteY4234" fmla="*/ 6170209 h 6858000"/>
              <a:gd name="connsiteX4235" fmla="*/ 6015288 w 7077899"/>
              <a:gd name="connsiteY4235" fmla="*/ 6178776 h 6858000"/>
              <a:gd name="connsiteX4236" fmla="*/ 6014581 w 7077899"/>
              <a:gd name="connsiteY4236" fmla="*/ 6186008 h 6858000"/>
              <a:gd name="connsiteX4237" fmla="*/ 6015220 w 7077899"/>
              <a:gd name="connsiteY4237" fmla="*/ 6193415 h 6858000"/>
              <a:gd name="connsiteX4238" fmla="*/ 6015912 w 7077899"/>
              <a:gd name="connsiteY4238" fmla="*/ 6198539 h 6858000"/>
              <a:gd name="connsiteX4239" fmla="*/ 6017550 w 7077899"/>
              <a:gd name="connsiteY4239" fmla="*/ 6203559 h 6858000"/>
              <a:gd name="connsiteX4240" fmla="*/ 6019889 w 7077899"/>
              <a:gd name="connsiteY4240" fmla="*/ 6207524 h 6858000"/>
              <a:gd name="connsiteX4241" fmla="*/ 6023324 w 7077899"/>
              <a:gd name="connsiteY4241" fmla="*/ 6210717 h 6858000"/>
              <a:gd name="connsiteX4242" fmla="*/ 6027060 w 7077899"/>
              <a:gd name="connsiteY4242" fmla="*/ 6212575 h 6858000"/>
              <a:gd name="connsiteX4243" fmla="*/ 6030946 w 7077899"/>
              <a:gd name="connsiteY4243" fmla="*/ 6213767 h 6858000"/>
              <a:gd name="connsiteX4244" fmla="*/ 6036329 w 7077899"/>
              <a:gd name="connsiteY4244" fmla="*/ 6214465 h 6858000"/>
              <a:gd name="connsiteX4245" fmla="*/ 6041713 w 7077899"/>
              <a:gd name="connsiteY4245" fmla="*/ 6215164 h 6858000"/>
              <a:gd name="connsiteX4246" fmla="*/ 6047245 w 7077899"/>
              <a:gd name="connsiteY4246" fmla="*/ 6215196 h 6858000"/>
              <a:gd name="connsiteX4247" fmla="*/ 6058613 w 7077899"/>
              <a:gd name="connsiteY4247" fmla="*/ 6213924 h 6858000"/>
              <a:gd name="connsiteX4248" fmla="*/ 6072177 w 7077899"/>
              <a:gd name="connsiteY4248" fmla="*/ 6211107 h 6858000"/>
              <a:gd name="connsiteX4249" fmla="*/ 6100150 w 7077899"/>
              <a:gd name="connsiteY4249" fmla="*/ 6203753 h 6858000"/>
              <a:gd name="connsiteX4250" fmla="*/ 6113315 w 7077899"/>
              <a:gd name="connsiteY4250" fmla="*/ 6200656 h 6858000"/>
              <a:gd name="connsiteX4251" fmla="*/ 6127274 w 7077899"/>
              <a:gd name="connsiteY4251" fmla="*/ 6198120 h 6858000"/>
              <a:gd name="connsiteX4252" fmla="*/ 6134305 w 7077899"/>
              <a:gd name="connsiteY4252" fmla="*/ 6197658 h 6858000"/>
              <a:gd name="connsiteX4253" fmla="*/ 6140236 w 7077899"/>
              <a:gd name="connsiteY4253" fmla="*/ 6197971 h 6858000"/>
              <a:gd name="connsiteX4254" fmla="*/ 6146167 w 7077899"/>
              <a:gd name="connsiteY4254" fmla="*/ 6198284 h 6858000"/>
              <a:gd name="connsiteX4255" fmla="*/ 6151948 w 7077899"/>
              <a:gd name="connsiteY4255" fmla="*/ 6199263 h 6858000"/>
              <a:gd name="connsiteX4256" fmla="*/ 6157182 w 7077899"/>
              <a:gd name="connsiteY4256" fmla="*/ 6200628 h 6858000"/>
              <a:gd name="connsiteX4257" fmla="*/ 6162112 w 7077899"/>
              <a:gd name="connsiteY4257" fmla="*/ 6203330 h 6858000"/>
              <a:gd name="connsiteX4258" fmla="*/ 6166893 w 7077899"/>
              <a:gd name="connsiteY4258" fmla="*/ 6206696 h 6858000"/>
              <a:gd name="connsiteX4259" fmla="*/ 6171525 w 7077899"/>
              <a:gd name="connsiteY4259" fmla="*/ 6210730 h 6858000"/>
              <a:gd name="connsiteX4260" fmla="*/ 6179208 w 7077899"/>
              <a:gd name="connsiteY4260" fmla="*/ 6205319 h 6858000"/>
              <a:gd name="connsiteX4261" fmla="*/ 6188089 w 7077899"/>
              <a:gd name="connsiteY4261" fmla="*/ 6200750 h 6858000"/>
              <a:gd name="connsiteX4262" fmla="*/ 6196815 w 7077899"/>
              <a:gd name="connsiteY4262" fmla="*/ 6196848 h 6858000"/>
              <a:gd name="connsiteX4263" fmla="*/ 6204995 w 7077899"/>
              <a:gd name="connsiteY4263" fmla="*/ 6193332 h 6858000"/>
              <a:gd name="connsiteX4264" fmla="*/ 6213972 w 7077899"/>
              <a:gd name="connsiteY4264" fmla="*/ 6190378 h 6858000"/>
              <a:gd name="connsiteX4265" fmla="*/ 6223347 w 7077899"/>
              <a:gd name="connsiteY4265" fmla="*/ 6187704 h 6858000"/>
              <a:gd name="connsiteX4266" fmla="*/ 6232023 w 7077899"/>
              <a:gd name="connsiteY4266" fmla="*/ 6186084 h 6858000"/>
              <a:gd name="connsiteX4267" fmla="*/ 6240149 w 7077899"/>
              <a:gd name="connsiteY4267" fmla="*/ 6184850 h 6858000"/>
              <a:gd name="connsiteX4268" fmla="*/ 6249226 w 7077899"/>
              <a:gd name="connsiteY4268" fmla="*/ 6183510 h 6858000"/>
              <a:gd name="connsiteX4269" fmla="*/ 6258546 w 7077899"/>
              <a:gd name="connsiteY4269" fmla="*/ 6183119 h 6858000"/>
              <a:gd name="connsiteX4270" fmla="*/ 6266921 w 7077899"/>
              <a:gd name="connsiteY4270" fmla="*/ 6182832 h 6858000"/>
              <a:gd name="connsiteX4271" fmla="*/ 6275694 w 7077899"/>
              <a:gd name="connsiteY4271" fmla="*/ 6182827 h 6858000"/>
              <a:gd name="connsiteX4272" fmla="*/ 6291595 w 7077899"/>
              <a:gd name="connsiteY4272" fmla="*/ 6183975 h 6858000"/>
              <a:gd name="connsiteX4273" fmla="*/ 6305699 w 7077899"/>
              <a:gd name="connsiteY4273" fmla="*/ 6186950 h 6858000"/>
              <a:gd name="connsiteX4274" fmla="*/ 6310486 w 7077899"/>
              <a:gd name="connsiteY4274" fmla="*/ 6184140 h 6858000"/>
              <a:gd name="connsiteX4275" fmla="*/ 6313929 w 7077899"/>
              <a:gd name="connsiteY4275" fmla="*/ 6181154 h 6858000"/>
              <a:gd name="connsiteX4276" fmla="*/ 6317525 w 7077899"/>
              <a:gd name="connsiteY4276" fmla="*/ 6177501 h 6858000"/>
              <a:gd name="connsiteX4277" fmla="*/ 6320321 w 7077899"/>
              <a:gd name="connsiteY4277" fmla="*/ 6173286 h 6858000"/>
              <a:gd name="connsiteX4278" fmla="*/ 6325917 w 7077899"/>
              <a:gd name="connsiteY4278" fmla="*/ 6164856 h 6858000"/>
              <a:gd name="connsiteX4279" fmla="*/ 6331208 w 7077899"/>
              <a:gd name="connsiteY4279" fmla="*/ 6157762 h 6858000"/>
              <a:gd name="connsiteX4280" fmla="*/ 6338137 w 7077899"/>
              <a:gd name="connsiteY4280" fmla="*/ 6155688 h 6858000"/>
              <a:gd name="connsiteX4281" fmla="*/ 6340981 w 7077899"/>
              <a:gd name="connsiteY4281" fmla="*/ 6155368 h 6858000"/>
              <a:gd name="connsiteX4282" fmla="*/ 6341778 w 7077899"/>
              <a:gd name="connsiteY4282" fmla="*/ 6155930 h 6858000"/>
              <a:gd name="connsiteX4283" fmla="*/ 6342576 w 7077899"/>
              <a:gd name="connsiteY4283" fmla="*/ 6156491 h 6858000"/>
              <a:gd name="connsiteX4284" fmla="*/ 6340626 w 7077899"/>
              <a:gd name="connsiteY4284" fmla="*/ 6158985 h 6858000"/>
              <a:gd name="connsiteX4285" fmla="*/ 6336930 w 7077899"/>
              <a:gd name="connsiteY4285" fmla="*/ 6167202 h 6858000"/>
              <a:gd name="connsiteX4286" fmla="*/ 6336276 w 7077899"/>
              <a:gd name="connsiteY4286" fmla="*/ 6172151 h 6858000"/>
              <a:gd name="connsiteX4287" fmla="*/ 6336019 w 7077899"/>
              <a:gd name="connsiteY4287" fmla="*/ 6177384 h 6858000"/>
              <a:gd name="connsiteX4288" fmla="*/ 6339409 w 7077899"/>
              <a:gd name="connsiteY4288" fmla="*/ 6176679 h 6858000"/>
              <a:gd name="connsiteX4289" fmla="*/ 6342002 w 7077899"/>
              <a:gd name="connsiteY4289" fmla="*/ 6175414 h 6858000"/>
              <a:gd name="connsiteX4290" fmla="*/ 6346393 w 7077899"/>
              <a:gd name="connsiteY4290" fmla="*/ 6172322 h 6858000"/>
              <a:gd name="connsiteX4291" fmla="*/ 6350386 w 7077899"/>
              <a:gd name="connsiteY4291" fmla="*/ 6168949 h 6858000"/>
              <a:gd name="connsiteX4292" fmla="*/ 6354130 w 7077899"/>
              <a:gd name="connsiteY4292" fmla="*/ 6164628 h 6858000"/>
              <a:gd name="connsiteX4293" fmla="*/ 6357324 w 7077899"/>
              <a:gd name="connsiteY4293" fmla="*/ 6160696 h 6858000"/>
              <a:gd name="connsiteX4294" fmla="*/ 6361865 w 7077899"/>
              <a:gd name="connsiteY4294" fmla="*/ 6156936 h 6858000"/>
              <a:gd name="connsiteX4295" fmla="*/ 6366653 w 7077899"/>
              <a:gd name="connsiteY4295" fmla="*/ 6154125 h 6858000"/>
              <a:gd name="connsiteX4296" fmla="*/ 6369646 w 7077899"/>
              <a:gd name="connsiteY4296" fmla="*/ 6153140 h 6858000"/>
              <a:gd name="connsiteX4297" fmla="*/ 6372241 w 7077899"/>
              <a:gd name="connsiteY4297" fmla="*/ 6151875 h 6858000"/>
              <a:gd name="connsiteX4298" fmla="*/ 6372293 w 7077899"/>
              <a:gd name="connsiteY4298" fmla="*/ 6149592 h 6858000"/>
              <a:gd name="connsiteX4299" fmla="*/ 6370301 w 7077899"/>
              <a:gd name="connsiteY4299" fmla="*/ 6148189 h 6858000"/>
              <a:gd name="connsiteX4300" fmla="*/ 6368008 w 7077899"/>
              <a:gd name="connsiteY4300" fmla="*/ 6148121 h 6858000"/>
              <a:gd name="connsiteX4301" fmla="*/ 6366262 w 7077899"/>
              <a:gd name="connsiteY4301" fmla="*/ 6147666 h 6858000"/>
              <a:gd name="connsiteX4302" fmla="*/ 6360431 w 7077899"/>
              <a:gd name="connsiteY4302" fmla="*/ 6148967 h 6858000"/>
              <a:gd name="connsiteX4303" fmla="*/ 6355545 w 7077899"/>
              <a:gd name="connsiteY4303" fmla="*/ 6150164 h 6858000"/>
              <a:gd name="connsiteX4304" fmla="*/ 6362677 w 7077899"/>
              <a:gd name="connsiteY4304" fmla="*/ 6145141 h 6858000"/>
              <a:gd name="connsiteX4305" fmla="*/ 6370211 w 7077899"/>
              <a:gd name="connsiteY4305" fmla="*/ 6140396 h 6858000"/>
              <a:gd name="connsiteX4306" fmla="*/ 6377993 w 7077899"/>
              <a:gd name="connsiteY4306" fmla="*/ 6136599 h 6858000"/>
              <a:gd name="connsiteX4307" fmla="*/ 6386172 w 7077899"/>
              <a:gd name="connsiteY4307" fmla="*/ 6133084 h 6858000"/>
              <a:gd name="connsiteX4308" fmla="*/ 6394751 w 7077899"/>
              <a:gd name="connsiteY4308" fmla="*/ 6129849 h 6858000"/>
              <a:gd name="connsiteX4309" fmla="*/ 6403575 w 7077899"/>
              <a:gd name="connsiteY4309" fmla="*/ 6127562 h 6858000"/>
              <a:gd name="connsiteX4310" fmla="*/ 6421228 w 7077899"/>
              <a:gd name="connsiteY4310" fmla="*/ 6122988 h 6858000"/>
              <a:gd name="connsiteX4311" fmla="*/ 6456078 w 7077899"/>
              <a:gd name="connsiteY4311" fmla="*/ 6115840 h 6858000"/>
              <a:gd name="connsiteX4312" fmla="*/ 6472635 w 7077899"/>
              <a:gd name="connsiteY4312" fmla="*/ 6112038 h 6858000"/>
              <a:gd name="connsiteX4313" fmla="*/ 6480912 w 7077899"/>
              <a:gd name="connsiteY4313" fmla="*/ 6110137 h 6858000"/>
              <a:gd name="connsiteX4314" fmla="*/ 6488941 w 7077899"/>
              <a:gd name="connsiteY4314" fmla="*/ 6107289 h 6858000"/>
              <a:gd name="connsiteX4315" fmla="*/ 6484100 w 7077899"/>
              <a:gd name="connsiteY4315" fmla="*/ 6112382 h 6858000"/>
              <a:gd name="connsiteX4316" fmla="*/ 6479010 w 7077899"/>
              <a:gd name="connsiteY4316" fmla="*/ 6116528 h 6858000"/>
              <a:gd name="connsiteX4317" fmla="*/ 6472424 w 7077899"/>
              <a:gd name="connsiteY4317" fmla="*/ 6121166 h 6858000"/>
              <a:gd name="connsiteX4318" fmla="*/ 6465838 w 7077899"/>
              <a:gd name="connsiteY4318" fmla="*/ 6125803 h 6858000"/>
              <a:gd name="connsiteX4319" fmla="*/ 6458855 w 7077899"/>
              <a:gd name="connsiteY4319" fmla="*/ 6130161 h 6858000"/>
              <a:gd name="connsiteX4320" fmla="*/ 6452172 w 7077899"/>
              <a:gd name="connsiteY4320" fmla="*/ 6133183 h 6858000"/>
              <a:gd name="connsiteX4321" fmla="*/ 6443990 w 7077899"/>
              <a:gd name="connsiteY4321" fmla="*/ 6136701 h 6858000"/>
              <a:gd name="connsiteX4322" fmla="*/ 6436362 w 7077899"/>
              <a:gd name="connsiteY4322" fmla="*/ 6139827 h 6858000"/>
              <a:gd name="connsiteX4323" fmla="*/ 6428880 w 7077899"/>
              <a:gd name="connsiteY4323" fmla="*/ 6142291 h 6858000"/>
              <a:gd name="connsiteX4324" fmla="*/ 6420605 w 7077899"/>
              <a:gd name="connsiteY4324" fmla="*/ 6144190 h 6858000"/>
              <a:gd name="connsiteX4325" fmla="*/ 6413273 w 7077899"/>
              <a:gd name="connsiteY4325" fmla="*/ 6145986 h 6858000"/>
              <a:gd name="connsiteX4326" fmla="*/ 6406245 w 7077899"/>
              <a:gd name="connsiteY4326" fmla="*/ 6146447 h 6858000"/>
              <a:gd name="connsiteX4327" fmla="*/ 6399764 w 7077899"/>
              <a:gd name="connsiteY4327" fmla="*/ 6146521 h 6858000"/>
              <a:gd name="connsiteX4328" fmla="*/ 6393982 w 7077899"/>
              <a:gd name="connsiteY4328" fmla="*/ 6145542 h 6858000"/>
              <a:gd name="connsiteX4329" fmla="*/ 6388353 w 7077899"/>
              <a:gd name="connsiteY4329" fmla="*/ 6143895 h 6858000"/>
              <a:gd name="connsiteX4330" fmla="*/ 6384367 w 7077899"/>
              <a:gd name="connsiteY4330" fmla="*/ 6141089 h 6858000"/>
              <a:gd name="connsiteX4331" fmla="*/ 6382021 w 7077899"/>
              <a:gd name="connsiteY4331" fmla="*/ 6143303 h 6858000"/>
              <a:gd name="connsiteX4332" fmla="*/ 6380623 w 7077899"/>
              <a:gd name="connsiteY4332" fmla="*/ 6145410 h 6858000"/>
              <a:gd name="connsiteX4333" fmla="*/ 6378474 w 7077899"/>
              <a:gd name="connsiteY4333" fmla="*/ 6150852 h 6858000"/>
              <a:gd name="connsiteX4334" fmla="*/ 6376473 w 7077899"/>
              <a:gd name="connsiteY4334" fmla="*/ 6155627 h 6858000"/>
              <a:gd name="connsiteX4335" fmla="*/ 6373578 w 7077899"/>
              <a:gd name="connsiteY4335" fmla="*/ 6158227 h 6858000"/>
              <a:gd name="connsiteX4336" fmla="*/ 6371383 w 7077899"/>
              <a:gd name="connsiteY4336" fmla="*/ 6159773 h 6858000"/>
              <a:gd name="connsiteX4337" fmla="*/ 6373324 w 7077899"/>
              <a:gd name="connsiteY4337" fmla="*/ 6163458 h 6858000"/>
              <a:gd name="connsiteX4338" fmla="*/ 6375661 w 7077899"/>
              <a:gd name="connsiteY4338" fmla="*/ 6167424 h 6858000"/>
              <a:gd name="connsiteX4339" fmla="*/ 6378300 w 7077899"/>
              <a:gd name="connsiteY4339" fmla="*/ 6170056 h 6858000"/>
              <a:gd name="connsiteX4340" fmla="*/ 6380787 w 7077899"/>
              <a:gd name="connsiteY4340" fmla="*/ 6173353 h 6858000"/>
              <a:gd name="connsiteX4341" fmla="*/ 6385073 w 7077899"/>
              <a:gd name="connsiteY4341" fmla="*/ 6174826 h 6858000"/>
              <a:gd name="connsiteX4342" fmla="*/ 6388014 w 7077899"/>
              <a:gd name="connsiteY4342" fmla="*/ 6176122 h 6858000"/>
              <a:gd name="connsiteX4343" fmla="*/ 6392448 w 7077899"/>
              <a:gd name="connsiteY4343" fmla="*/ 6176926 h 6858000"/>
              <a:gd name="connsiteX4344" fmla="*/ 6396086 w 7077899"/>
              <a:gd name="connsiteY4344" fmla="*/ 6177171 h 6858000"/>
              <a:gd name="connsiteX4345" fmla="*/ 6401769 w 7077899"/>
              <a:gd name="connsiteY4345" fmla="*/ 6176535 h 6858000"/>
              <a:gd name="connsiteX4346" fmla="*/ 6406107 w 7077899"/>
              <a:gd name="connsiteY4346" fmla="*/ 6175726 h 6858000"/>
              <a:gd name="connsiteX4347" fmla="*/ 6410747 w 7077899"/>
              <a:gd name="connsiteY4347" fmla="*/ 6173580 h 6858000"/>
              <a:gd name="connsiteX4348" fmla="*/ 6414438 w 7077899"/>
              <a:gd name="connsiteY4348" fmla="*/ 6171542 h 6858000"/>
              <a:gd name="connsiteX4349" fmla="*/ 6418828 w 7077899"/>
              <a:gd name="connsiteY4349" fmla="*/ 6168450 h 6858000"/>
              <a:gd name="connsiteX4350" fmla="*/ 6423368 w 7077899"/>
              <a:gd name="connsiteY4350" fmla="*/ 6164691 h 6858000"/>
              <a:gd name="connsiteX4351" fmla="*/ 6427263 w 7077899"/>
              <a:gd name="connsiteY4351" fmla="*/ 6159704 h 6858000"/>
              <a:gd name="connsiteX4352" fmla="*/ 6430611 w 7077899"/>
              <a:gd name="connsiteY4352" fmla="*/ 6155102 h 6858000"/>
              <a:gd name="connsiteX4353" fmla="*/ 6438136 w 7077899"/>
              <a:gd name="connsiteY4353" fmla="*/ 6156537 h 6858000"/>
              <a:gd name="connsiteX4354" fmla="*/ 6445112 w 7077899"/>
              <a:gd name="connsiteY4354" fmla="*/ 6158359 h 6858000"/>
              <a:gd name="connsiteX4355" fmla="*/ 6458363 w 7077899"/>
              <a:gd name="connsiteY4355" fmla="*/ 6163056 h 6858000"/>
              <a:gd name="connsiteX4356" fmla="*/ 6470521 w 7077899"/>
              <a:gd name="connsiteY4356" fmla="*/ 6168524 h 6858000"/>
              <a:gd name="connsiteX4357" fmla="*/ 6477747 w 7077899"/>
              <a:gd name="connsiteY4357" fmla="*/ 6171293 h 6858000"/>
              <a:gd name="connsiteX4358" fmla="*/ 6484325 w 7077899"/>
              <a:gd name="connsiteY4358" fmla="*/ 6172834 h 6858000"/>
              <a:gd name="connsiteX4359" fmla="*/ 6488812 w 7077899"/>
              <a:gd name="connsiteY4359" fmla="*/ 6171357 h 6858000"/>
              <a:gd name="connsiteX4360" fmla="*/ 6492504 w 7077899"/>
              <a:gd name="connsiteY4360" fmla="*/ 6169318 h 6858000"/>
              <a:gd name="connsiteX4361" fmla="*/ 6495796 w 7077899"/>
              <a:gd name="connsiteY4361" fmla="*/ 6166999 h 6858000"/>
              <a:gd name="connsiteX4362" fmla="*/ 6497743 w 7077899"/>
              <a:gd name="connsiteY4362" fmla="*/ 6164505 h 6858000"/>
              <a:gd name="connsiteX4363" fmla="*/ 6499991 w 7077899"/>
              <a:gd name="connsiteY4363" fmla="*/ 6160678 h 6858000"/>
              <a:gd name="connsiteX4364" fmla="*/ 6501143 w 7077899"/>
              <a:gd name="connsiteY4364" fmla="*/ 6157622 h 6858000"/>
              <a:gd name="connsiteX4365" fmla="*/ 6502947 w 7077899"/>
              <a:gd name="connsiteY4365" fmla="*/ 6149617 h 6858000"/>
              <a:gd name="connsiteX4366" fmla="*/ 6504751 w 7077899"/>
              <a:gd name="connsiteY4366" fmla="*/ 6141612 h 6858000"/>
              <a:gd name="connsiteX4367" fmla="*/ 6507750 w 7077899"/>
              <a:gd name="connsiteY4367" fmla="*/ 6134448 h 6858000"/>
              <a:gd name="connsiteX4368" fmla="*/ 6509449 w 7077899"/>
              <a:gd name="connsiteY4368" fmla="*/ 6131008 h 6858000"/>
              <a:gd name="connsiteX4369" fmla="*/ 6511396 w 7077899"/>
              <a:gd name="connsiteY4369" fmla="*/ 6128514 h 6858000"/>
              <a:gd name="connsiteX4370" fmla="*/ 6514689 w 7077899"/>
              <a:gd name="connsiteY4370" fmla="*/ 6126194 h 6858000"/>
              <a:gd name="connsiteX4371" fmla="*/ 6519176 w 7077899"/>
              <a:gd name="connsiteY4371" fmla="*/ 6124719 h 6858000"/>
              <a:gd name="connsiteX4372" fmla="*/ 6519969 w 7077899"/>
              <a:gd name="connsiteY4372" fmla="*/ 6131457 h 6858000"/>
              <a:gd name="connsiteX4373" fmla="*/ 6522553 w 7077899"/>
              <a:gd name="connsiteY4373" fmla="*/ 6136371 h 6858000"/>
              <a:gd name="connsiteX4374" fmla="*/ 6525139 w 7077899"/>
              <a:gd name="connsiteY4374" fmla="*/ 6141283 h 6858000"/>
              <a:gd name="connsiteX4375" fmla="*/ 6527627 w 7077899"/>
              <a:gd name="connsiteY4375" fmla="*/ 6144583 h 6858000"/>
              <a:gd name="connsiteX4376" fmla="*/ 6531611 w 7077899"/>
              <a:gd name="connsiteY4376" fmla="*/ 6147388 h 6858000"/>
              <a:gd name="connsiteX4377" fmla="*/ 6534799 w 7077899"/>
              <a:gd name="connsiteY4377" fmla="*/ 6149634 h 6858000"/>
              <a:gd name="connsiteX4378" fmla="*/ 6538535 w 7077899"/>
              <a:gd name="connsiteY4378" fmla="*/ 6151491 h 6858000"/>
              <a:gd name="connsiteX4379" fmla="*/ 6542573 w 7077899"/>
              <a:gd name="connsiteY4379" fmla="*/ 6152014 h 6858000"/>
              <a:gd name="connsiteX4380" fmla="*/ 6546759 w 7077899"/>
              <a:gd name="connsiteY4380" fmla="*/ 6151872 h 6858000"/>
              <a:gd name="connsiteX4381" fmla="*/ 6552293 w 7077899"/>
              <a:gd name="connsiteY4381" fmla="*/ 6151904 h 6858000"/>
              <a:gd name="connsiteX4382" fmla="*/ 6556631 w 7077899"/>
              <a:gd name="connsiteY4382" fmla="*/ 6151095 h 6858000"/>
              <a:gd name="connsiteX4383" fmla="*/ 6561917 w 7077899"/>
              <a:gd name="connsiteY4383" fmla="*/ 6150178 h 6858000"/>
              <a:gd name="connsiteX4384" fmla="*/ 6572238 w 7077899"/>
              <a:gd name="connsiteY4384" fmla="*/ 6147398 h 6858000"/>
              <a:gd name="connsiteX4385" fmla="*/ 6582710 w 7077899"/>
              <a:gd name="connsiteY4385" fmla="*/ 6143952 h 6858000"/>
              <a:gd name="connsiteX4386" fmla="*/ 6605452 w 7077899"/>
              <a:gd name="connsiteY4386" fmla="*/ 6135232 h 6858000"/>
              <a:gd name="connsiteX4387" fmla="*/ 6615376 w 7077899"/>
              <a:gd name="connsiteY4387" fmla="*/ 6132172 h 6858000"/>
              <a:gd name="connsiteX4388" fmla="*/ 6626248 w 7077899"/>
              <a:gd name="connsiteY4388" fmla="*/ 6129005 h 6858000"/>
              <a:gd name="connsiteX4389" fmla="*/ 6630983 w 7077899"/>
              <a:gd name="connsiteY4389" fmla="*/ 6128476 h 6858000"/>
              <a:gd name="connsiteX4390" fmla="*/ 6635171 w 7077899"/>
              <a:gd name="connsiteY4390" fmla="*/ 6128332 h 6858000"/>
              <a:gd name="connsiteX4391" fmla="*/ 6640155 w 7077899"/>
              <a:gd name="connsiteY4391" fmla="*/ 6128751 h 6858000"/>
              <a:gd name="connsiteX4392" fmla="*/ 6643644 w 7077899"/>
              <a:gd name="connsiteY4392" fmla="*/ 6129661 h 6858000"/>
              <a:gd name="connsiteX4393" fmla="*/ 6647529 w 7077899"/>
              <a:gd name="connsiteY4393" fmla="*/ 6130854 h 6858000"/>
              <a:gd name="connsiteX4394" fmla="*/ 6650717 w 7077899"/>
              <a:gd name="connsiteY4394" fmla="*/ 6133099 h 6858000"/>
              <a:gd name="connsiteX4395" fmla="*/ 6654302 w 7077899"/>
              <a:gd name="connsiteY4395" fmla="*/ 6135624 h 6858000"/>
              <a:gd name="connsiteX4396" fmla="*/ 6657040 w 7077899"/>
              <a:gd name="connsiteY4396" fmla="*/ 6139869 h 6858000"/>
              <a:gd name="connsiteX4397" fmla="*/ 6664023 w 7077899"/>
              <a:gd name="connsiteY4397" fmla="*/ 6135513 h 6858000"/>
              <a:gd name="connsiteX4398" fmla="*/ 6672354 w 7077899"/>
              <a:gd name="connsiteY4398" fmla="*/ 6131329 h 6858000"/>
              <a:gd name="connsiteX4399" fmla="*/ 6681631 w 7077899"/>
              <a:gd name="connsiteY4399" fmla="*/ 6127041 h 6858000"/>
              <a:gd name="connsiteX4400" fmla="*/ 6690358 w 7077899"/>
              <a:gd name="connsiteY4400" fmla="*/ 6123140 h 6858000"/>
              <a:gd name="connsiteX4401" fmla="*/ 6711455 w 7077899"/>
              <a:gd name="connsiteY4401" fmla="*/ 6115579 h 6858000"/>
              <a:gd name="connsiteX4402" fmla="*/ 6732399 w 7077899"/>
              <a:gd name="connsiteY4402" fmla="*/ 6108685 h 6858000"/>
              <a:gd name="connsiteX4403" fmla="*/ 6755486 w 7077899"/>
              <a:gd name="connsiteY4403" fmla="*/ 6102527 h 6858000"/>
              <a:gd name="connsiteX4404" fmla="*/ 6778274 w 7077899"/>
              <a:gd name="connsiteY4404" fmla="*/ 6097704 h 6858000"/>
              <a:gd name="connsiteX4405" fmla="*/ 6800660 w 7077899"/>
              <a:gd name="connsiteY4405" fmla="*/ 6092600 h 6858000"/>
              <a:gd name="connsiteX4406" fmla="*/ 6823148 w 7077899"/>
              <a:gd name="connsiteY4406" fmla="*/ 6089112 h 6858000"/>
              <a:gd name="connsiteX4407" fmla="*/ 6819051 w 7077899"/>
              <a:gd name="connsiteY4407" fmla="*/ 6097047 h 6858000"/>
              <a:gd name="connsiteX4408" fmla="*/ 6816998 w 7077899"/>
              <a:gd name="connsiteY4408" fmla="*/ 6104104 h 6858000"/>
              <a:gd name="connsiteX4409" fmla="*/ 6817142 w 7077899"/>
              <a:gd name="connsiteY4409" fmla="*/ 6109616 h 6858000"/>
              <a:gd name="connsiteX4410" fmla="*/ 6818036 w 7077899"/>
              <a:gd name="connsiteY4410" fmla="*/ 6111792 h 6858000"/>
              <a:gd name="connsiteX4411" fmla="*/ 6819629 w 7077899"/>
              <a:gd name="connsiteY4411" fmla="*/ 6112914 h 6858000"/>
              <a:gd name="connsiteX4412" fmla="*/ 6820522 w 7077899"/>
              <a:gd name="connsiteY4412" fmla="*/ 6115091 h 6858000"/>
              <a:gd name="connsiteX4413" fmla="*/ 6823614 w 7077899"/>
              <a:gd name="connsiteY4413" fmla="*/ 6115720 h 6858000"/>
              <a:gd name="connsiteX4414" fmla="*/ 6828694 w 7077899"/>
              <a:gd name="connsiteY4414" fmla="*/ 6117753 h 6858000"/>
              <a:gd name="connsiteX4415" fmla="*/ 6835723 w 7077899"/>
              <a:gd name="connsiteY4415" fmla="*/ 6117293 h 6858000"/>
              <a:gd name="connsiteX4416" fmla="*/ 6843699 w 7077899"/>
              <a:gd name="connsiteY4416" fmla="*/ 6116726 h 6858000"/>
              <a:gd name="connsiteX4417" fmla="*/ 6836469 w 7077899"/>
              <a:gd name="connsiteY4417" fmla="*/ 6120136 h 6858000"/>
              <a:gd name="connsiteX4418" fmla="*/ 6831280 w 7077899"/>
              <a:gd name="connsiteY4418" fmla="*/ 6122667 h 6858000"/>
              <a:gd name="connsiteX4419" fmla="*/ 6826394 w 7077899"/>
              <a:gd name="connsiteY4419" fmla="*/ 6123863 h 6858000"/>
              <a:gd name="connsiteX4420" fmla="*/ 6820710 w 7077899"/>
              <a:gd name="connsiteY4420" fmla="*/ 6124499 h 6858000"/>
              <a:gd name="connsiteX4421" fmla="*/ 6817621 w 7077899"/>
              <a:gd name="connsiteY4421" fmla="*/ 6123869 h 6858000"/>
              <a:gd name="connsiteX4422" fmla="*/ 6813185 w 7077899"/>
              <a:gd name="connsiteY4422" fmla="*/ 6123063 h 6858000"/>
              <a:gd name="connsiteX4423" fmla="*/ 6806458 w 7077899"/>
              <a:gd name="connsiteY4423" fmla="*/ 6122190 h 6858000"/>
              <a:gd name="connsiteX4424" fmla="*/ 6803916 w 7077899"/>
              <a:gd name="connsiteY4424" fmla="*/ 6121174 h 6858000"/>
              <a:gd name="connsiteX4425" fmla="*/ 6799329 w 7077899"/>
              <a:gd name="connsiteY4425" fmla="*/ 6121037 h 6858000"/>
              <a:gd name="connsiteX4426" fmla="*/ 6796338 w 7077899"/>
              <a:gd name="connsiteY4426" fmla="*/ 6122021 h 6858000"/>
              <a:gd name="connsiteX4427" fmla="*/ 6791301 w 7077899"/>
              <a:gd name="connsiteY4427" fmla="*/ 6123886 h 6858000"/>
              <a:gd name="connsiteX4428" fmla="*/ 6786910 w 7077899"/>
              <a:gd name="connsiteY4428" fmla="*/ 6126977 h 6858000"/>
              <a:gd name="connsiteX4429" fmla="*/ 6781273 w 7077899"/>
              <a:gd name="connsiteY4429" fmla="*/ 6131509 h 6858000"/>
              <a:gd name="connsiteX4430" fmla="*/ 6775731 w 7077899"/>
              <a:gd name="connsiteY4430" fmla="*/ 6137656 h 6858000"/>
              <a:gd name="connsiteX4431" fmla="*/ 6769192 w 7077899"/>
              <a:gd name="connsiteY4431" fmla="*/ 6146190 h 6858000"/>
              <a:gd name="connsiteX4432" fmla="*/ 6778204 w 7077899"/>
              <a:gd name="connsiteY4432" fmla="*/ 6153311 h 6858000"/>
              <a:gd name="connsiteX4433" fmla="*/ 6781091 w 7077899"/>
              <a:gd name="connsiteY4433" fmla="*/ 6156890 h 6858000"/>
              <a:gd name="connsiteX4434" fmla="*/ 6786971 w 7077899"/>
              <a:gd name="connsiteY4434" fmla="*/ 6159484 h 6858000"/>
              <a:gd name="connsiteX4435" fmla="*/ 6791105 w 7077899"/>
              <a:gd name="connsiteY4435" fmla="*/ 6161623 h 6858000"/>
              <a:gd name="connsiteX4436" fmla="*/ 6795142 w 7077899"/>
              <a:gd name="connsiteY4436" fmla="*/ 6162147 h 6858000"/>
              <a:gd name="connsiteX4437" fmla="*/ 6797833 w 7077899"/>
              <a:gd name="connsiteY4437" fmla="*/ 6162497 h 6858000"/>
              <a:gd name="connsiteX4438" fmla="*/ 6800826 w 7077899"/>
              <a:gd name="connsiteY4438" fmla="*/ 6161512 h 6858000"/>
              <a:gd name="connsiteX4439" fmla="*/ 6804216 w 7077899"/>
              <a:gd name="connsiteY4439" fmla="*/ 6160807 h 6858000"/>
              <a:gd name="connsiteX4440" fmla="*/ 6808705 w 7077899"/>
              <a:gd name="connsiteY4440" fmla="*/ 6159330 h 6858000"/>
              <a:gd name="connsiteX4441" fmla="*/ 6812396 w 7077899"/>
              <a:gd name="connsiteY4441" fmla="*/ 6157292 h 6858000"/>
              <a:gd name="connsiteX4442" fmla="*/ 6801481 w 7077899"/>
              <a:gd name="connsiteY4442" fmla="*/ 6156560 h 6858000"/>
              <a:gd name="connsiteX4443" fmla="*/ 6798939 w 7077899"/>
              <a:gd name="connsiteY4443" fmla="*/ 6155545 h 6858000"/>
              <a:gd name="connsiteX4444" fmla="*/ 6796247 w 7077899"/>
              <a:gd name="connsiteY4444" fmla="*/ 6155196 h 6858000"/>
              <a:gd name="connsiteX4445" fmla="*/ 6796548 w 7077899"/>
              <a:gd name="connsiteY4445" fmla="*/ 6153861 h 6858000"/>
              <a:gd name="connsiteX4446" fmla="*/ 6795903 w 7077899"/>
              <a:gd name="connsiteY4446" fmla="*/ 6152632 h 6858000"/>
              <a:gd name="connsiteX4447" fmla="*/ 6797150 w 7077899"/>
              <a:gd name="connsiteY4447" fmla="*/ 6151193 h 6858000"/>
              <a:gd name="connsiteX4448" fmla="*/ 6799345 w 7077899"/>
              <a:gd name="connsiteY4448" fmla="*/ 6149647 h 6858000"/>
              <a:gd name="connsiteX4449" fmla="*/ 6805232 w 7077899"/>
              <a:gd name="connsiteY4449" fmla="*/ 6146063 h 6858000"/>
              <a:gd name="connsiteX4450" fmla="*/ 6813411 w 7077899"/>
              <a:gd name="connsiteY4450" fmla="*/ 6142547 h 6858000"/>
              <a:gd name="connsiteX4451" fmla="*/ 6834107 w 7077899"/>
              <a:gd name="connsiteY4451" fmla="*/ 6134707 h 6858000"/>
              <a:gd name="connsiteX4452" fmla="*/ 6831310 w 7077899"/>
              <a:gd name="connsiteY4452" fmla="*/ 6138921 h 6858000"/>
              <a:gd name="connsiteX4453" fmla="*/ 6828913 w 7077899"/>
              <a:gd name="connsiteY4453" fmla="*/ 6143415 h 6858000"/>
              <a:gd name="connsiteX4454" fmla="*/ 6827311 w 7077899"/>
              <a:gd name="connsiteY4454" fmla="*/ 6148471 h 6858000"/>
              <a:gd name="connsiteX4455" fmla="*/ 6827206 w 7077899"/>
              <a:gd name="connsiteY4455" fmla="*/ 6153035 h 6858000"/>
              <a:gd name="connsiteX4456" fmla="*/ 6825197 w 7077899"/>
              <a:gd name="connsiteY4456" fmla="*/ 6163990 h 6858000"/>
              <a:gd name="connsiteX4457" fmla="*/ 6823740 w 7077899"/>
              <a:gd name="connsiteY4457" fmla="*/ 6174557 h 6858000"/>
              <a:gd name="connsiteX4458" fmla="*/ 6800901 w 7077899"/>
              <a:gd name="connsiteY4458" fmla="*/ 6181662 h 6858000"/>
              <a:gd name="connsiteX4459" fmla="*/ 6774768 w 7077899"/>
              <a:gd name="connsiteY4459" fmla="*/ 6191086 h 6858000"/>
              <a:gd name="connsiteX4460" fmla="*/ 6747239 w 7077899"/>
              <a:gd name="connsiteY4460" fmla="*/ 6202617 h 6858000"/>
              <a:gd name="connsiteX4461" fmla="*/ 6732375 w 7077899"/>
              <a:gd name="connsiteY4461" fmla="*/ 6209156 h 6858000"/>
              <a:gd name="connsiteX4462" fmla="*/ 6718062 w 7077899"/>
              <a:gd name="connsiteY4462" fmla="*/ 6215308 h 6858000"/>
              <a:gd name="connsiteX4463" fmla="*/ 6703446 w 7077899"/>
              <a:gd name="connsiteY4463" fmla="*/ 6222794 h 6858000"/>
              <a:gd name="connsiteX4464" fmla="*/ 6689630 w 7077899"/>
              <a:gd name="connsiteY4464" fmla="*/ 6230842 h 6858000"/>
              <a:gd name="connsiteX4465" fmla="*/ 6676208 w 7077899"/>
              <a:gd name="connsiteY4465" fmla="*/ 6239170 h 6858000"/>
              <a:gd name="connsiteX4466" fmla="*/ 6662639 w 7077899"/>
              <a:gd name="connsiteY4466" fmla="*/ 6248165 h 6858000"/>
              <a:gd name="connsiteX4467" fmla="*/ 6650964 w 7077899"/>
              <a:gd name="connsiteY4467" fmla="*/ 6256948 h 6858000"/>
              <a:gd name="connsiteX4468" fmla="*/ 6639138 w 7077899"/>
              <a:gd name="connsiteY4468" fmla="*/ 6266400 h 6858000"/>
              <a:gd name="connsiteX4469" fmla="*/ 6629454 w 7077899"/>
              <a:gd name="connsiteY4469" fmla="*/ 6276587 h 6858000"/>
              <a:gd name="connsiteX4470" fmla="*/ 6621116 w 7077899"/>
              <a:gd name="connsiteY4470" fmla="*/ 6286947 h 6858000"/>
              <a:gd name="connsiteX4471" fmla="*/ 6665496 w 7077899"/>
              <a:gd name="connsiteY4471" fmla="*/ 6276458 h 6858000"/>
              <a:gd name="connsiteX4472" fmla="*/ 6685590 w 7077899"/>
              <a:gd name="connsiteY4472" fmla="*/ 6271286 h 6858000"/>
              <a:gd name="connsiteX4473" fmla="*/ 6694168 w 7077899"/>
              <a:gd name="connsiteY4473" fmla="*/ 6268051 h 6858000"/>
              <a:gd name="connsiteX4474" fmla="*/ 6701648 w 7077899"/>
              <a:gd name="connsiteY4474" fmla="*/ 6265588 h 6858000"/>
              <a:gd name="connsiteX4475" fmla="*/ 6700957 w 7077899"/>
              <a:gd name="connsiteY4475" fmla="*/ 6260464 h 6858000"/>
              <a:gd name="connsiteX4476" fmla="*/ 6699170 w 7077899"/>
              <a:gd name="connsiteY4476" fmla="*/ 6256111 h 6858000"/>
              <a:gd name="connsiteX4477" fmla="*/ 6697077 w 7077899"/>
              <a:gd name="connsiteY4477" fmla="*/ 6253095 h 6858000"/>
              <a:gd name="connsiteX4478" fmla="*/ 6694687 w 7077899"/>
              <a:gd name="connsiteY4478" fmla="*/ 6251410 h 6858000"/>
              <a:gd name="connsiteX4479" fmla="*/ 6691349 w 7077899"/>
              <a:gd name="connsiteY4479" fmla="*/ 6249833 h 6858000"/>
              <a:gd name="connsiteX4480" fmla="*/ 6688110 w 7077899"/>
              <a:gd name="connsiteY4480" fmla="*/ 6249869 h 6858000"/>
              <a:gd name="connsiteX4481" fmla="*/ 6683772 w 7077899"/>
              <a:gd name="connsiteY4481" fmla="*/ 6250680 h 6858000"/>
              <a:gd name="connsiteX4482" fmla="*/ 6678886 w 7077899"/>
              <a:gd name="connsiteY4482" fmla="*/ 6251877 h 6858000"/>
              <a:gd name="connsiteX4483" fmla="*/ 6678389 w 7077899"/>
              <a:gd name="connsiteY4483" fmla="*/ 6249981 h 6858000"/>
              <a:gd name="connsiteX4484" fmla="*/ 6678442 w 7077899"/>
              <a:gd name="connsiteY4484" fmla="*/ 6247699 h 6858000"/>
              <a:gd name="connsiteX4485" fmla="*/ 6680238 w 7077899"/>
              <a:gd name="connsiteY4485" fmla="*/ 6245873 h 6858000"/>
              <a:gd name="connsiteX4486" fmla="*/ 6680938 w 7077899"/>
              <a:gd name="connsiteY4486" fmla="*/ 6244819 h 6858000"/>
              <a:gd name="connsiteX4487" fmla="*/ 6683132 w 7077899"/>
              <a:gd name="connsiteY4487" fmla="*/ 6243274 h 6858000"/>
              <a:gd name="connsiteX4488" fmla="*/ 6685178 w 7077899"/>
              <a:gd name="connsiteY4488" fmla="*/ 6242394 h 6858000"/>
              <a:gd name="connsiteX4489" fmla="*/ 6690216 w 7077899"/>
              <a:gd name="connsiteY4489" fmla="*/ 6240531 h 6858000"/>
              <a:gd name="connsiteX4490" fmla="*/ 6701483 w 7077899"/>
              <a:gd name="connsiteY4490" fmla="*/ 6237645 h 6858000"/>
              <a:gd name="connsiteX4491" fmla="*/ 6706522 w 7077899"/>
              <a:gd name="connsiteY4491" fmla="*/ 6235782 h 6858000"/>
              <a:gd name="connsiteX4492" fmla="*/ 6708017 w 7077899"/>
              <a:gd name="connsiteY4492" fmla="*/ 6235289 h 6858000"/>
              <a:gd name="connsiteX4493" fmla="*/ 6710212 w 7077899"/>
              <a:gd name="connsiteY4493" fmla="*/ 6233743 h 6858000"/>
              <a:gd name="connsiteX4494" fmla="*/ 6707264 w 7077899"/>
              <a:gd name="connsiteY4494" fmla="*/ 6238624 h 6858000"/>
              <a:gd name="connsiteX4495" fmla="*/ 6705965 w 7077899"/>
              <a:gd name="connsiteY4495" fmla="*/ 6242347 h 6858000"/>
              <a:gd name="connsiteX4496" fmla="*/ 6705063 w 7077899"/>
              <a:gd name="connsiteY4496" fmla="*/ 6246349 h 6858000"/>
              <a:gd name="connsiteX4497" fmla="*/ 6705958 w 7077899"/>
              <a:gd name="connsiteY4497" fmla="*/ 6248525 h 6858000"/>
              <a:gd name="connsiteX4498" fmla="*/ 6706852 w 7077899"/>
              <a:gd name="connsiteY4498" fmla="*/ 6250701 h 6858000"/>
              <a:gd name="connsiteX4499" fmla="*/ 6707896 w 7077899"/>
              <a:gd name="connsiteY4499" fmla="*/ 6252210 h 6858000"/>
              <a:gd name="connsiteX4500" fmla="*/ 6712430 w 7077899"/>
              <a:gd name="connsiteY4500" fmla="*/ 6254629 h 6858000"/>
              <a:gd name="connsiteX4501" fmla="*/ 6718062 w 7077899"/>
              <a:gd name="connsiteY4501" fmla="*/ 6256276 h 6858000"/>
              <a:gd name="connsiteX4502" fmla="*/ 6722993 w 7077899"/>
              <a:gd name="connsiteY4502" fmla="*/ 6258976 h 6858000"/>
              <a:gd name="connsiteX4503" fmla="*/ 6725384 w 7077899"/>
              <a:gd name="connsiteY4503" fmla="*/ 6260659 h 6858000"/>
              <a:gd name="connsiteX4504" fmla="*/ 6727774 w 7077899"/>
              <a:gd name="connsiteY4504" fmla="*/ 6262343 h 6858000"/>
              <a:gd name="connsiteX4505" fmla="*/ 6729066 w 7077899"/>
              <a:gd name="connsiteY4505" fmla="*/ 6264800 h 6858000"/>
              <a:gd name="connsiteX4506" fmla="*/ 6730059 w 7077899"/>
              <a:gd name="connsiteY4506" fmla="*/ 6268590 h 6858000"/>
              <a:gd name="connsiteX4507" fmla="*/ 6710708 w 7077899"/>
              <a:gd name="connsiteY4507" fmla="*/ 6276607 h 6858000"/>
              <a:gd name="connsiteX4508" fmla="*/ 6689763 w 7077899"/>
              <a:gd name="connsiteY4508" fmla="*/ 6283499 h 6858000"/>
              <a:gd name="connsiteX4509" fmla="*/ 6692597 w 7077899"/>
              <a:gd name="connsiteY4509" fmla="*/ 6289361 h 6858000"/>
              <a:gd name="connsiteX4510" fmla="*/ 6694936 w 7077899"/>
              <a:gd name="connsiteY4510" fmla="*/ 6293325 h 6858000"/>
              <a:gd name="connsiteX4511" fmla="*/ 6699070 w 7077899"/>
              <a:gd name="connsiteY4511" fmla="*/ 6295466 h 6858000"/>
              <a:gd name="connsiteX4512" fmla="*/ 6704453 w 7077899"/>
              <a:gd name="connsiteY4512" fmla="*/ 6296163 h 6858000"/>
              <a:gd name="connsiteX4513" fmla="*/ 6710534 w 7077899"/>
              <a:gd name="connsiteY4513" fmla="*/ 6295809 h 6858000"/>
              <a:gd name="connsiteX4514" fmla="*/ 6716917 w 7077899"/>
              <a:gd name="connsiteY4514" fmla="*/ 6294120 h 6858000"/>
              <a:gd name="connsiteX4515" fmla="*/ 6722902 w 7077899"/>
              <a:gd name="connsiteY4515" fmla="*/ 6292150 h 6858000"/>
              <a:gd name="connsiteX4516" fmla="*/ 6729984 w 7077899"/>
              <a:gd name="connsiteY4516" fmla="*/ 6289408 h 6858000"/>
              <a:gd name="connsiteX4517" fmla="*/ 6744695 w 7077899"/>
              <a:gd name="connsiteY4517" fmla="*/ 6283537 h 6858000"/>
              <a:gd name="connsiteX4518" fmla="*/ 6758859 w 7077899"/>
              <a:gd name="connsiteY4518" fmla="*/ 6278052 h 6858000"/>
              <a:gd name="connsiteX4519" fmla="*/ 6765242 w 7077899"/>
              <a:gd name="connsiteY4519" fmla="*/ 6276363 h 6858000"/>
              <a:gd name="connsiteX4520" fmla="*/ 6771475 w 7077899"/>
              <a:gd name="connsiteY4520" fmla="*/ 6275340 h 6858000"/>
              <a:gd name="connsiteX4521" fmla="*/ 6777406 w 7077899"/>
              <a:gd name="connsiteY4521" fmla="*/ 6275653 h 6858000"/>
              <a:gd name="connsiteX4522" fmla="*/ 6782240 w 7077899"/>
              <a:gd name="connsiteY4522" fmla="*/ 6276737 h 6858000"/>
              <a:gd name="connsiteX4523" fmla="*/ 6782135 w 7077899"/>
              <a:gd name="connsiteY4523" fmla="*/ 6281302 h 6858000"/>
              <a:gd name="connsiteX4524" fmla="*/ 6781134 w 7077899"/>
              <a:gd name="connsiteY4524" fmla="*/ 6283690 h 6858000"/>
              <a:gd name="connsiteX4525" fmla="*/ 6780136 w 7077899"/>
              <a:gd name="connsiteY4525" fmla="*/ 6286078 h 6858000"/>
              <a:gd name="connsiteX4526" fmla="*/ 6777940 w 7077899"/>
              <a:gd name="connsiteY4526" fmla="*/ 6287623 h 6858000"/>
              <a:gd name="connsiteX4527" fmla="*/ 6776444 w 7077899"/>
              <a:gd name="connsiteY4527" fmla="*/ 6288115 h 6858000"/>
              <a:gd name="connsiteX4528" fmla="*/ 6773601 w 7077899"/>
              <a:gd name="connsiteY4528" fmla="*/ 6288434 h 6858000"/>
              <a:gd name="connsiteX4529" fmla="*/ 6767671 w 7077899"/>
              <a:gd name="connsiteY4529" fmla="*/ 6288121 h 6858000"/>
              <a:gd name="connsiteX4530" fmla="*/ 6760641 w 7077899"/>
              <a:gd name="connsiteY4530" fmla="*/ 6288581 h 6858000"/>
              <a:gd name="connsiteX4531" fmla="*/ 6756453 w 7077899"/>
              <a:gd name="connsiteY4531" fmla="*/ 6288724 h 6858000"/>
              <a:gd name="connsiteX4532" fmla="*/ 6752514 w 7077899"/>
              <a:gd name="connsiteY4532" fmla="*/ 6289815 h 6858000"/>
              <a:gd name="connsiteX4533" fmla="*/ 6748973 w 7077899"/>
              <a:gd name="connsiteY4533" fmla="*/ 6291186 h 6858000"/>
              <a:gd name="connsiteX4534" fmla="*/ 6743787 w 7077899"/>
              <a:gd name="connsiteY4534" fmla="*/ 6293716 h 6858000"/>
              <a:gd name="connsiteX4535" fmla="*/ 6740192 w 7077899"/>
              <a:gd name="connsiteY4535" fmla="*/ 6297371 h 6858000"/>
              <a:gd name="connsiteX4536" fmla="*/ 6736051 w 7077899"/>
              <a:gd name="connsiteY4536" fmla="*/ 6301410 h 6858000"/>
              <a:gd name="connsiteX4537" fmla="*/ 6738335 w 7077899"/>
              <a:gd name="connsiteY4537" fmla="*/ 6307658 h 6858000"/>
              <a:gd name="connsiteX4538" fmla="*/ 6742168 w 7077899"/>
              <a:gd name="connsiteY4538" fmla="*/ 6311131 h 6858000"/>
              <a:gd name="connsiteX4539" fmla="*/ 6746153 w 7077899"/>
              <a:gd name="connsiteY4539" fmla="*/ 6313938 h 6858000"/>
              <a:gd name="connsiteX4540" fmla="*/ 6749890 w 7077899"/>
              <a:gd name="connsiteY4540" fmla="*/ 6315794 h 6858000"/>
              <a:gd name="connsiteX4541" fmla="*/ 6754078 w 7077899"/>
              <a:gd name="connsiteY4541" fmla="*/ 6315652 h 6858000"/>
              <a:gd name="connsiteX4542" fmla="*/ 6758265 w 7077899"/>
              <a:gd name="connsiteY4542" fmla="*/ 6315509 h 6858000"/>
              <a:gd name="connsiteX4543" fmla="*/ 6762752 w 7077899"/>
              <a:gd name="connsiteY4543" fmla="*/ 6314032 h 6858000"/>
              <a:gd name="connsiteX4544" fmla="*/ 6767640 w 7077899"/>
              <a:gd name="connsiteY4544" fmla="*/ 6312835 h 6858000"/>
              <a:gd name="connsiteX4545" fmla="*/ 6777466 w 7077899"/>
              <a:gd name="connsiteY4545" fmla="*/ 6308161 h 6858000"/>
              <a:gd name="connsiteX4546" fmla="*/ 6787541 w 7077899"/>
              <a:gd name="connsiteY4546" fmla="*/ 6304433 h 6858000"/>
              <a:gd name="connsiteX4547" fmla="*/ 6792974 w 7077899"/>
              <a:gd name="connsiteY4547" fmla="*/ 6302851 h 6858000"/>
              <a:gd name="connsiteX4548" fmla="*/ 6797861 w 7077899"/>
              <a:gd name="connsiteY4548" fmla="*/ 6301653 h 6858000"/>
              <a:gd name="connsiteX4549" fmla="*/ 6803944 w 7077899"/>
              <a:gd name="connsiteY4549" fmla="*/ 6301298 h 6858000"/>
              <a:gd name="connsiteX4550" fmla="*/ 6808928 w 7077899"/>
              <a:gd name="connsiteY4550" fmla="*/ 6301717 h 6858000"/>
              <a:gd name="connsiteX4551" fmla="*/ 6806326 w 7077899"/>
              <a:gd name="connsiteY4551" fmla="*/ 6309161 h 6858000"/>
              <a:gd name="connsiteX4552" fmla="*/ 6802929 w 7077899"/>
              <a:gd name="connsiteY4552" fmla="*/ 6316043 h 6858000"/>
              <a:gd name="connsiteX4553" fmla="*/ 6798335 w 7077899"/>
              <a:gd name="connsiteY4553" fmla="*/ 6322084 h 6858000"/>
              <a:gd name="connsiteX4554" fmla="*/ 6793493 w 7077899"/>
              <a:gd name="connsiteY4554" fmla="*/ 6327177 h 6858000"/>
              <a:gd name="connsiteX4555" fmla="*/ 6787457 w 7077899"/>
              <a:gd name="connsiteY4555" fmla="*/ 6331429 h 6858000"/>
              <a:gd name="connsiteX4556" fmla="*/ 6781022 w 7077899"/>
              <a:gd name="connsiteY4556" fmla="*/ 6335399 h 6858000"/>
              <a:gd name="connsiteX4557" fmla="*/ 6773239 w 7077899"/>
              <a:gd name="connsiteY4557" fmla="*/ 6339197 h 6858000"/>
              <a:gd name="connsiteX4558" fmla="*/ 6765210 w 7077899"/>
              <a:gd name="connsiteY4558" fmla="*/ 6342045 h 6858000"/>
              <a:gd name="connsiteX4559" fmla="*/ 6748754 w 7077899"/>
              <a:gd name="connsiteY4559" fmla="*/ 6347461 h 6858000"/>
              <a:gd name="connsiteX4560" fmla="*/ 6732449 w 7077899"/>
              <a:gd name="connsiteY4560" fmla="*/ 6352210 h 6858000"/>
              <a:gd name="connsiteX4561" fmla="*/ 6716938 w 7077899"/>
              <a:gd name="connsiteY4561" fmla="*/ 6357520 h 6858000"/>
              <a:gd name="connsiteX4562" fmla="*/ 6708758 w 7077899"/>
              <a:gd name="connsiteY4562" fmla="*/ 6361036 h 6858000"/>
              <a:gd name="connsiteX4563" fmla="*/ 6701527 w 7077899"/>
              <a:gd name="connsiteY4563" fmla="*/ 6364446 h 6858000"/>
              <a:gd name="connsiteX4564" fmla="*/ 6698235 w 7077899"/>
              <a:gd name="connsiteY4564" fmla="*/ 6366764 h 6858000"/>
              <a:gd name="connsiteX4565" fmla="*/ 6694392 w 7077899"/>
              <a:gd name="connsiteY4565" fmla="*/ 6369470 h 6858000"/>
              <a:gd name="connsiteX4566" fmla="*/ 6689550 w 7077899"/>
              <a:gd name="connsiteY4566" fmla="*/ 6374564 h 6858000"/>
              <a:gd name="connsiteX4567" fmla="*/ 6682063 w 7077899"/>
              <a:gd name="connsiteY4567" fmla="*/ 6383204 h 6858000"/>
              <a:gd name="connsiteX4568" fmla="*/ 6680664 w 7077899"/>
              <a:gd name="connsiteY4568" fmla="*/ 6385312 h 6858000"/>
              <a:gd name="connsiteX4569" fmla="*/ 6677919 w 7077899"/>
              <a:gd name="connsiteY4569" fmla="*/ 6387244 h 6858000"/>
              <a:gd name="connsiteX4570" fmla="*/ 6674927 w 7077899"/>
              <a:gd name="connsiteY4570" fmla="*/ 6388228 h 6858000"/>
              <a:gd name="connsiteX4571" fmla="*/ 6672334 w 7077899"/>
              <a:gd name="connsiteY4571" fmla="*/ 6389493 h 6858000"/>
              <a:gd name="connsiteX4572" fmla="*/ 6668544 w 7077899"/>
              <a:gd name="connsiteY4572" fmla="*/ 6389918 h 6858000"/>
              <a:gd name="connsiteX4573" fmla="*/ 6664357 w 7077899"/>
              <a:gd name="connsiteY4573" fmla="*/ 6390060 h 6858000"/>
              <a:gd name="connsiteX4574" fmla="*/ 6659373 w 7077899"/>
              <a:gd name="connsiteY4574" fmla="*/ 6389643 h 6858000"/>
              <a:gd name="connsiteX4575" fmla="*/ 6653592 w 7077899"/>
              <a:gd name="connsiteY4575" fmla="*/ 6388663 h 6858000"/>
              <a:gd name="connsiteX4576" fmla="*/ 6652442 w 7077899"/>
              <a:gd name="connsiteY4576" fmla="*/ 6391718 h 6858000"/>
              <a:gd name="connsiteX4577" fmla="*/ 6649795 w 7077899"/>
              <a:gd name="connsiteY4577" fmla="*/ 6395265 h 6858000"/>
              <a:gd name="connsiteX4578" fmla="*/ 6643953 w 7077899"/>
              <a:gd name="connsiteY4578" fmla="*/ 6402746 h 6858000"/>
              <a:gd name="connsiteX4579" fmla="*/ 6635120 w 7077899"/>
              <a:gd name="connsiteY4579" fmla="*/ 6411212 h 6858000"/>
              <a:gd name="connsiteX4580" fmla="*/ 6624241 w 7077899"/>
              <a:gd name="connsiteY4580" fmla="*/ 6420557 h 6858000"/>
              <a:gd name="connsiteX4581" fmla="*/ 6612166 w 7077899"/>
              <a:gd name="connsiteY4581" fmla="*/ 6429060 h 6858000"/>
              <a:gd name="connsiteX4582" fmla="*/ 6598994 w 7077899"/>
              <a:gd name="connsiteY4582" fmla="*/ 6438336 h 6858000"/>
              <a:gd name="connsiteX4583" fmla="*/ 6584627 w 7077899"/>
              <a:gd name="connsiteY4583" fmla="*/ 6446771 h 6858000"/>
              <a:gd name="connsiteX4584" fmla="*/ 6571109 w 7077899"/>
              <a:gd name="connsiteY4584" fmla="*/ 6453485 h 6858000"/>
              <a:gd name="connsiteX4585" fmla="*/ 6571863 w 7077899"/>
              <a:gd name="connsiteY4585" fmla="*/ 6450148 h 6858000"/>
              <a:gd name="connsiteX4586" fmla="*/ 6573561 w 7077899"/>
              <a:gd name="connsiteY4586" fmla="*/ 6446707 h 6858000"/>
              <a:gd name="connsiteX4587" fmla="*/ 6577756 w 7077899"/>
              <a:gd name="connsiteY4587" fmla="*/ 6440385 h 6858000"/>
              <a:gd name="connsiteX4588" fmla="*/ 6581253 w 7077899"/>
              <a:gd name="connsiteY4588" fmla="*/ 6435117 h 6858000"/>
              <a:gd name="connsiteX4589" fmla="*/ 6582004 w 7077899"/>
              <a:gd name="connsiteY4589" fmla="*/ 6431782 h 6858000"/>
              <a:gd name="connsiteX4590" fmla="*/ 6583456 w 7077899"/>
              <a:gd name="connsiteY4590" fmla="*/ 6427393 h 6858000"/>
              <a:gd name="connsiteX4591" fmla="*/ 6574329 w 7077899"/>
              <a:gd name="connsiteY4591" fmla="*/ 6431014 h 6858000"/>
              <a:gd name="connsiteX4592" fmla="*/ 6565751 w 7077899"/>
              <a:gd name="connsiteY4592" fmla="*/ 6434249 h 6858000"/>
              <a:gd name="connsiteX4593" fmla="*/ 6558768 w 7077899"/>
              <a:gd name="connsiteY4593" fmla="*/ 6438606 h 6858000"/>
              <a:gd name="connsiteX4594" fmla="*/ 6551383 w 7077899"/>
              <a:gd name="connsiteY4594" fmla="*/ 6442684 h 6858000"/>
              <a:gd name="connsiteX4595" fmla="*/ 6545595 w 7077899"/>
              <a:gd name="connsiteY4595" fmla="*/ 6447883 h 6858000"/>
              <a:gd name="connsiteX4596" fmla="*/ 6539807 w 7077899"/>
              <a:gd name="connsiteY4596" fmla="*/ 6453082 h 6858000"/>
              <a:gd name="connsiteX4597" fmla="*/ 6535911 w 7077899"/>
              <a:gd name="connsiteY4597" fmla="*/ 6458070 h 6858000"/>
              <a:gd name="connsiteX4598" fmla="*/ 6531318 w 7077899"/>
              <a:gd name="connsiteY4598" fmla="*/ 6464110 h 6858000"/>
              <a:gd name="connsiteX4599" fmla="*/ 6527124 w 7077899"/>
              <a:gd name="connsiteY4599" fmla="*/ 6470432 h 6858000"/>
              <a:gd name="connsiteX4600" fmla="*/ 6523723 w 7077899"/>
              <a:gd name="connsiteY4600" fmla="*/ 6477316 h 6858000"/>
              <a:gd name="connsiteX4601" fmla="*/ 6518026 w 7077899"/>
              <a:gd name="connsiteY4601" fmla="*/ 6490307 h 6858000"/>
              <a:gd name="connsiteX4602" fmla="*/ 6512176 w 7077899"/>
              <a:gd name="connsiteY4602" fmla="*/ 6503968 h 6858000"/>
              <a:gd name="connsiteX4603" fmla="*/ 6506972 w 7077899"/>
              <a:gd name="connsiteY4603" fmla="*/ 6518855 h 6858000"/>
              <a:gd name="connsiteX4604" fmla="*/ 6508964 w 7077899"/>
              <a:gd name="connsiteY4604" fmla="*/ 6520258 h 6858000"/>
              <a:gd name="connsiteX4605" fmla="*/ 6511658 w 7077899"/>
              <a:gd name="connsiteY4605" fmla="*/ 6520607 h 6858000"/>
              <a:gd name="connsiteX4606" fmla="*/ 6513002 w 7077899"/>
              <a:gd name="connsiteY4606" fmla="*/ 6520781 h 6858000"/>
              <a:gd name="connsiteX4607" fmla="*/ 6515844 w 7077899"/>
              <a:gd name="connsiteY4607" fmla="*/ 6520464 h 6858000"/>
              <a:gd name="connsiteX4608" fmla="*/ 6521430 w 7077899"/>
              <a:gd name="connsiteY4608" fmla="*/ 6518214 h 6858000"/>
              <a:gd name="connsiteX4609" fmla="*/ 6525670 w 7077899"/>
              <a:gd name="connsiteY4609" fmla="*/ 6515789 h 6858000"/>
              <a:gd name="connsiteX4610" fmla="*/ 6531556 w 7077899"/>
              <a:gd name="connsiteY4610" fmla="*/ 6512205 h 6858000"/>
              <a:gd name="connsiteX4611" fmla="*/ 6537691 w 7077899"/>
              <a:gd name="connsiteY4611" fmla="*/ 6509568 h 6858000"/>
              <a:gd name="connsiteX4612" fmla="*/ 6541082 w 7077899"/>
              <a:gd name="connsiteY4612" fmla="*/ 6508864 h 6858000"/>
              <a:gd name="connsiteX4613" fmla="*/ 6544871 w 7077899"/>
              <a:gd name="connsiteY4613" fmla="*/ 6508440 h 6858000"/>
              <a:gd name="connsiteX4614" fmla="*/ 6548509 w 7077899"/>
              <a:gd name="connsiteY4614" fmla="*/ 6508684 h 6858000"/>
              <a:gd name="connsiteX4615" fmla="*/ 6551847 w 7077899"/>
              <a:gd name="connsiteY4615" fmla="*/ 6510262 h 6858000"/>
              <a:gd name="connsiteX4616" fmla="*/ 6542021 w 7077899"/>
              <a:gd name="connsiteY4616" fmla="*/ 6514937 h 6858000"/>
              <a:gd name="connsiteX4617" fmla="*/ 6534089 w 7077899"/>
              <a:gd name="connsiteY4617" fmla="*/ 6519400 h 6858000"/>
              <a:gd name="connsiteX4618" fmla="*/ 6528602 w 7077899"/>
              <a:gd name="connsiteY4618" fmla="*/ 6523265 h 6858000"/>
              <a:gd name="connsiteX4619" fmla="*/ 6523910 w 7077899"/>
              <a:gd name="connsiteY4619" fmla="*/ 6527692 h 6858000"/>
              <a:gd name="connsiteX4620" fmla="*/ 6520317 w 7077899"/>
              <a:gd name="connsiteY4620" fmla="*/ 6531345 h 6858000"/>
              <a:gd name="connsiteX4621" fmla="*/ 6517120 w 7077899"/>
              <a:gd name="connsiteY4621" fmla="*/ 6535279 h 6858000"/>
              <a:gd name="connsiteX4622" fmla="*/ 6515971 w 7077899"/>
              <a:gd name="connsiteY4622" fmla="*/ 6538333 h 6858000"/>
              <a:gd name="connsiteX4623" fmla="*/ 6514120 w 7077899"/>
              <a:gd name="connsiteY4623" fmla="*/ 6542442 h 6858000"/>
              <a:gd name="connsiteX4624" fmla="*/ 6512865 w 7077899"/>
              <a:gd name="connsiteY4624" fmla="*/ 6550060 h 6858000"/>
              <a:gd name="connsiteX4625" fmla="*/ 6510610 w 7077899"/>
              <a:gd name="connsiteY4625" fmla="*/ 6560067 h 6858000"/>
              <a:gd name="connsiteX4626" fmla="*/ 6508061 w 7077899"/>
              <a:gd name="connsiteY4626" fmla="*/ 6565230 h 6858000"/>
              <a:gd name="connsiteX4627" fmla="*/ 6504264 w 7077899"/>
              <a:gd name="connsiteY4627" fmla="*/ 6571831 h 6858000"/>
              <a:gd name="connsiteX4628" fmla="*/ 6499521 w 7077899"/>
              <a:gd name="connsiteY4628" fmla="*/ 6578538 h 6858000"/>
              <a:gd name="connsiteX4629" fmla="*/ 6493532 w 7077899"/>
              <a:gd name="connsiteY4629" fmla="*/ 6586685 h 6858000"/>
              <a:gd name="connsiteX4630" fmla="*/ 6484405 w 7077899"/>
              <a:gd name="connsiteY4630" fmla="*/ 6590307 h 6858000"/>
              <a:gd name="connsiteX4631" fmla="*/ 6473932 w 7077899"/>
              <a:gd name="connsiteY4631" fmla="*/ 6593753 h 6858000"/>
              <a:gd name="connsiteX4632" fmla="*/ 6454484 w 7077899"/>
              <a:gd name="connsiteY4632" fmla="*/ 6600155 h 6858000"/>
              <a:gd name="connsiteX4633" fmla="*/ 6434786 w 7077899"/>
              <a:gd name="connsiteY4633" fmla="*/ 6605608 h 6858000"/>
              <a:gd name="connsiteX4634" fmla="*/ 6417083 w 7077899"/>
              <a:gd name="connsiteY4634" fmla="*/ 6612464 h 6858000"/>
              <a:gd name="connsiteX4635" fmla="*/ 6408903 w 7077899"/>
              <a:gd name="connsiteY4635" fmla="*/ 6615980 h 6858000"/>
              <a:gd name="connsiteX4636" fmla="*/ 6401123 w 7077899"/>
              <a:gd name="connsiteY4636" fmla="*/ 6619775 h 6858000"/>
              <a:gd name="connsiteX4637" fmla="*/ 6394686 w 7077899"/>
              <a:gd name="connsiteY4637" fmla="*/ 6623747 h 6858000"/>
              <a:gd name="connsiteX4638" fmla="*/ 6389597 w 7077899"/>
              <a:gd name="connsiteY4638" fmla="*/ 6627892 h 6858000"/>
              <a:gd name="connsiteX4639" fmla="*/ 6385702 w 7077899"/>
              <a:gd name="connsiteY4639" fmla="*/ 6632880 h 6858000"/>
              <a:gd name="connsiteX4640" fmla="*/ 6384102 w 7077899"/>
              <a:gd name="connsiteY4640" fmla="*/ 6637935 h 6858000"/>
              <a:gd name="connsiteX4641" fmla="*/ 6384244 w 7077899"/>
              <a:gd name="connsiteY4641" fmla="*/ 6643447 h 6858000"/>
              <a:gd name="connsiteX4642" fmla="*/ 6385432 w 7077899"/>
              <a:gd name="connsiteY4642" fmla="*/ 6650467 h 6858000"/>
              <a:gd name="connsiteX4643" fmla="*/ 6372214 w 7077899"/>
              <a:gd name="connsiteY4643" fmla="*/ 6655847 h 6858000"/>
              <a:gd name="connsiteX4644" fmla="*/ 6360892 w 7077899"/>
              <a:gd name="connsiteY4644" fmla="*/ 6661015 h 6858000"/>
              <a:gd name="connsiteX4645" fmla="*/ 6336804 w 7077899"/>
              <a:gd name="connsiteY4645" fmla="*/ 6669561 h 6858000"/>
              <a:gd name="connsiteX4646" fmla="*/ 6314611 w 7077899"/>
              <a:gd name="connsiteY4646" fmla="*/ 6677894 h 6858000"/>
              <a:gd name="connsiteX4647" fmla="*/ 6294614 w 7077899"/>
              <a:gd name="connsiteY4647" fmla="*/ 6684681 h 6858000"/>
              <a:gd name="connsiteX4648" fmla="*/ 6283992 w 7077899"/>
              <a:gd name="connsiteY4648" fmla="*/ 6688794 h 6858000"/>
              <a:gd name="connsiteX4649" fmla="*/ 6274315 w 7077899"/>
              <a:gd name="connsiteY4649" fmla="*/ 6692803 h 6858000"/>
              <a:gd name="connsiteX4650" fmla="*/ 6265038 w 7077899"/>
              <a:gd name="connsiteY4650" fmla="*/ 6697092 h 6858000"/>
              <a:gd name="connsiteX4651" fmla="*/ 6256159 w 7077899"/>
              <a:gd name="connsiteY4651" fmla="*/ 6701661 h 6858000"/>
              <a:gd name="connsiteX4652" fmla="*/ 6247529 w 7077899"/>
              <a:gd name="connsiteY4652" fmla="*/ 6707178 h 6858000"/>
              <a:gd name="connsiteX4653" fmla="*/ 6239147 w 7077899"/>
              <a:gd name="connsiteY4653" fmla="*/ 6713642 h 6858000"/>
              <a:gd name="connsiteX4654" fmla="*/ 6232657 w 7077899"/>
              <a:gd name="connsiteY4654" fmla="*/ 6719895 h 6858000"/>
              <a:gd name="connsiteX4655" fmla="*/ 6224923 w 7077899"/>
              <a:gd name="connsiteY4655" fmla="*/ 6727587 h 6858000"/>
              <a:gd name="connsiteX4656" fmla="*/ 6220240 w 7077899"/>
              <a:gd name="connsiteY4656" fmla="*/ 6725835 h 6858000"/>
              <a:gd name="connsiteX4657" fmla="*/ 6216103 w 7077899"/>
              <a:gd name="connsiteY4657" fmla="*/ 6723696 h 6858000"/>
              <a:gd name="connsiteX4658" fmla="*/ 6211270 w 7077899"/>
              <a:gd name="connsiteY4658" fmla="*/ 6722611 h 6858000"/>
              <a:gd name="connsiteX4659" fmla="*/ 6206984 w 7077899"/>
              <a:gd name="connsiteY4659" fmla="*/ 6721139 h 6858000"/>
              <a:gd name="connsiteX4660" fmla="*/ 6202000 w 7077899"/>
              <a:gd name="connsiteY4660" fmla="*/ 6720721 h 6858000"/>
              <a:gd name="connsiteX4661" fmla="*/ 6197016 w 7077899"/>
              <a:gd name="connsiteY4661" fmla="*/ 6720303 h 6858000"/>
              <a:gd name="connsiteX4662" fmla="*/ 6186995 w 7077899"/>
              <a:gd name="connsiteY4662" fmla="*/ 6721748 h 6858000"/>
              <a:gd name="connsiteX4663" fmla="*/ 6176276 w 7077899"/>
              <a:gd name="connsiteY4663" fmla="*/ 6724247 h 6858000"/>
              <a:gd name="connsiteX4664" fmla="*/ 6166350 w 7077899"/>
              <a:gd name="connsiteY4664" fmla="*/ 6727308 h 6858000"/>
              <a:gd name="connsiteX4665" fmla="*/ 6155577 w 7077899"/>
              <a:gd name="connsiteY4665" fmla="*/ 6732089 h 6858000"/>
              <a:gd name="connsiteX4666" fmla="*/ 6144655 w 7077899"/>
              <a:gd name="connsiteY4666" fmla="*/ 6737537 h 6858000"/>
              <a:gd name="connsiteX4667" fmla="*/ 6133579 w 7077899"/>
              <a:gd name="connsiteY4667" fmla="*/ 6743652 h 6858000"/>
              <a:gd name="connsiteX4668" fmla="*/ 6123301 w 7077899"/>
              <a:gd name="connsiteY4668" fmla="*/ 6750329 h 6858000"/>
              <a:gd name="connsiteX4669" fmla="*/ 6101651 w 7077899"/>
              <a:gd name="connsiteY4669" fmla="*/ 6764454 h 6858000"/>
              <a:gd name="connsiteX4670" fmla="*/ 6080248 w 7077899"/>
              <a:gd name="connsiteY4670" fmla="*/ 6779528 h 6858000"/>
              <a:gd name="connsiteX4671" fmla="*/ 6059942 w 7077899"/>
              <a:gd name="connsiteY4671" fmla="*/ 6793828 h 6858000"/>
              <a:gd name="connsiteX4672" fmla="*/ 6085262 w 7077899"/>
              <a:gd name="connsiteY4672" fmla="*/ 6796199 h 6858000"/>
              <a:gd name="connsiteX4673" fmla="*/ 6096576 w 7077899"/>
              <a:gd name="connsiteY4673" fmla="*/ 6797211 h 6858000"/>
              <a:gd name="connsiteX4674" fmla="*/ 6107792 w 7077899"/>
              <a:gd name="connsiteY4674" fmla="*/ 6796606 h 6858000"/>
              <a:gd name="connsiteX4675" fmla="*/ 6120108 w 7077899"/>
              <a:gd name="connsiteY4675" fmla="*/ 6795229 h 6858000"/>
              <a:gd name="connsiteX4676" fmla="*/ 6126736 w 7077899"/>
              <a:gd name="connsiteY4676" fmla="*/ 6794489 h 6858000"/>
              <a:gd name="connsiteX4677" fmla="*/ 6133668 w 7077899"/>
              <a:gd name="connsiteY4677" fmla="*/ 6792413 h 6858000"/>
              <a:gd name="connsiteX4678" fmla="*/ 6140450 w 7077899"/>
              <a:gd name="connsiteY4678" fmla="*/ 6791005 h 6858000"/>
              <a:gd name="connsiteX4679" fmla="*/ 6147532 w 7077899"/>
              <a:gd name="connsiteY4679" fmla="*/ 6788263 h 6858000"/>
              <a:gd name="connsiteX4680" fmla="*/ 6164290 w 7077899"/>
              <a:gd name="connsiteY4680" fmla="*/ 6781512 h 6858000"/>
              <a:gd name="connsiteX4681" fmla="*/ 6164334 w 7077899"/>
              <a:gd name="connsiteY4681" fmla="*/ 6785408 h 6858000"/>
              <a:gd name="connsiteX4682" fmla="*/ 6162884 w 7077899"/>
              <a:gd name="connsiteY4682" fmla="*/ 6789796 h 6858000"/>
              <a:gd name="connsiteX4683" fmla="*/ 6161183 w 7077899"/>
              <a:gd name="connsiteY4683" fmla="*/ 6793240 h 6858000"/>
              <a:gd name="connsiteX4684" fmla="*/ 6157990 w 7077899"/>
              <a:gd name="connsiteY4684" fmla="*/ 6797172 h 6858000"/>
              <a:gd name="connsiteX4685" fmla="*/ 6154396 w 7077899"/>
              <a:gd name="connsiteY4685" fmla="*/ 6800826 h 6858000"/>
              <a:gd name="connsiteX4686" fmla="*/ 6150254 w 7077899"/>
              <a:gd name="connsiteY4686" fmla="*/ 6804866 h 6858000"/>
              <a:gd name="connsiteX4687" fmla="*/ 6145862 w 7077899"/>
              <a:gd name="connsiteY4687" fmla="*/ 6807958 h 6858000"/>
              <a:gd name="connsiteX4688" fmla="*/ 6140675 w 7077899"/>
              <a:gd name="connsiteY4688" fmla="*/ 6810488 h 6858000"/>
              <a:gd name="connsiteX4689" fmla="*/ 6135886 w 7077899"/>
              <a:gd name="connsiteY4689" fmla="*/ 6813300 h 6858000"/>
              <a:gd name="connsiteX4690" fmla="*/ 6131645 w 7077899"/>
              <a:gd name="connsiteY4690" fmla="*/ 6815725 h 6858000"/>
              <a:gd name="connsiteX4691" fmla="*/ 6126760 w 7077899"/>
              <a:gd name="connsiteY4691" fmla="*/ 6816921 h 6858000"/>
              <a:gd name="connsiteX4692" fmla="*/ 6122272 w 7077899"/>
              <a:gd name="connsiteY4692" fmla="*/ 6818397 h 6858000"/>
              <a:gd name="connsiteX4693" fmla="*/ 6118482 w 7077899"/>
              <a:gd name="connsiteY4693" fmla="*/ 6818822 h 6858000"/>
              <a:gd name="connsiteX4694" fmla="*/ 6115791 w 7077899"/>
              <a:gd name="connsiteY4694" fmla="*/ 6818472 h 6858000"/>
              <a:gd name="connsiteX4695" fmla="*/ 6113100 w 7077899"/>
              <a:gd name="connsiteY4695" fmla="*/ 6818123 h 6858000"/>
              <a:gd name="connsiteX4696" fmla="*/ 6112204 w 7077899"/>
              <a:gd name="connsiteY4696" fmla="*/ 6815947 h 6858000"/>
              <a:gd name="connsiteX4697" fmla="*/ 6105769 w 7077899"/>
              <a:gd name="connsiteY4697" fmla="*/ 6819919 h 6858000"/>
              <a:gd name="connsiteX4698" fmla="*/ 6100680 w 7077899"/>
              <a:gd name="connsiteY4698" fmla="*/ 6824064 h 6858000"/>
              <a:gd name="connsiteX4699" fmla="*/ 6096237 w 7077899"/>
              <a:gd name="connsiteY4699" fmla="*/ 6829438 h 6858000"/>
              <a:gd name="connsiteX4700" fmla="*/ 6091793 w 7077899"/>
              <a:gd name="connsiteY4700" fmla="*/ 6834812 h 6858000"/>
              <a:gd name="connsiteX4701" fmla="*/ 6088697 w 7077899"/>
              <a:gd name="connsiteY4701" fmla="*/ 6840360 h 6858000"/>
              <a:gd name="connsiteX4702" fmla="*/ 6085449 w 7077899"/>
              <a:gd name="connsiteY4702" fmla="*/ 6846575 h 6858000"/>
              <a:gd name="connsiteX4703" fmla="*/ 6081236 w 7077899"/>
              <a:gd name="connsiteY4703" fmla="*/ 6858000 h 6858000"/>
              <a:gd name="connsiteX4704" fmla="*/ 3624576 w 7077899"/>
              <a:gd name="connsiteY4704" fmla="*/ 6858000 h 6858000"/>
              <a:gd name="connsiteX4705" fmla="*/ 3590593 w 7077899"/>
              <a:gd name="connsiteY4705" fmla="*/ 6829610 h 6858000"/>
              <a:gd name="connsiteX4706" fmla="*/ 3574361 w 7077899"/>
              <a:gd name="connsiteY4706" fmla="*/ 6813541 h 6858000"/>
              <a:gd name="connsiteX4707" fmla="*/ 3557583 w 7077899"/>
              <a:gd name="connsiteY4707" fmla="*/ 6797859 h 6858000"/>
              <a:gd name="connsiteX4708" fmla="*/ 3541502 w 7077899"/>
              <a:gd name="connsiteY4708" fmla="*/ 6781124 h 6858000"/>
              <a:gd name="connsiteX4709" fmla="*/ 3526917 w 7077899"/>
              <a:gd name="connsiteY4709" fmla="*/ 6763897 h 6858000"/>
              <a:gd name="connsiteX4710" fmla="*/ 3513281 w 7077899"/>
              <a:gd name="connsiteY4710" fmla="*/ 6746562 h 6858000"/>
              <a:gd name="connsiteX4711" fmla="*/ 3507410 w 7077899"/>
              <a:gd name="connsiteY4711" fmla="*/ 6737790 h 6858000"/>
              <a:gd name="connsiteX4712" fmla="*/ 3502238 w 7077899"/>
              <a:gd name="connsiteY4712" fmla="*/ 6727963 h 6858000"/>
              <a:gd name="connsiteX4713" fmla="*/ 3493939 w 7077899"/>
              <a:gd name="connsiteY4713" fmla="*/ 6707432 h 6858000"/>
              <a:gd name="connsiteX4714" fmla="*/ 3489028 w 7077899"/>
              <a:gd name="connsiteY4714" fmla="*/ 6686196 h 6858000"/>
              <a:gd name="connsiteX4715" fmla="*/ 3483099 w 7077899"/>
              <a:gd name="connsiteY4715" fmla="*/ 6685884 h 6858000"/>
              <a:gd name="connsiteX4716" fmla="*/ 3476865 w 7077899"/>
              <a:gd name="connsiteY4716" fmla="*/ 6686906 h 6858000"/>
              <a:gd name="connsiteX4717" fmla="*/ 3472227 w 7077899"/>
              <a:gd name="connsiteY4717" fmla="*/ 6689051 h 6858000"/>
              <a:gd name="connsiteX4718" fmla="*/ 3468138 w 7077899"/>
              <a:gd name="connsiteY4718" fmla="*/ 6690808 h 6858000"/>
              <a:gd name="connsiteX4719" fmla="*/ 3464297 w 7077899"/>
              <a:gd name="connsiteY4719" fmla="*/ 6693513 h 6858000"/>
              <a:gd name="connsiteX4720" fmla="*/ 3462198 w 7077899"/>
              <a:gd name="connsiteY4720" fmla="*/ 6696674 h 6858000"/>
              <a:gd name="connsiteX4721" fmla="*/ 3459003 w 7077899"/>
              <a:gd name="connsiteY4721" fmla="*/ 6700608 h 6858000"/>
              <a:gd name="connsiteX4722" fmla="*/ 3456755 w 7077899"/>
              <a:gd name="connsiteY4722" fmla="*/ 6704436 h 6858000"/>
              <a:gd name="connsiteX4723" fmla="*/ 3453604 w 7077899"/>
              <a:gd name="connsiteY4723" fmla="*/ 6712266 h 6858000"/>
              <a:gd name="connsiteX4724" fmla="*/ 3452747 w 7077899"/>
              <a:gd name="connsiteY4724" fmla="*/ 6720165 h 6858000"/>
              <a:gd name="connsiteX4725" fmla="*/ 3453384 w 7077899"/>
              <a:gd name="connsiteY4725" fmla="*/ 6727572 h 6858000"/>
              <a:gd name="connsiteX4726" fmla="*/ 3455176 w 7077899"/>
              <a:gd name="connsiteY4726" fmla="*/ 6731924 h 6858000"/>
              <a:gd name="connsiteX4727" fmla="*/ 3448253 w 7077899"/>
              <a:gd name="connsiteY4727" fmla="*/ 6727821 h 6858000"/>
              <a:gd name="connsiteX4728" fmla="*/ 3438839 w 7077899"/>
              <a:gd name="connsiteY4728" fmla="*/ 6720419 h 6858000"/>
              <a:gd name="connsiteX4729" fmla="*/ 3427833 w 7077899"/>
              <a:gd name="connsiteY4729" fmla="*/ 6711896 h 6858000"/>
              <a:gd name="connsiteX4730" fmla="*/ 3417277 w 7077899"/>
              <a:gd name="connsiteY4730" fmla="*/ 6701371 h 6858000"/>
              <a:gd name="connsiteX4731" fmla="*/ 3407024 w 7077899"/>
              <a:gd name="connsiteY4731" fmla="*/ 6689511 h 6858000"/>
              <a:gd name="connsiteX4732" fmla="*/ 3396770 w 7077899"/>
              <a:gd name="connsiteY4732" fmla="*/ 6677652 h 6858000"/>
              <a:gd name="connsiteX4733" fmla="*/ 3387861 w 7077899"/>
              <a:gd name="connsiteY4733" fmla="*/ 6665968 h 6858000"/>
              <a:gd name="connsiteX4734" fmla="*/ 3381096 w 7077899"/>
              <a:gd name="connsiteY4734" fmla="*/ 6655019 h 6858000"/>
              <a:gd name="connsiteX4735" fmla="*/ 3387682 w 7077899"/>
              <a:gd name="connsiteY4735" fmla="*/ 6650381 h 6858000"/>
              <a:gd name="connsiteX4736" fmla="*/ 3392472 w 7077899"/>
              <a:gd name="connsiteY4736" fmla="*/ 6647570 h 6858000"/>
              <a:gd name="connsiteX4737" fmla="*/ 3396411 w 7077899"/>
              <a:gd name="connsiteY4737" fmla="*/ 6646479 h 6858000"/>
              <a:gd name="connsiteX4738" fmla="*/ 3398702 w 7077899"/>
              <a:gd name="connsiteY4738" fmla="*/ 6646547 h 6858000"/>
              <a:gd name="connsiteX4739" fmla="*/ 3400598 w 7077899"/>
              <a:gd name="connsiteY4739" fmla="*/ 6646335 h 6858000"/>
              <a:gd name="connsiteX4740" fmla="*/ 3401094 w 7077899"/>
              <a:gd name="connsiteY4740" fmla="*/ 6648232 h 6858000"/>
              <a:gd name="connsiteX4741" fmla="*/ 3402634 w 7077899"/>
              <a:gd name="connsiteY4741" fmla="*/ 6651636 h 6858000"/>
              <a:gd name="connsiteX4742" fmla="*/ 3402379 w 7077899"/>
              <a:gd name="connsiteY4742" fmla="*/ 6656867 h 6858000"/>
              <a:gd name="connsiteX4743" fmla="*/ 3402326 w 7077899"/>
              <a:gd name="connsiteY4743" fmla="*/ 6659148 h 6858000"/>
              <a:gd name="connsiteX4744" fmla="*/ 3403620 w 7077899"/>
              <a:gd name="connsiteY4744" fmla="*/ 6661605 h 6858000"/>
              <a:gd name="connsiteX4745" fmla="*/ 3405214 w 7077899"/>
              <a:gd name="connsiteY4745" fmla="*/ 6662728 h 6858000"/>
              <a:gd name="connsiteX4746" fmla="*/ 3406807 w 7077899"/>
              <a:gd name="connsiteY4746" fmla="*/ 6663849 h 6858000"/>
              <a:gd name="connsiteX4747" fmla="*/ 3410596 w 7077899"/>
              <a:gd name="connsiteY4747" fmla="*/ 6663426 h 6858000"/>
              <a:gd name="connsiteX4748" fmla="*/ 3414138 w 7077899"/>
              <a:gd name="connsiteY4748" fmla="*/ 6662055 h 6858000"/>
              <a:gd name="connsiteX4749" fmla="*/ 3416882 w 7077899"/>
              <a:gd name="connsiteY4749" fmla="*/ 6660122 h 6858000"/>
              <a:gd name="connsiteX4750" fmla="*/ 3418828 w 7077899"/>
              <a:gd name="connsiteY4750" fmla="*/ 6657629 h 6858000"/>
              <a:gd name="connsiteX4751" fmla="*/ 3419829 w 7077899"/>
              <a:gd name="connsiteY4751" fmla="*/ 6655241 h 6858000"/>
              <a:gd name="connsiteX4752" fmla="*/ 3420430 w 7077899"/>
              <a:gd name="connsiteY4752" fmla="*/ 6652572 h 6858000"/>
              <a:gd name="connsiteX4753" fmla="*/ 3419934 w 7077899"/>
              <a:gd name="connsiteY4753" fmla="*/ 6650677 h 6858000"/>
              <a:gd name="connsiteX4754" fmla="*/ 3419039 w 7077899"/>
              <a:gd name="connsiteY4754" fmla="*/ 6648500 h 6858000"/>
              <a:gd name="connsiteX4755" fmla="*/ 3414957 w 7077899"/>
              <a:gd name="connsiteY4755" fmla="*/ 6644080 h 6858000"/>
              <a:gd name="connsiteX4756" fmla="*/ 3405297 w 7077899"/>
              <a:gd name="connsiteY4756" fmla="*/ 6635731 h 6858000"/>
              <a:gd name="connsiteX4757" fmla="*/ 3402162 w 7077899"/>
              <a:gd name="connsiteY4757" fmla="*/ 6631205 h 6858000"/>
              <a:gd name="connsiteX4758" fmla="*/ 3400719 w 7077899"/>
              <a:gd name="connsiteY4758" fmla="*/ 6629415 h 6858000"/>
              <a:gd name="connsiteX4759" fmla="*/ 3400770 w 7077899"/>
              <a:gd name="connsiteY4759" fmla="*/ 6627133 h 6858000"/>
              <a:gd name="connsiteX4760" fmla="*/ 3396335 w 7077899"/>
              <a:gd name="connsiteY4760" fmla="*/ 6626328 h 6858000"/>
              <a:gd name="connsiteX4761" fmla="*/ 3395388 w 7077899"/>
              <a:gd name="connsiteY4761" fmla="*/ 6626435 h 6858000"/>
              <a:gd name="connsiteX4762" fmla="*/ 3394840 w 7077899"/>
              <a:gd name="connsiteY4762" fmla="*/ 6626820 h 6858000"/>
              <a:gd name="connsiteX4763" fmla="*/ 3391547 w 7077899"/>
              <a:gd name="connsiteY4763" fmla="*/ 6629140 h 6858000"/>
              <a:gd name="connsiteX4764" fmla="*/ 3389200 w 7077899"/>
              <a:gd name="connsiteY4764" fmla="*/ 6631353 h 6858000"/>
              <a:gd name="connsiteX4765" fmla="*/ 3386553 w 7077899"/>
              <a:gd name="connsiteY4765" fmla="*/ 6634900 h 6858000"/>
              <a:gd name="connsiteX4766" fmla="*/ 3383111 w 7077899"/>
              <a:gd name="connsiteY4766" fmla="*/ 6637887 h 6858000"/>
              <a:gd name="connsiteX4767" fmla="*/ 3378421 w 7077899"/>
              <a:gd name="connsiteY4767" fmla="*/ 6642312 h 6858000"/>
              <a:gd name="connsiteX4768" fmla="*/ 3372684 w 7077899"/>
              <a:gd name="connsiteY4768" fmla="*/ 6645230 h 6858000"/>
              <a:gd name="connsiteX4769" fmla="*/ 3356708 w 7077899"/>
              <a:gd name="connsiteY4769" fmla="*/ 6623930 h 6858000"/>
              <a:gd name="connsiteX4770" fmla="*/ 3343027 w 7077899"/>
              <a:gd name="connsiteY4770" fmla="*/ 6602700 h 6858000"/>
              <a:gd name="connsiteX4771" fmla="*/ 3330690 w 7077899"/>
              <a:gd name="connsiteY4771" fmla="*/ 6581643 h 6858000"/>
              <a:gd name="connsiteX4772" fmla="*/ 3317804 w 7077899"/>
              <a:gd name="connsiteY4772" fmla="*/ 6560976 h 6858000"/>
              <a:gd name="connsiteX4773" fmla="*/ 3296771 w 7077899"/>
              <a:gd name="connsiteY4773" fmla="*/ 6519107 h 6858000"/>
              <a:gd name="connsiteX4774" fmla="*/ 3277481 w 7077899"/>
              <a:gd name="connsiteY4774" fmla="*/ 6477696 h 6858000"/>
              <a:gd name="connsiteX4775" fmla="*/ 3267287 w 7077899"/>
              <a:gd name="connsiteY4775" fmla="*/ 6457375 h 6858000"/>
              <a:gd name="connsiteX4776" fmla="*/ 3256545 w 7077899"/>
              <a:gd name="connsiteY4776" fmla="*/ 6437442 h 6858000"/>
              <a:gd name="connsiteX4777" fmla="*/ 3234112 w 7077899"/>
              <a:gd name="connsiteY4777" fmla="*/ 6397681 h 6858000"/>
              <a:gd name="connsiteX4778" fmla="*/ 3211035 w 7077899"/>
              <a:gd name="connsiteY4778" fmla="*/ 6356692 h 6858000"/>
              <a:gd name="connsiteX4779" fmla="*/ 3199644 w 7077899"/>
              <a:gd name="connsiteY4779" fmla="*/ 6335531 h 6858000"/>
              <a:gd name="connsiteX4780" fmla="*/ 3188954 w 7077899"/>
              <a:gd name="connsiteY4780" fmla="*/ 6313316 h 6858000"/>
              <a:gd name="connsiteX4781" fmla="*/ 3183167 w 7077899"/>
              <a:gd name="connsiteY4781" fmla="*/ 6318515 h 6858000"/>
              <a:gd name="connsiteX4782" fmla="*/ 3178723 w 7077899"/>
              <a:gd name="connsiteY4782" fmla="*/ 6323888 h 6858000"/>
              <a:gd name="connsiteX4783" fmla="*/ 3175625 w 7077899"/>
              <a:gd name="connsiteY4783" fmla="*/ 6329437 h 6858000"/>
              <a:gd name="connsiteX4784" fmla="*/ 3173076 w 7077899"/>
              <a:gd name="connsiteY4784" fmla="*/ 6334599 h 6858000"/>
              <a:gd name="connsiteX4785" fmla="*/ 3171475 w 7077899"/>
              <a:gd name="connsiteY4785" fmla="*/ 6339656 h 6858000"/>
              <a:gd name="connsiteX4786" fmla="*/ 3170670 w 7077899"/>
              <a:gd name="connsiteY4786" fmla="*/ 6345273 h 6858000"/>
              <a:gd name="connsiteX4787" fmla="*/ 3170415 w 7077899"/>
              <a:gd name="connsiteY4787" fmla="*/ 6350504 h 6858000"/>
              <a:gd name="connsiteX4788" fmla="*/ 3170956 w 7077899"/>
              <a:gd name="connsiteY4788" fmla="*/ 6356296 h 6858000"/>
              <a:gd name="connsiteX4789" fmla="*/ 3174235 w 7077899"/>
              <a:gd name="connsiteY4789" fmla="*/ 6366334 h 6858000"/>
              <a:gd name="connsiteX4790" fmla="*/ 3179256 w 7077899"/>
              <a:gd name="connsiteY4790" fmla="*/ 6376828 h 6858000"/>
              <a:gd name="connsiteX4791" fmla="*/ 3185622 w 7077899"/>
              <a:gd name="connsiteY4791" fmla="*/ 6387496 h 6858000"/>
              <a:gd name="connsiteX4792" fmla="*/ 3192937 w 7077899"/>
              <a:gd name="connsiteY4792" fmla="*/ 6398057 h 6858000"/>
              <a:gd name="connsiteX4793" fmla="*/ 3200552 w 7077899"/>
              <a:gd name="connsiteY4793" fmla="*/ 6407286 h 6858000"/>
              <a:gd name="connsiteX4794" fmla="*/ 3207221 w 7077899"/>
              <a:gd name="connsiteY4794" fmla="*/ 6416619 h 6858000"/>
              <a:gd name="connsiteX4795" fmla="*/ 3212941 w 7077899"/>
              <a:gd name="connsiteY4795" fmla="*/ 6426060 h 6858000"/>
              <a:gd name="connsiteX4796" fmla="*/ 3215130 w 7077899"/>
              <a:gd name="connsiteY4796" fmla="*/ 6430692 h 6858000"/>
              <a:gd name="connsiteX4797" fmla="*/ 3215423 w 7077899"/>
              <a:gd name="connsiteY4797" fmla="*/ 6435536 h 6858000"/>
              <a:gd name="connsiteX4798" fmla="*/ 3216265 w 7077899"/>
              <a:gd name="connsiteY4798" fmla="*/ 6439994 h 6858000"/>
              <a:gd name="connsiteX4799" fmla="*/ 3216706 w 7077899"/>
              <a:gd name="connsiteY4799" fmla="*/ 6444172 h 6858000"/>
              <a:gd name="connsiteX4800" fmla="*/ 3215654 w 7077899"/>
              <a:gd name="connsiteY4800" fmla="*/ 6448842 h 6858000"/>
              <a:gd name="connsiteX4801" fmla="*/ 3213257 w 7077899"/>
              <a:gd name="connsiteY4801" fmla="*/ 6453335 h 6858000"/>
              <a:gd name="connsiteX4802" fmla="*/ 3210461 w 7077899"/>
              <a:gd name="connsiteY4802" fmla="*/ 6457550 h 6858000"/>
              <a:gd name="connsiteX4803" fmla="*/ 3206715 w 7077899"/>
              <a:gd name="connsiteY4803" fmla="*/ 6461871 h 6858000"/>
              <a:gd name="connsiteX4804" fmla="*/ 3201078 w 7077899"/>
              <a:gd name="connsiteY4804" fmla="*/ 6466403 h 6858000"/>
              <a:gd name="connsiteX4805" fmla="*/ 3194492 w 7077899"/>
              <a:gd name="connsiteY4805" fmla="*/ 6471040 h 6858000"/>
              <a:gd name="connsiteX4806" fmla="*/ 3197943 w 7077899"/>
              <a:gd name="connsiteY4806" fmla="*/ 6461876 h 6858000"/>
              <a:gd name="connsiteX4807" fmla="*/ 3199748 w 7077899"/>
              <a:gd name="connsiteY4807" fmla="*/ 6453870 h 6858000"/>
              <a:gd name="connsiteX4808" fmla="*/ 3199356 w 7077899"/>
              <a:gd name="connsiteY4808" fmla="*/ 6447412 h 6858000"/>
              <a:gd name="connsiteX4809" fmla="*/ 3197868 w 7077899"/>
              <a:gd name="connsiteY4809" fmla="*/ 6441726 h 6858000"/>
              <a:gd name="connsiteX4810" fmla="*/ 3194884 w 7077899"/>
              <a:gd name="connsiteY4810" fmla="*/ 6436532 h 6858000"/>
              <a:gd name="connsiteX4811" fmla="*/ 3191201 w 7077899"/>
              <a:gd name="connsiteY4811" fmla="*/ 6432391 h 6858000"/>
              <a:gd name="connsiteX4812" fmla="*/ 3186966 w 7077899"/>
              <a:gd name="connsiteY4812" fmla="*/ 6428639 h 6858000"/>
              <a:gd name="connsiteX4813" fmla="*/ 3182185 w 7077899"/>
              <a:gd name="connsiteY4813" fmla="*/ 6425272 h 6858000"/>
              <a:gd name="connsiteX4814" fmla="*/ 3171676 w 7077899"/>
              <a:gd name="connsiteY4814" fmla="*/ 6418642 h 6858000"/>
              <a:gd name="connsiteX4815" fmla="*/ 3161015 w 7077899"/>
              <a:gd name="connsiteY4815" fmla="*/ 6412681 h 6858000"/>
              <a:gd name="connsiteX4816" fmla="*/ 3158130 w 7077899"/>
              <a:gd name="connsiteY4816" fmla="*/ 6409101 h 6858000"/>
              <a:gd name="connsiteX4817" fmla="*/ 3154445 w 7077899"/>
              <a:gd name="connsiteY4817" fmla="*/ 6404962 h 6858000"/>
              <a:gd name="connsiteX4818" fmla="*/ 3152258 w 7077899"/>
              <a:gd name="connsiteY4818" fmla="*/ 6400329 h 6858000"/>
              <a:gd name="connsiteX4819" fmla="*/ 3152116 w 7077899"/>
              <a:gd name="connsiteY4819" fmla="*/ 6394818 h 6858000"/>
              <a:gd name="connsiteX4820" fmla="*/ 3144282 w 7077899"/>
              <a:gd name="connsiteY4820" fmla="*/ 6400896 h 6858000"/>
              <a:gd name="connsiteX4821" fmla="*/ 3140387 w 7077899"/>
              <a:gd name="connsiteY4821" fmla="*/ 6405883 h 6858000"/>
              <a:gd name="connsiteX4822" fmla="*/ 3138238 w 7077899"/>
              <a:gd name="connsiteY4822" fmla="*/ 6411326 h 6858000"/>
              <a:gd name="connsiteX4823" fmla="*/ 3137033 w 7077899"/>
              <a:gd name="connsiteY4823" fmla="*/ 6416663 h 6858000"/>
              <a:gd name="connsiteX4824" fmla="*/ 3137327 w 7077899"/>
              <a:gd name="connsiteY4824" fmla="*/ 6421507 h 6858000"/>
              <a:gd name="connsiteX4825" fmla="*/ 3139914 w 7077899"/>
              <a:gd name="connsiteY4825" fmla="*/ 6426420 h 6858000"/>
              <a:gd name="connsiteX4826" fmla="*/ 3142800 w 7077899"/>
              <a:gd name="connsiteY4826" fmla="*/ 6429999 h 6858000"/>
              <a:gd name="connsiteX4827" fmla="*/ 3147281 w 7077899"/>
              <a:gd name="connsiteY4827" fmla="*/ 6434701 h 6858000"/>
              <a:gd name="connsiteX4828" fmla="*/ 3152062 w 7077899"/>
              <a:gd name="connsiteY4828" fmla="*/ 6438068 h 6858000"/>
              <a:gd name="connsiteX4829" fmla="*/ 3157241 w 7077899"/>
              <a:gd name="connsiteY4829" fmla="*/ 6441715 h 6858000"/>
              <a:gd name="connsiteX4830" fmla="*/ 3168452 w 7077899"/>
              <a:gd name="connsiteY4830" fmla="*/ 6447290 h 6858000"/>
              <a:gd name="connsiteX4831" fmla="*/ 3178464 w 7077899"/>
              <a:gd name="connsiteY4831" fmla="*/ 6452024 h 6858000"/>
              <a:gd name="connsiteX4832" fmla="*/ 3185839 w 7077899"/>
              <a:gd name="connsiteY4832" fmla="*/ 6454125 h 6858000"/>
              <a:gd name="connsiteX4833" fmla="*/ 3156707 w 7077899"/>
              <a:gd name="connsiteY4833" fmla="*/ 6470712 h 6858000"/>
              <a:gd name="connsiteX4834" fmla="*/ 3162939 w 7077899"/>
              <a:gd name="connsiteY4834" fmla="*/ 6469691 h 6858000"/>
              <a:gd name="connsiteX4835" fmla="*/ 3166729 w 7077899"/>
              <a:gd name="connsiteY4835" fmla="*/ 6469268 h 6858000"/>
              <a:gd name="connsiteX4836" fmla="*/ 3170517 w 7077899"/>
              <a:gd name="connsiteY4836" fmla="*/ 6468843 h 6858000"/>
              <a:gd name="connsiteX4837" fmla="*/ 3173606 w 7077899"/>
              <a:gd name="connsiteY4837" fmla="*/ 6469474 h 6858000"/>
              <a:gd name="connsiteX4838" fmla="*/ 3176298 w 7077899"/>
              <a:gd name="connsiteY4838" fmla="*/ 6469823 h 6858000"/>
              <a:gd name="connsiteX4839" fmla="*/ 3178839 w 7077899"/>
              <a:gd name="connsiteY4839" fmla="*/ 6470840 h 6858000"/>
              <a:gd name="connsiteX4840" fmla="*/ 3182674 w 7077899"/>
              <a:gd name="connsiteY4840" fmla="*/ 6474313 h 6858000"/>
              <a:gd name="connsiteX4841" fmla="*/ 3184463 w 7077899"/>
              <a:gd name="connsiteY4841" fmla="*/ 6478664 h 6858000"/>
              <a:gd name="connsiteX4842" fmla="*/ 3185005 w 7077899"/>
              <a:gd name="connsiteY4842" fmla="*/ 6484456 h 6858000"/>
              <a:gd name="connsiteX4843" fmla="*/ 3185636 w 7077899"/>
              <a:gd name="connsiteY4843" fmla="*/ 6498043 h 6858000"/>
              <a:gd name="connsiteX4844" fmla="*/ 3192222 w 7077899"/>
              <a:gd name="connsiteY4844" fmla="*/ 6493405 h 6858000"/>
              <a:gd name="connsiteX4845" fmla="*/ 3197710 w 7077899"/>
              <a:gd name="connsiteY4845" fmla="*/ 6489540 h 6858000"/>
              <a:gd name="connsiteX4846" fmla="*/ 3203295 w 7077899"/>
              <a:gd name="connsiteY4846" fmla="*/ 6487289 h 6858000"/>
              <a:gd name="connsiteX4847" fmla="*/ 3209280 w 7077899"/>
              <a:gd name="connsiteY4847" fmla="*/ 6485319 h 6858000"/>
              <a:gd name="connsiteX4848" fmla="*/ 3215264 w 7077899"/>
              <a:gd name="connsiteY4848" fmla="*/ 6483350 h 6858000"/>
              <a:gd name="connsiteX4849" fmla="*/ 3224488 w 7077899"/>
              <a:gd name="connsiteY4849" fmla="*/ 6481343 h 6858000"/>
              <a:gd name="connsiteX4850" fmla="*/ 3247974 w 7077899"/>
              <a:gd name="connsiteY4850" fmla="*/ 6475466 h 6858000"/>
              <a:gd name="connsiteX4851" fmla="*/ 3246223 w 7077899"/>
              <a:gd name="connsiteY4851" fmla="*/ 6481190 h 6858000"/>
              <a:gd name="connsiteX4852" fmla="*/ 3244620 w 7077899"/>
              <a:gd name="connsiteY4852" fmla="*/ 6486245 h 6858000"/>
              <a:gd name="connsiteX4853" fmla="*/ 3244366 w 7077899"/>
              <a:gd name="connsiteY4853" fmla="*/ 6491477 h 6858000"/>
              <a:gd name="connsiteX4854" fmla="*/ 3245207 w 7077899"/>
              <a:gd name="connsiteY4854" fmla="*/ 6495934 h 6858000"/>
              <a:gd name="connsiteX4855" fmla="*/ 3246996 w 7077899"/>
              <a:gd name="connsiteY4855" fmla="*/ 6500286 h 6858000"/>
              <a:gd name="connsiteX4856" fmla="*/ 3248935 w 7077899"/>
              <a:gd name="connsiteY4856" fmla="*/ 6503971 h 6858000"/>
              <a:gd name="connsiteX4857" fmla="*/ 3251868 w 7077899"/>
              <a:gd name="connsiteY4857" fmla="*/ 6511447 h 6858000"/>
              <a:gd name="connsiteX4858" fmla="*/ 3254356 w 7077899"/>
              <a:gd name="connsiteY4858" fmla="*/ 6514745 h 6858000"/>
              <a:gd name="connsiteX4859" fmla="*/ 3254949 w 7077899"/>
              <a:gd name="connsiteY4859" fmla="*/ 6518255 h 6858000"/>
              <a:gd name="connsiteX4860" fmla="*/ 3255542 w 7077899"/>
              <a:gd name="connsiteY4860" fmla="*/ 6521766 h 6858000"/>
              <a:gd name="connsiteX4861" fmla="*/ 3254791 w 7077899"/>
              <a:gd name="connsiteY4861" fmla="*/ 6525101 h 6858000"/>
              <a:gd name="connsiteX4862" fmla="*/ 3252543 w 7077899"/>
              <a:gd name="connsiteY4862" fmla="*/ 6528929 h 6858000"/>
              <a:gd name="connsiteX4863" fmla="*/ 3248551 w 7077899"/>
              <a:gd name="connsiteY4863" fmla="*/ 6532302 h 6858000"/>
              <a:gd name="connsiteX4864" fmla="*/ 3242514 w 7077899"/>
              <a:gd name="connsiteY4864" fmla="*/ 6536553 h 6858000"/>
              <a:gd name="connsiteX4865" fmla="*/ 3236079 w 7077899"/>
              <a:gd name="connsiteY4865" fmla="*/ 6540524 h 6858000"/>
              <a:gd name="connsiteX4866" fmla="*/ 3236222 w 7077899"/>
              <a:gd name="connsiteY4866" fmla="*/ 6546035 h 6858000"/>
              <a:gd name="connsiteX4867" fmla="*/ 3238010 w 7077899"/>
              <a:gd name="connsiteY4867" fmla="*/ 6550388 h 6858000"/>
              <a:gd name="connsiteX4868" fmla="*/ 3240650 w 7077899"/>
              <a:gd name="connsiteY4868" fmla="*/ 6553020 h 6858000"/>
              <a:gd name="connsiteX4869" fmla="*/ 3243040 w 7077899"/>
              <a:gd name="connsiteY4869" fmla="*/ 6554703 h 6858000"/>
              <a:gd name="connsiteX4870" fmla="*/ 3246378 w 7077899"/>
              <a:gd name="connsiteY4870" fmla="*/ 6556280 h 6858000"/>
              <a:gd name="connsiteX4871" fmla="*/ 3250016 w 7077899"/>
              <a:gd name="connsiteY4871" fmla="*/ 6556523 h 6858000"/>
              <a:gd name="connsiteX4872" fmla="*/ 3256896 w 7077899"/>
              <a:gd name="connsiteY4872" fmla="*/ 6556730 h 6858000"/>
              <a:gd name="connsiteX4873" fmla="*/ 3264723 w 7077899"/>
              <a:gd name="connsiteY4873" fmla="*/ 6556830 h 6858000"/>
              <a:gd name="connsiteX4874" fmla="*/ 3268359 w 7077899"/>
              <a:gd name="connsiteY4874" fmla="*/ 6557075 h 6858000"/>
              <a:gd name="connsiteX4875" fmla="*/ 3272247 w 7077899"/>
              <a:gd name="connsiteY4875" fmla="*/ 6558265 h 6858000"/>
              <a:gd name="connsiteX4876" fmla="*/ 3274638 w 7077899"/>
              <a:gd name="connsiteY4876" fmla="*/ 6559949 h 6858000"/>
              <a:gd name="connsiteX4877" fmla="*/ 3276727 w 7077899"/>
              <a:gd name="connsiteY4877" fmla="*/ 6562968 h 6858000"/>
              <a:gd name="connsiteX4878" fmla="*/ 3278668 w 7077899"/>
              <a:gd name="connsiteY4878" fmla="*/ 6566651 h 6858000"/>
              <a:gd name="connsiteX4879" fmla="*/ 3279209 w 7077899"/>
              <a:gd name="connsiteY4879" fmla="*/ 6572443 h 6858000"/>
              <a:gd name="connsiteX4880" fmla="*/ 3274819 w 7077899"/>
              <a:gd name="connsiteY4880" fmla="*/ 6575535 h 6858000"/>
              <a:gd name="connsiteX4881" fmla="*/ 3271524 w 7077899"/>
              <a:gd name="connsiteY4881" fmla="*/ 6577855 h 6858000"/>
              <a:gd name="connsiteX4882" fmla="*/ 3267834 w 7077899"/>
              <a:gd name="connsiteY4882" fmla="*/ 6579892 h 6858000"/>
              <a:gd name="connsiteX4883" fmla="*/ 3264842 w 7077899"/>
              <a:gd name="connsiteY4883" fmla="*/ 6580877 h 6858000"/>
              <a:gd name="connsiteX4884" fmla="*/ 3262248 w 7077899"/>
              <a:gd name="connsiteY4884" fmla="*/ 6582144 h 6858000"/>
              <a:gd name="connsiteX4885" fmla="*/ 3260502 w 7077899"/>
              <a:gd name="connsiteY4885" fmla="*/ 6581688 h 6858000"/>
              <a:gd name="connsiteX4886" fmla="*/ 3255918 w 7077899"/>
              <a:gd name="connsiteY4886" fmla="*/ 6581550 h 6858000"/>
              <a:gd name="connsiteX4887" fmla="*/ 3250933 w 7077899"/>
              <a:gd name="connsiteY4887" fmla="*/ 6581132 h 6858000"/>
              <a:gd name="connsiteX4888" fmla="*/ 3247843 w 7077899"/>
              <a:gd name="connsiteY4888" fmla="*/ 6580501 h 6858000"/>
              <a:gd name="connsiteX4889" fmla="*/ 3245001 w 7077899"/>
              <a:gd name="connsiteY4889" fmla="*/ 6580820 h 6858000"/>
              <a:gd name="connsiteX4890" fmla="*/ 3242010 w 7077899"/>
              <a:gd name="connsiteY4890" fmla="*/ 6581804 h 6858000"/>
              <a:gd name="connsiteX4891" fmla="*/ 3239018 w 7077899"/>
              <a:gd name="connsiteY4891" fmla="*/ 6582789 h 6858000"/>
              <a:gd name="connsiteX4892" fmla="*/ 3235875 w 7077899"/>
              <a:gd name="connsiteY4892" fmla="*/ 6584441 h 6858000"/>
              <a:gd name="connsiteX4893" fmla="*/ 3236814 w 7077899"/>
              <a:gd name="connsiteY4893" fmla="*/ 6590515 h 6858000"/>
              <a:gd name="connsiteX4894" fmla="*/ 3238259 w 7077899"/>
              <a:gd name="connsiteY4894" fmla="*/ 6592303 h 6858000"/>
              <a:gd name="connsiteX4895" fmla="*/ 3239152 w 7077899"/>
              <a:gd name="connsiteY4895" fmla="*/ 6594479 h 6858000"/>
              <a:gd name="connsiteX4896" fmla="*/ 3243439 w 7077899"/>
              <a:gd name="connsiteY4896" fmla="*/ 6595951 h 6858000"/>
              <a:gd name="connsiteX4897" fmla="*/ 3247324 w 7077899"/>
              <a:gd name="connsiteY4897" fmla="*/ 6597142 h 6858000"/>
              <a:gd name="connsiteX4898" fmla="*/ 3251761 w 7077899"/>
              <a:gd name="connsiteY4898" fmla="*/ 6597946 h 6858000"/>
              <a:gd name="connsiteX4899" fmla="*/ 3255797 w 7077899"/>
              <a:gd name="connsiteY4899" fmla="*/ 6598471 h 6858000"/>
              <a:gd name="connsiteX4900" fmla="*/ 3257887 w 7077899"/>
              <a:gd name="connsiteY4900" fmla="*/ 6601489 h 6858000"/>
              <a:gd name="connsiteX4901" fmla="*/ 3259331 w 7077899"/>
              <a:gd name="connsiteY4901" fmla="*/ 6603278 h 6858000"/>
              <a:gd name="connsiteX4902" fmla="*/ 3260074 w 7077899"/>
              <a:gd name="connsiteY4902" fmla="*/ 6606122 h 6858000"/>
              <a:gd name="connsiteX4903" fmla="*/ 3262570 w 7077899"/>
              <a:gd name="connsiteY4903" fmla="*/ 6603241 h 6858000"/>
              <a:gd name="connsiteX4904" fmla="*/ 3264368 w 7077899"/>
              <a:gd name="connsiteY4904" fmla="*/ 6601414 h 6858000"/>
              <a:gd name="connsiteX4905" fmla="*/ 3266766 w 7077899"/>
              <a:gd name="connsiteY4905" fmla="*/ 6596920 h 6858000"/>
              <a:gd name="connsiteX4906" fmla="*/ 3268571 w 7077899"/>
              <a:gd name="connsiteY4906" fmla="*/ 6588914 h 6858000"/>
              <a:gd name="connsiteX4907" fmla="*/ 3270819 w 7077899"/>
              <a:gd name="connsiteY4907" fmla="*/ 6585086 h 6858000"/>
              <a:gd name="connsiteX4908" fmla="*/ 3272615 w 7077899"/>
              <a:gd name="connsiteY4908" fmla="*/ 6583260 h 6858000"/>
              <a:gd name="connsiteX4909" fmla="*/ 3275110 w 7077899"/>
              <a:gd name="connsiteY4909" fmla="*/ 6580380 h 6858000"/>
              <a:gd name="connsiteX4910" fmla="*/ 3277855 w 7077899"/>
              <a:gd name="connsiteY4910" fmla="*/ 6578447 h 6858000"/>
              <a:gd name="connsiteX4911" fmla="*/ 3281695 w 7077899"/>
              <a:gd name="connsiteY4911" fmla="*/ 6575742 h 6858000"/>
              <a:gd name="connsiteX4912" fmla="*/ 3286186 w 7077899"/>
              <a:gd name="connsiteY4912" fmla="*/ 6574265 h 6858000"/>
              <a:gd name="connsiteX4913" fmla="*/ 3291770 w 7077899"/>
              <a:gd name="connsiteY4913" fmla="*/ 6572014 h 6858000"/>
              <a:gd name="connsiteX4914" fmla="*/ 3296724 w 7077899"/>
              <a:gd name="connsiteY4914" fmla="*/ 6597147 h 6858000"/>
              <a:gd name="connsiteX4915" fmla="*/ 3300746 w 7077899"/>
              <a:gd name="connsiteY4915" fmla="*/ 6610029 h 6858000"/>
              <a:gd name="connsiteX4916" fmla="*/ 3305716 w 7077899"/>
              <a:gd name="connsiteY4916" fmla="*/ 6622804 h 6858000"/>
              <a:gd name="connsiteX4917" fmla="*/ 3311932 w 7077899"/>
              <a:gd name="connsiteY4917" fmla="*/ 6634137 h 6858000"/>
              <a:gd name="connsiteX4918" fmla="*/ 3315315 w 7077899"/>
              <a:gd name="connsiteY4918" fmla="*/ 6639613 h 6858000"/>
              <a:gd name="connsiteX4919" fmla="*/ 3319247 w 7077899"/>
              <a:gd name="connsiteY4919" fmla="*/ 6644701 h 6858000"/>
              <a:gd name="connsiteX4920" fmla="*/ 3324276 w 7077899"/>
              <a:gd name="connsiteY4920" fmla="*/ 6649015 h 6858000"/>
              <a:gd name="connsiteX4921" fmla="*/ 3329456 w 7077899"/>
              <a:gd name="connsiteY4921" fmla="*/ 6652663 h 6858000"/>
              <a:gd name="connsiteX4922" fmla="*/ 3335583 w 7077899"/>
              <a:gd name="connsiteY4922" fmla="*/ 6656206 h 6858000"/>
              <a:gd name="connsiteX4923" fmla="*/ 3341613 w 7077899"/>
              <a:gd name="connsiteY4923" fmla="*/ 6658132 h 6858000"/>
              <a:gd name="connsiteX4924" fmla="*/ 3334283 w 7077899"/>
              <a:gd name="connsiteY4924" fmla="*/ 6659927 h 6858000"/>
              <a:gd name="connsiteX4925" fmla="*/ 3328847 w 7077899"/>
              <a:gd name="connsiteY4925" fmla="*/ 6661510 h 6858000"/>
              <a:gd name="connsiteX4926" fmla="*/ 3326102 w 7077899"/>
              <a:gd name="connsiteY4926" fmla="*/ 6663443 h 6858000"/>
              <a:gd name="connsiteX4927" fmla="*/ 3323756 w 7077899"/>
              <a:gd name="connsiteY4927" fmla="*/ 6665656 h 6858000"/>
              <a:gd name="connsiteX4928" fmla="*/ 3321111 w 7077899"/>
              <a:gd name="connsiteY4928" fmla="*/ 6669204 h 6858000"/>
              <a:gd name="connsiteX4929" fmla="*/ 3318067 w 7077899"/>
              <a:gd name="connsiteY4929" fmla="*/ 6672470 h 6858000"/>
              <a:gd name="connsiteX4930" fmla="*/ 3313375 w 7077899"/>
              <a:gd name="connsiteY4930" fmla="*/ 6676896 h 6858000"/>
              <a:gd name="connsiteX4931" fmla="*/ 3305142 w 7077899"/>
              <a:gd name="connsiteY4931" fmla="*/ 6682694 h 6858000"/>
              <a:gd name="connsiteX4932" fmla="*/ 3307231 w 7077899"/>
              <a:gd name="connsiteY4932" fmla="*/ 6685712 h 6858000"/>
              <a:gd name="connsiteX4933" fmla="*/ 3308127 w 7077899"/>
              <a:gd name="connsiteY4933" fmla="*/ 6687887 h 6858000"/>
              <a:gd name="connsiteX4934" fmla="*/ 3310119 w 7077899"/>
              <a:gd name="connsiteY4934" fmla="*/ 6689290 h 6858000"/>
              <a:gd name="connsiteX4935" fmla="*/ 3313608 w 7077899"/>
              <a:gd name="connsiteY4935" fmla="*/ 6690201 h 6858000"/>
              <a:gd name="connsiteX4936" fmla="*/ 3314951 w 7077899"/>
              <a:gd name="connsiteY4936" fmla="*/ 6690376 h 6858000"/>
              <a:gd name="connsiteX4937" fmla="*/ 3318193 w 7077899"/>
              <a:gd name="connsiteY4937" fmla="*/ 6690338 h 6858000"/>
              <a:gd name="connsiteX4938" fmla="*/ 3324028 w 7077899"/>
              <a:gd name="connsiteY4938" fmla="*/ 6689036 h 6858000"/>
              <a:gd name="connsiteX4939" fmla="*/ 3330260 w 7077899"/>
              <a:gd name="connsiteY4939" fmla="*/ 6688014 h 6858000"/>
              <a:gd name="connsiteX4940" fmla="*/ 3332702 w 7077899"/>
              <a:gd name="connsiteY4940" fmla="*/ 6687416 h 6858000"/>
              <a:gd name="connsiteX4941" fmla="*/ 3335395 w 7077899"/>
              <a:gd name="connsiteY4941" fmla="*/ 6687765 h 6858000"/>
              <a:gd name="connsiteX4942" fmla="*/ 3338087 w 7077899"/>
              <a:gd name="connsiteY4942" fmla="*/ 6688114 h 6858000"/>
              <a:gd name="connsiteX4943" fmla="*/ 3340477 w 7077899"/>
              <a:gd name="connsiteY4943" fmla="*/ 6689797 h 6858000"/>
              <a:gd name="connsiteX4944" fmla="*/ 3341769 w 7077899"/>
              <a:gd name="connsiteY4944" fmla="*/ 6692255 h 6858000"/>
              <a:gd name="connsiteX4945" fmla="*/ 3342362 w 7077899"/>
              <a:gd name="connsiteY4945" fmla="*/ 6695765 h 6858000"/>
              <a:gd name="connsiteX4946" fmla="*/ 3340167 w 7077899"/>
              <a:gd name="connsiteY4946" fmla="*/ 6697311 h 6858000"/>
              <a:gd name="connsiteX4947" fmla="*/ 3336778 w 7077899"/>
              <a:gd name="connsiteY4947" fmla="*/ 6698015 h 6858000"/>
              <a:gd name="connsiteX4948" fmla="*/ 3335430 w 7077899"/>
              <a:gd name="connsiteY4948" fmla="*/ 6697840 h 6858000"/>
              <a:gd name="connsiteX4949" fmla="*/ 3333289 w 7077899"/>
              <a:gd name="connsiteY4949" fmla="*/ 6697105 h 6858000"/>
              <a:gd name="connsiteX4950" fmla="*/ 3329852 w 7077899"/>
              <a:gd name="connsiteY4950" fmla="*/ 6693912 h 6858000"/>
              <a:gd name="connsiteX4951" fmla="*/ 3326267 w 7077899"/>
              <a:gd name="connsiteY4951" fmla="*/ 6691387 h 6858000"/>
              <a:gd name="connsiteX4952" fmla="*/ 3340686 w 7077899"/>
              <a:gd name="connsiteY4952" fmla="*/ 6721638 h 6858000"/>
              <a:gd name="connsiteX4953" fmla="*/ 3356353 w 7077899"/>
              <a:gd name="connsiteY4953" fmla="*/ 6750451 h 6858000"/>
              <a:gd name="connsiteX4954" fmla="*/ 3372171 w 7077899"/>
              <a:gd name="connsiteY4954" fmla="*/ 6778595 h 6858000"/>
              <a:gd name="connsiteX4955" fmla="*/ 3389236 w 7077899"/>
              <a:gd name="connsiteY4955" fmla="*/ 6805299 h 6858000"/>
              <a:gd name="connsiteX4956" fmla="*/ 3410538 w 7077899"/>
              <a:gd name="connsiteY4956" fmla="*/ 6829580 h 6858000"/>
              <a:gd name="connsiteX4957" fmla="*/ 3432942 w 7077899"/>
              <a:gd name="connsiteY4957" fmla="*/ 6853087 h 6858000"/>
              <a:gd name="connsiteX4958" fmla="*/ 3437895 w 7077899"/>
              <a:gd name="connsiteY4958" fmla="*/ 6858000 h 6858000"/>
              <a:gd name="connsiteX4959" fmla="*/ 3359880 w 7077899"/>
              <a:gd name="connsiteY4959" fmla="*/ 6858000 h 6858000"/>
              <a:gd name="connsiteX4960" fmla="*/ 3349201 w 7077899"/>
              <a:gd name="connsiteY4960" fmla="*/ 6849768 h 6858000"/>
              <a:gd name="connsiteX4961" fmla="*/ 3328587 w 7077899"/>
              <a:gd name="connsiteY4961" fmla="*/ 6830613 h 6858000"/>
              <a:gd name="connsiteX4962" fmla="*/ 3309073 w 7077899"/>
              <a:gd name="connsiteY4962" fmla="*/ 6810686 h 6858000"/>
              <a:gd name="connsiteX4963" fmla="*/ 3288608 w 7077899"/>
              <a:gd name="connsiteY4963" fmla="*/ 6790863 h 6858000"/>
              <a:gd name="connsiteX4964" fmla="*/ 3267747 w 7077899"/>
              <a:gd name="connsiteY4964" fmla="*/ 6770760 h 6858000"/>
              <a:gd name="connsiteX4965" fmla="*/ 3186742 w 7077899"/>
              <a:gd name="connsiteY4965" fmla="*/ 6689752 h 6858000"/>
              <a:gd name="connsiteX4966" fmla="*/ 3176737 w 7077899"/>
              <a:gd name="connsiteY4966" fmla="*/ 6678841 h 6858000"/>
              <a:gd name="connsiteX4967" fmla="*/ 3167129 w 7077899"/>
              <a:gd name="connsiteY4967" fmla="*/ 6668210 h 6858000"/>
              <a:gd name="connsiteX4968" fmla="*/ 3150357 w 7077899"/>
              <a:gd name="connsiteY4968" fmla="*/ 6646350 h 6858000"/>
              <a:gd name="connsiteX4969" fmla="*/ 3134285 w 7077899"/>
              <a:gd name="connsiteY4969" fmla="*/ 6623435 h 6858000"/>
              <a:gd name="connsiteX4970" fmla="*/ 3118061 w 7077899"/>
              <a:gd name="connsiteY4970" fmla="*/ 6601188 h 6858000"/>
              <a:gd name="connsiteX4971" fmla="*/ 3087811 w 7077899"/>
              <a:gd name="connsiteY4971" fmla="*/ 6555149 h 6858000"/>
              <a:gd name="connsiteX4972" fmla="*/ 3073235 w 7077899"/>
              <a:gd name="connsiteY4972" fmla="*/ 6531742 h 6858000"/>
              <a:gd name="connsiteX4973" fmla="*/ 3059605 w 7077899"/>
              <a:gd name="connsiteY4973" fmla="*/ 6508230 h 6858000"/>
              <a:gd name="connsiteX4974" fmla="*/ 3046374 w 7077899"/>
              <a:gd name="connsiteY4974" fmla="*/ 6484999 h 6858000"/>
              <a:gd name="connsiteX4975" fmla="*/ 3033842 w 7077899"/>
              <a:gd name="connsiteY4975" fmla="*/ 6460713 h 6858000"/>
              <a:gd name="connsiteX4976" fmla="*/ 3029671 w 7077899"/>
              <a:gd name="connsiteY4976" fmla="*/ 6448499 h 6858000"/>
              <a:gd name="connsiteX4977" fmla="*/ 3024701 w 7077899"/>
              <a:gd name="connsiteY4977" fmla="*/ 6435724 h 6858000"/>
              <a:gd name="connsiteX4978" fmla="*/ 3020529 w 7077899"/>
              <a:gd name="connsiteY4978" fmla="*/ 6423510 h 6858000"/>
              <a:gd name="connsiteX4979" fmla="*/ 3017056 w 7077899"/>
              <a:gd name="connsiteY4979" fmla="*/ 6410243 h 6858000"/>
              <a:gd name="connsiteX4980" fmla="*/ 3015266 w 7077899"/>
              <a:gd name="connsiteY4980" fmla="*/ 6405890 h 6858000"/>
              <a:gd name="connsiteX4981" fmla="*/ 3011831 w 7077899"/>
              <a:gd name="connsiteY4981" fmla="*/ 6402697 h 6858000"/>
              <a:gd name="connsiteX4982" fmla="*/ 3009043 w 7077899"/>
              <a:gd name="connsiteY4982" fmla="*/ 6400733 h 6858000"/>
              <a:gd name="connsiteX4983" fmla="*/ 3005156 w 7077899"/>
              <a:gd name="connsiteY4983" fmla="*/ 6399543 h 6858000"/>
              <a:gd name="connsiteX4984" fmla="*/ 3000419 w 7077899"/>
              <a:gd name="connsiteY4984" fmla="*/ 6400071 h 6858000"/>
              <a:gd name="connsiteX4985" fmla="*/ 2994185 w 7077899"/>
              <a:gd name="connsiteY4985" fmla="*/ 6401093 h 6858000"/>
              <a:gd name="connsiteX4986" fmla="*/ 2988450 w 7077899"/>
              <a:gd name="connsiteY4986" fmla="*/ 6404011 h 6858000"/>
              <a:gd name="connsiteX4987" fmla="*/ 2980669 w 7077899"/>
              <a:gd name="connsiteY4987" fmla="*/ 6407807 h 6858000"/>
              <a:gd name="connsiteX4988" fmla="*/ 2981083 w 7077899"/>
              <a:gd name="connsiteY4988" fmla="*/ 6395731 h 6858000"/>
              <a:gd name="connsiteX4989" fmla="*/ 2980152 w 7077899"/>
              <a:gd name="connsiteY4989" fmla="*/ 6383479 h 6858000"/>
              <a:gd name="connsiteX4990" fmla="*/ 2979618 w 7077899"/>
              <a:gd name="connsiteY4990" fmla="*/ 6371509 h 6858000"/>
              <a:gd name="connsiteX4991" fmla="*/ 2977589 w 7077899"/>
              <a:gd name="connsiteY4991" fmla="*/ 6360030 h 6858000"/>
              <a:gd name="connsiteX4992" fmla="*/ 2973680 w 7077899"/>
              <a:gd name="connsiteY4992" fmla="*/ 6336407 h 6858000"/>
              <a:gd name="connsiteX4993" fmla="*/ 2966779 w 7077899"/>
              <a:gd name="connsiteY4993" fmla="*/ 6313769 h 6858000"/>
              <a:gd name="connsiteX4994" fmla="*/ 2959329 w 7077899"/>
              <a:gd name="connsiteY4994" fmla="*/ 6291516 h 6858000"/>
              <a:gd name="connsiteX4995" fmla="*/ 2949038 w 7077899"/>
              <a:gd name="connsiteY4995" fmla="*/ 6269581 h 6858000"/>
              <a:gd name="connsiteX4996" fmla="*/ 2939542 w 7077899"/>
              <a:gd name="connsiteY4996" fmla="*/ 6248208 h 6858000"/>
              <a:gd name="connsiteX4997" fmla="*/ 2926659 w 7077899"/>
              <a:gd name="connsiteY4997" fmla="*/ 6227538 h 6858000"/>
              <a:gd name="connsiteX4998" fmla="*/ 2916615 w 7077899"/>
              <a:gd name="connsiteY4998" fmla="*/ 6206552 h 6858000"/>
              <a:gd name="connsiteX4999" fmla="*/ 2905473 w 7077899"/>
              <a:gd name="connsiteY4999" fmla="*/ 6186337 h 6858000"/>
              <a:gd name="connsiteX5000" fmla="*/ 2892836 w 7077899"/>
              <a:gd name="connsiteY5000" fmla="*/ 6166616 h 6858000"/>
              <a:gd name="connsiteX5001" fmla="*/ 2880596 w 7077899"/>
              <a:gd name="connsiteY5001" fmla="*/ 6147176 h 6858000"/>
              <a:gd name="connsiteX5002" fmla="*/ 2867662 w 7077899"/>
              <a:gd name="connsiteY5002" fmla="*/ 6128788 h 6858000"/>
              <a:gd name="connsiteX5003" fmla="*/ 2854820 w 7077899"/>
              <a:gd name="connsiteY5003" fmla="*/ 6112017 h 6858000"/>
              <a:gd name="connsiteX5004" fmla="*/ 2829387 w 7077899"/>
              <a:gd name="connsiteY5004" fmla="*/ 6079419 h 6858000"/>
              <a:gd name="connsiteX5005" fmla="*/ 2869586 w 7077899"/>
              <a:gd name="connsiteY5005" fmla="*/ 6062895 h 6858000"/>
              <a:gd name="connsiteX5006" fmla="*/ 2855446 w 7077899"/>
              <a:gd name="connsiteY5006" fmla="*/ 6049844 h 6858000"/>
              <a:gd name="connsiteX5007" fmla="*/ 2842003 w 7077899"/>
              <a:gd name="connsiteY5007" fmla="*/ 6035740 h 6858000"/>
              <a:gd name="connsiteX5008" fmla="*/ 2828864 w 7077899"/>
              <a:gd name="connsiteY5008" fmla="*/ 6020301 h 6858000"/>
              <a:gd name="connsiteX5009" fmla="*/ 2816970 w 7077899"/>
              <a:gd name="connsiteY5009" fmla="*/ 6003423 h 6858000"/>
              <a:gd name="connsiteX5010" fmla="*/ 2807272 w 7077899"/>
              <a:gd name="connsiteY5010" fmla="*/ 5984998 h 6858000"/>
              <a:gd name="connsiteX5011" fmla="*/ 2798372 w 7077899"/>
              <a:gd name="connsiteY5011" fmla="*/ 5967136 h 6858000"/>
              <a:gd name="connsiteX5012" fmla="*/ 2791267 w 7077899"/>
              <a:gd name="connsiteY5012" fmla="*/ 5947446 h 6858000"/>
              <a:gd name="connsiteX5013" fmla="*/ 2785260 w 7077899"/>
              <a:gd name="connsiteY5013" fmla="*/ 5926983 h 6858000"/>
              <a:gd name="connsiteX5014" fmla="*/ 2781149 w 7077899"/>
              <a:gd name="connsiteY5014" fmla="*/ 5906308 h 6858000"/>
              <a:gd name="connsiteX5015" fmla="*/ 2777038 w 7077899"/>
              <a:gd name="connsiteY5015" fmla="*/ 5885634 h 6858000"/>
              <a:gd name="connsiteX5016" fmla="*/ 2773075 w 7077899"/>
              <a:gd name="connsiteY5016" fmla="*/ 5864293 h 6858000"/>
              <a:gd name="connsiteX5017" fmla="*/ 2771257 w 7077899"/>
              <a:gd name="connsiteY5017" fmla="*/ 5843686 h 6858000"/>
              <a:gd name="connsiteX5018" fmla="*/ 2770137 w 7077899"/>
              <a:gd name="connsiteY5018" fmla="*/ 5822027 h 6858000"/>
              <a:gd name="connsiteX5019" fmla="*/ 2769663 w 7077899"/>
              <a:gd name="connsiteY5019" fmla="*/ 5801596 h 6858000"/>
              <a:gd name="connsiteX5020" fmla="*/ 2769739 w 7077899"/>
              <a:gd name="connsiteY5020" fmla="*/ 5780779 h 6858000"/>
              <a:gd name="connsiteX5021" fmla="*/ 2770861 w 7077899"/>
              <a:gd name="connsiteY5021" fmla="*/ 5761470 h 6858000"/>
              <a:gd name="connsiteX5022" fmla="*/ 2767719 w 7077899"/>
              <a:gd name="connsiteY5022" fmla="*/ 5763122 h 6858000"/>
              <a:gd name="connsiteX5023" fmla="*/ 2765523 w 7077899"/>
              <a:gd name="connsiteY5023" fmla="*/ 5764668 h 6858000"/>
              <a:gd name="connsiteX5024" fmla="*/ 2763726 w 7077899"/>
              <a:gd name="connsiteY5024" fmla="*/ 5766495 h 6858000"/>
              <a:gd name="connsiteX5025" fmla="*/ 2763673 w 7077899"/>
              <a:gd name="connsiteY5025" fmla="*/ 5768776 h 6858000"/>
              <a:gd name="connsiteX5026" fmla="*/ 2762771 w 7077899"/>
              <a:gd name="connsiteY5026" fmla="*/ 5772778 h 6858000"/>
              <a:gd name="connsiteX5027" fmla="*/ 2762117 w 7077899"/>
              <a:gd name="connsiteY5027" fmla="*/ 5777729 h 6858000"/>
              <a:gd name="connsiteX5028" fmla="*/ 2757290 w 7077899"/>
              <a:gd name="connsiteY5028" fmla="*/ 5770465 h 6858000"/>
              <a:gd name="connsiteX5029" fmla="*/ 2754111 w 7077899"/>
              <a:gd name="connsiteY5029" fmla="*/ 5762041 h 6858000"/>
              <a:gd name="connsiteX5030" fmla="*/ 2751630 w 7077899"/>
              <a:gd name="connsiteY5030" fmla="*/ 5752566 h 6858000"/>
              <a:gd name="connsiteX5031" fmla="*/ 2749699 w 7077899"/>
              <a:gd name="connsiteY5031" fmla="*/ 5742701 h 6858000"/>
              <a:gd name="connsiteX5032" fmla="*/ 2747632 w 7077899"/>
              <a:gd name="connsiteY5032" fmla="*/ 5721147 h 6858000"/>
              <a:gd name="connsiteX5033" fmla="*/ 2746112 w 7077899"/>
              <a:gd name="connsiteY5033" fmla="*/ 5699208 h 6858000"/>
              <a:gd name="connsiteX5034" fmla="*/ 2745428 w 7077899"/>
              <a:gd name="connsiteY5034" fmla="*/ 5687905 h 6858000"/>
              <a:gd name="connsiteX5035" fmla="*/ 2742152 w 7077899"/>
              <a:gd name="connsiteY5035" fmla="*/ 5677866 h 6858000"/>
              <a:gd name="connsiteX5036" fmla="*/ 2739025 w 7077899"/>
              <a:gd name="connsiteY5036" fmla="*/ 5667161 h 6858000"/>
              <a:gd name="connsiteX5037" fmla="*/ 2733551 w 7077899"/>
              <a:gd name="connsiteY5037" fmla="*/ 5658670 h 6858000"/>
              <a:gd name="connsiteX5038" fmla="*/ 2727681 w 7077899"/>
              <a:gd name="connsiteY5038" fmla="*/ 5649896 h 6858000"/>
              <a:gd name="connsiteX5039" fmla="*/ 2723447 w 7077899"/>
              <a:gd name="connsiteY5039" fmla="*/ 5646143 h 6858000"/>
              <a:gd name="connsiteX5040" fmla="*/ 2719215 w 7077899"/>
              <a:gd name="connsiteY5040" fmla="*/ 5642389 h 6858000"/>
              <a:gd name="connsiteX5041" fmla="*/ 2714284 w 7077899"/>
              <a:gd name="connsiteY5041" fmla="*/ 5639689 h 6858000"/>
              <a:gd name="connsiteX5042" fmla="*/ 2708953 w 7077899"/>
              <a:gd name="connsiteY5042" fmla="*/ 5636708 h 6858000"/>
              <a:gd name="connsiteX5043" fmla="*/ 2702526 w 7077899"/>
              <a:gd name="connsiteY5043" fmla="*/ 5634500 h 6858000"/>
              <a:gd name="connsiteX5044" fmla="*/ 2696097 w 7077899"/>
              <a:gd name="connsiteY5044" fmla="*/ 5632293 h 6858000"/>
              <a:gd name="connsiteX5045" fmla="*/ 2700090 w 7077899"/>
              <a:gd name="connsiteY5045" fmla="*/ 5628920 h 6858000"/>
              <a:gd name="connsiteX5046" fmla="*/ 2703931 w 7077899"/>
              <a:gd name="connsiteY5046" fmla="*/ 5626215 h 6858000"/>
              <a:gd name="connsiteX5047" fmla="*/ 2707075 w 7077899"/>
              <a:gd name="connsiteY5047" fmla="*/ 5624563 h 6858000"/>
              <a:gd name="connsiteX5048" fmla="*/ 2710068 w 7077899"/>
              <a:gd name="connsiteY5048" fmla="*/ 5623578 h 6858000"/>
              <a:gd name="connsiteX5049" fmla="*/ 2717893 w 7077899"/>
              <a:gd name="connsiteY5049" fmla="*/ 5623678 h 6858000"/>
              <a:gd name="connsiteX5050" fmla="*/ 2726268 w 7077899"/>
              <a:gd name="connsiteY5050" fmla="*/ 5623392 h 6858000"/>
              <a:gd name="connsiteX5051" fmla="*/ 2713991 w 7077899"/>
              <a:gd name="connsiteY5051" fmla="*/ 5593877 h 6858000"/>
              <a:gd name="connsiteX5052" fmla="*/ 2701770 w 7077899"/>
              <a:gd name="connsiteY5052" fmla="*/ 5562078 h 6858000"/>
              <a:gd name="connsiteX5053" fmla="*/ 2690494 w 7077899"/>
              <a:gd name="connsiteY5053" fmla="*/ 5530174 h 6858000"/>
              <a:gd name="connsiteX5054" fmla="*/ 2684930 w 7077899"/>
              <a:gd name="connsiteY5054" fmla="*/ 5513888 h 6858000"/>
              <a:gd name="connsiteX5055" fmla="*/ 2680713 w 7077899"/>
              <a:gd name="connsiteY5055" fmla="*/ 5497778 h 6858000"/>
              <a:gd name="connsiteX5056" fmla="*/ 2677441 w 7077899"/>
              <a:gd name="connsiteY5056" fmla="*/ 5481562 h 6858000"/>
              <a:gd name="connsiteX5057" fmla="*/ 2674571 w 7077899"/>
              <a:gd name="connsiteY5057" fmla="*/ 5465624 h 6858000"/>
              <a:gd name="connsiteX5058" fmla="*/ 2672648 w 7077899"/>
              <a:gd name="connsiteY5058" fmla="*/ 5449583 h 6858000"/>
              <a:gd name="connsiteX5059" fmla="*/ 2671768 w 7077899"/>
              <a:gd name="connsiteY5059" fmla="*/ 5435051 h 6858000"/>
              <a:gd name="connsiteX5060" fmla="*/ 2672385 w 7077899"/>
              <a:gd name="connsiteY5060" fmla="*/ 5420025 h 6858000"/>
              <a:gd name="connsiteX5061" fmla="*/ 2674596 w 7077899"/>
              <a:gd name="connsiteY5061" fmla="*/ 5406121 h 6858000"/>
              <a:gd name="connsiteX5062" fmla="*/ 2678001 w 7077899"/>
              <a:gd name="connsiteY5062" fmla="*/ 5393060 h 6858000"/>
              <a:gd name="connsiteX5063" fmla="*/ 2680699 w 7077899"/>
              <a:gd name="connsiteY5063" fmla="*/ 5387231 h 6858000"/>
              <a:gd name="connsiteX5064" fmla="*/ 2683548 w 7077899"/>
              <a:gd name="connsiteY5064" fmla="*/ 5380736 h 6858000"/>
              <a:gd name="connsiteX5065" fmla="*/ 2682557 w 7077899"/>
              <a:gd name="connsiteY5065" fmla="*/ 5376944 h 6858000"/>
              <a:gd name="connsiteX5066" fmla="*/ 2680716 w 7077899"/>
              <a:gd name="connsiteY5066" fmla="*/ 5374874 h 6858000"/>
              <a:gd name="connsiteX5067" fmla="*/ 2679121 w 7077899"/>
              <a:gd name="connsiteY5067" fmla="*/ 5373751 h 6858000"/>
              <a:gd name="connsiteX5068" fmla="*/ 2676677 w 7077899"/>
              <a:gd name="connsiteY5068" fmla="*/ 5374350 h 6858000"/>
              <a:gd name="connsiteX5069" fmla="*/ 2673687 w 7077899"/>
              <a:gd name="connsiteY5069" fmla="*/ 5375335 h 6858000"/>
              <a:gd name="connsiteX5070" fmla="*/ 2671093 w 7077899"/>
              <a:gd name="connsiteY5070" fmla="*/ 5376600 h 6858000"/>
              <a:gd name="connsiteX5071" fmla="*/ 2665604 w 7077899"/>
              <a:gd name="connsiteY5071" fmla="*/ 5380465 h 6858000"/>
              <a:gd name="connsiteX5072" fmla="*/ 2659967 w 7077899"/>
              <a:gd name="connsiteY5072" fmla="*/ 5384997 h 6858000"/>
              <a:gd name="connsiteX5073" fmla="*/ 2657770 w 7077899"/>
              <a:gd name="connsiteY5073" fmla="*/ 5386544 h 6858000"/>
              <a:gd name="connsiteX5074" fmla="*/ 2655177 w 7077899"/>
              <a:gd name="connsiteY5074" fmla="*/ 5387808 h 6858000"/>
              <a:gd name="connsiteX5075" fmla="*/ 2654230 w 7077899"/>
              <a:gd name="connsiteY5075" fmla="*/ 5387914 h 6858000"/>
              <a:gd name="connsiteX5076" fmla="*/ 2652636 w 7077899"/>
              <a:gd name="connsiteY5076" fmla="*/ 5386792 h 6858000"/>
              <a:gd name="connsiteX5077" fmla="*/ 2651591 w 7077899"/>
              <a:gd name="connsiteY5077" fmla="*/ 5385283 h 6858000"/>
              <a:gd name="connsiteX5078" fmla="*/ 2651794 w 7077899"/>
              <a:gd name="connsiteY5078" fmla="*/ 5382334 h 6858000"/>
              <a:gd name="connsiteX5079" fmla="*/ 2654005 w 7077899"/>
              <a:gd name="connsiteY5079" fmla="*/ 5368431 h 6858000"/>
              <a:gd name="connsiteX5080" fmla="*/ 2654967 w 7077899"/>
              <a:gd name="connsiteY5080" fmla="*/ 5355968 h 6858000"/>
              <a:gd name="connsiteX5081" fmla="*/ 2656630 w 7077899"/>
              <a:gd name="connsiteY5081" fmla="*/ 5342451 h 6858000"/>
              <a:gd name="connsiteX5082" fmla="*/ 2656795 w 7077899"/>
              <a:gd name="connsiteY5082" fmla="*/ 5329428 h 6858000"/>
              <a:gd name="connsiteX5083" fmla="*/ 2656014 w 7077899"/>
              <a:gd name="connsiteY5083" fmla="*/ 5316508 h 6858000"/>
              <a:gd name="connsiteX5084" fmla="*/ 2654832 w 7077899"/>
              <a:gd name="connsiteY5084" fmla="*/ 5303310 h 6858000"/>
              <a:gd name="connsiteX5085" fmla="*/ 2653652 w 7077899"/>
              <a:gd name="connsiteY5085" fmla="*/ 5290111 h 6858000"/>
              <a:gd name="connsiteX5086" fmla="*/ 2651376 w 7077899"/>
              <a:gd name="connsiteY5086" fmla="*/ 5277685 h 6858000"/>
              <a:gd name="connsiteX5087" fmla="*/ 2648451 w 7077899"/>
              <a:gd name="connsiteY5087" fmla="*/ 5264031 h 6858000"/>
              <a:gd name="connsiteX5088" fmla="*/ 2645377 w 7077899"/>
              <a:gd name="connsiteY5088" fmla="*/ 5251044 h 6858000"/>
              <a:gd name="connsiteX5089" fmla="*/ 2637483 w 7077899"/>
              <a:gd name="connsiteY5089" fmla="*/ 5224614 h 6858000"/>
              <a:gd name="connsiteX5090" fmla="*/ 2626500 w 7077899"/>
              <a:gd name="connsiteY5090" fmla="*/ 5197555 h 6858000"/>
              <a:gd name="connsiteX5091" fmla="*/ 2612675 w 7077899"/>
              <a:gd name="connsiteY5091" fmla="*/ 5170813 h 6858000"/>
              <a:gd name="connsiteX5092" fmla="*/ 2612766 w 7077899"/>
              <a:gd name="connsiteY5092" fmla="*/ 5178606 h 6858000"/>
              <a:gd name="connsiteX5093" fmla="*/ 2612706 w 7077899"/>
              <a:gd name="connsiteY5093" fmla="*/ 5187066 h 6858000"/>
              <a:gd name="connsiteX5094" fmla="*/ 2610938 w 7077899"/>
              <a:gd name="connsiteY5094" fmla="*/ 5205147 h 6858000"/>
              <a:gd name="connsiteX5095" fmla="*/ 2606576 w 7077899"/>
              <a:gd name="connsiteY5095" fmla="*/ 5224493 h 6858000"/>
              <a:gd name="connsiteX5096" fmla="*/ 2602465 w 7077899"/>
              <a:gd name="connsiteY5096" fmla="*/ 5244786 h 6858000"/>
              <a:gd name="connsiteX5097" fmla="*/ 2591097 w 7077899"/>
              <a:gd name="connsiteY5097" fmla="*/ 5287025 h 6858000"/>
              <a:gd name="connsiteX5098" fmla="*/ 2578878 w 7077899"/>
              <a:gd name="connsiteY5098" fmla="*/ 5330985 h 6858000"/>
              <a:gd name="connsiteX5099" fmla="*/ 2575013 w 7077899"/>
              <a:gd name="connsiteY5099" fmla="*/ 5352226 h 6858000"/>
              <a:gd name="connsiteX5100" fmla="*/ 2572346 w 7077899"/>
              <a:gd name="connsiteY5100" fmla="*/ 5374308 h 6858000"/>
              <a:gd name="connsiteX5101" fmla="*/ 2571323 w 7077899"/>
              <a:gd name="connsiteY5101" fmla="*/ 5395232 h 6858000"/>
              <a:gd name="connsiteX5102" fmla="*/ 2570999 w 7077899"/>
              <a:gd name="connsiteY5102" fmla="*/ 5415102 h 6858000"/>
              <a:gd name="connsiteX5103" fmla="*/ 2572380 w 7077899"/>
              <a:gd name="connsiteY5103" fmla="*/ 5425352 h 6858000"/>
              <a:gd name="connsiteX5104" fmla="*/ 2573914 w 7077899"/>
              <a:gd name="connsiteY5104" fmla="*/ 5434935 h 6858000"/>
              <a:gd name="connsiteX5105" fmla="*/ 2576547 w 7077899"/>
              <a:gd name="connsiteY5105" fmla="*/ 5443744 h 6858000"/>
              <a:gd name="connsiteX5106" fmla="*/ 2579575 w 7077899"/>
              <a:gd name="connsiteY5106" fmla="*/ 5452835 h 6858000"/>
              <a:gd name="connsiteX5107" fmla="*/ 2583154 w 7077899"/>
              <a:gd name="connsiteY5107" fmla="*/ 5461539 h 6858000"/>
              <a:gd name="connsiteX5108" fmla="*/ 2586732 w 7077899"/>
              <a:gd name="connsiteY5108" fmla="*/ 5470243 h 6858000"/>
              <a:gd name="connsiteX5109" fmla="*/ 2592355 w 7077899"/>
              <a:gd name="connsiteY5109" fmla="*/ 5478069 h 6858000"/>
              <a:gd name="connsiteX5110" fmla="*/ 2598129 w 7077899"/>
              <a:gd name="connsiteY5110" fmla="*/ 5485226 h 6858000"/>
              <a:gd name="connsiteX5111" fmla="*/ 2592588 w 7077899"/>
              <a:gd name="connsiteY5111" fmla="*/ 5491372 h 6858000"/>
              <a:gd name="connsiteX5112" fmla="*/ 2587100 w 7077899"/>
              <a:gd name="connsiteY5112" fmla="*/ 5495237 h 6858000"/>
              <a:gd name="connsiteX5113" fmla="*/ 2582312 w 7077899"/>
              <a:gd name="connsiteY5113" fmla="*/ 5498050 h 6858000"/>
              <a:gd name="connsiteX5114" fmla="*/ 2577974 w 7077899"/>
              <a:gd name="connsiteY5114" fmla="*/ 5498858 h 6858000"/>
              <a:gd name="connsiteX5115" fmla="*/ 2573536 w 7077899"/>
              <a:gd name="connsiteY5115" fmla="*/ 5498054 h 6858000"/>
              <a:gd name="connsiteX5116" fmla="*/ 2569651 w 7077899"/>
              <a:gd name="connsiteY5116" fmla="*/ 5496864 h 6858000"/>
              <a:gd name="connsiteX5117" fmla="*/ 2566463 w 7077899"/>
              <a:gd name="connsiteY5117" fmla="*/ 5494619 h 6858000"/>
              <a:gd name="connsiteX5118" fmla="*/ 2562878 w 7077899"/>
              <a:gd name="connsiteY5118" fmla="*/ 5492094 h 6858000"/>
              <a:gd name="connsiteX5119" fmla="*/ 2555706 w 7077899"/>
              <a:gd name="connsiteY5119" fmla="*/ 5487043 h 6858000"/>
              <a:gd name="connsiteX5120" fmla="*/ 2550625 w 7077899"/>
              <a:gd name="connsiteY5120" fmla="*/ 5485009 h 6858000"/>
              <a:gd name="connsiteX5121" fmla="*/ 2546489 w 7077899"/>
              <a:gd name="connsiteY5121" fmla="*/ 5482870 h 6858000"/>
              <a:gd name="connsiteX5122" fmla="*/ 2541806 w 7077899"/>
              <a:gd name="connsiteY5122" fmla="*/ 5481119 h 6858000"/>
              <a:gd name="connsiteX5123" fmla="*/ 2536820 w 7077899"/>
              <a:gd name="connsiteY5123" fmla="*/ 5480700 h 6858000"/>
              <a:gd name="connsiteX5124" fmla="*/ 2530588 w 7077899"/>
              <a:gd name="connsiteY5124" fmla="*/ 5481722 h 6858000"/>
              <a:gd name="connsiteX5125" fmla="*/ 2524604 w 7077899"/>
              <a:gd name="connsiteY5125" fmla="*/ 5483692 h 6858000"/>
              <a:gd name="connsiteX5126" fmla="*/ 2526588 w 7077899"/>
              <a:gd name="connsiteY5126" fmla="*/ 5491273 h 6858000"/>
              <a:gd name="connsiteX5127" fmla="*/ 2529520 w 7077899"/>
              <a:gd name="connsiteY5127" fmla="*/ 5498749 h 6858000"/>
              <a:gd name="connsiteX5128" fmla="*/ 2537030 w 7077899"/>
              <a:gd name="connsiteY5128" fmla="*/ 5512540 h 6858000"/>
              <a:gd name="connsiteX5129" fmla="*/ 2544938 w 7077899"/>
              <a:gd name="connsiteY5129" fmla="*/ 5526614 h 6858000"/>
              <a:gd name="connsiteX5130" fmla="*/ 2555041 w 7077899"/>
              <a:gd name="connsiteY5130" fmla="*/ 5539140 h 6858000"/>
              <a:gd name="connsiteX5131" fmla="*/ 2576594 w 7077899"/>
              <a:gd name="connsiteY5131" fmla="*/ 5564368 h 6858000"/>
              <a:gd name="connsiteX5132" fmla="*/ 2587248 w 7077899"/>
              <a:gd name="connsiteY5132" fmla="*/ 5576507 h 6858000"/>
              <a:gd name="connsiteX5133" fmla="*/ 2598149 w 7077899"/>
              <a:gd name="connsiteY5133" fmla="*/ 5589595 h 6858000"/>
              <a:gd name="connsiteX5134" fmla="*/ 2607705 w 7077899"/>
              <a:gd name="connsiteY5134" fmla="*/ 5602508 h 6858000"/>
              <a:gd name="connsiteX5135" fmla="*/ 2615212 w 7077899"/>
              <a:gd name="connsiteY5135" fmla="*/ 5616300 h 6858000"/>
              <a:gd name="connsiteX5136" fmla="*/ 2622024 w 7077899"/>
              <a:gd name="connsiteY5136" fmla="*/ 5631145 h 6858000"/>
              <a:gd name="connsiteX5137" fmla="*/ 2624708 w 7077899"/>
              <a:gd name="connsiteY5137" fmla="*/ 5637673 h 6858000"/>
              <a:gd name="connsiteX5138" fmla="*/ 2625595 w 7077899"/>
              <a:gd name="connsiteY5138" fmla="*/ 5646027 h 6858000"/>
              <a:gd name="connsiteX5139" fmla="*/ 2627031 w 7077899"/>
              <a:gd name="connsiteY5139" fmla="*/ 5653995 h 6858000"/>
              <a:gd name="connsiteX5140" fmla="*/ 2626971 w 7077899"/>
              <a:gd name="connsiteY5140" fmla="*/ 5662455 h 6858000"/>
              <a:gd name="connsiteX5141" fmla="*/ 2627857 w 7077899"/>
              <a:gd name="connsiteY5141" fmla="*/ 5670811 h 6858000"/>
              <a:gd name="connsiteX5142" fmla="*/ 2625902 w 7077899"/>
              <a:gd name="connsiteY5142" fmla="*/ 5679483 h 6858000"/>
              <a:gd name="connsiteX5143" fmla="*/ 2623798 w 7077899"/>
              <a:gd name="connsiteY5143" fmla="*/ 5688821 h 6858000"/>
              <a:gd name="connsiteX5144" fmla="*/ 2621144 w 7077899"/>
              <a:gd name="connsiteY5144" fmla="*/ 5698548 h 6858000"/>
              <a:gd name="connsiteX5145" fmla="*/ 2617543 w 7077899"/>
              <a:gd name="connsiteY5145" fmla="*/ 5708380 h 6858000"/>
              <a:gd name="connsiteX5146" fmla="*/ 2611897 w 7077899"/>
              <a:gd name="connsiteY5146" fmla="*/ 5719090 h 6858000"/>
              <a:gd name="connsiteX5147" fmla="*/ 2612265 w 7077899"/>
              <a:gd name="connsiteY5147" fmla="*/ 5703116 h 6858000"/>
              <a:gd name="connsiteX5148" fmla="*/ 2612137 w 7077899"/>
              <a:gd name="connsiteY5148" fmla="*/ 5685249 h 6858000"/>
              <a:gd name="connsiteX5149" fmla="*/ 2610302 w 7077899"/>
              <a:gd name="connsiteY5149" fmla="*/ 5677000 h 6858000"/>
              <a:gd name="connsiteX5150" fmla="*/ 2609565 w 7077899"/>
              <a:gd name="connsiteY5150" fmla="*/ 5667979 h 6858000"/>
              <a:gd name="connsiteX5151" fmla="*/ 2606386 w 7077899"/>
              <a:gd name="connsiteY5151" fmla="*/ 5659555 h 6858000"/>
              <a:gd name="connsiteX5152" fmla="*/ 2604003 w 7077899"/>
              <a:gd name="connsiteY5152" fmla="*/ 5651692 h 6858000"/>
              <a:gd name="connsiteX5153" fmla="*/ 2599576 w 7077899"/>
              <a:gd name="connsiteY5153" fmla="*/ 5644709 h 6858000"/>
              <a:gd name="connsiteX5154" fmla="*/ 2594749 w 7077899"/>
              <a:gd name="connsiteY5154" fmla="*/ 5637446 h 6858000"/>
              <a:gd name="connsiteX5155" fmla="*/ 2589623 w 7077899"/>
              <a:gd name="connsiteY5155" fmla="*/ 5631516 h 6858000"/>
              <a:gd name="connsiteX5156" fmla="*/ 2582850 w 7077899"/>
              <a:gd name="connsiteY5156" fmla="*/ 5626746 h 6858000"/>
              <a:gd name="connsiteX5157" fmla="*/ 2574976 w 7077899"/>
              <a:gd name="connsiteY5157" fmla="*/ 5622748 h 6858000"/>
              <a:gd name="connsiteX5158" fmla="*/ 2566408 w 7077899"/>
              <a:gd name="connsiteY5158" fmla="*/ 5619804 h 6858000"/>
              <a:gd name="connsiteX5159" fmla="*/ 2557139 w 7077899"/>
              <a:gd name="connsiteY5159" fmla="*/ 5617915 h 6858000"/>
              <a:gd name="connsiteX5160" fmla="*/ 2552552 w 7077899"/>
              <a:gd name="connsiteY5160" fmla="*/ 5617778 h 6858000"/>
              <a:gd name="connsiteX5161" fmla="*/ 2547018 w 7077899"/>
              <a:gd name="connsiteY5161" fmla="*/ 5617746 h 6858000"/>
              <a:gd name="connsiteX5162" fmla="*/ 2552011 w 7077899"/>
              <a:gd name="connsiteY5162" fmla="*/ 5611986 h 6858000"/>
              <a:gd name="connsiteX5163" fmla="*/ 2554161 w 7077899"/>
              <a:gd name="connsiteY5163" fmla="*/ 5606542 h 6858000"/>
              <a:gd name="connsiteX5164" fmla="*/ 2555363 w 7077899"/>
              <a:gd name="connsiteY5164" fmla="*/ 5601205 h 6858000"/>
              <a:gd name="connsiteX5165" fmla="*/ 2556568 w 7077899"/>
              <a:gd name="connsiteY5165" fmla="*/ 5595869 h 6858000"/>
              <a:gd name="connsiteX5166" fmla="*/ 2555726 w 7077899"/>
              <a:gd name="connsiteY5166" fmla="*/ 5591410 h 6858000"/>
              <a:gd name="connsiteX5167" fmla="*/ 2554884 w 7077899"/>
              <a:gd name="connsiteY5167" fmla="*/ 5586953 h 6858000"/>
              <a:gd name="connsiteX5168" fmla="*/ 2551456 w 7077899"/>
              <a:gd name="connsiteY5168" fmla="*/ 5577582 h 6858000"/>
              <a:gd name="connsiteX5169" fmla="*/ 2546682 w 7077899"/>
              <a:gd name="connsiteY5169" fmla="*/ 5568037 h 6858000"/>
              <a:gd name="connsiteX5170" fmla="*/ 2543403 w 7077899"/>
              <a:gd name="connsiteY5170" fmla="*/ 5557998 h 6858000"/>
              <a:gd name="connsiteX5171" fmla="*/ 2541367 w 7077899"/>
              <a:gd name="connsiteY5171" fmla="*/ 5552699 h 6858000"/>
              <a:gd name="connsiteX5172" fmla="*/ 2539728 w 7077899"/>
              <a:gd name="connsiteY5172" fmla="*/ 5547679 h 6858000"/>
              <a:gd name="connsiteX5173" fmla="*/ 2539338 w 7077899"/>
              <a:gd name="connsiteY5173" fmla="*/ 5541221 h 6858000"/>
              <a:gd name="connsiteX5174" fmla="*/ 2540143 w 7077899"/>
              <a:gd name="connsiteY5174" fmla="*/ 5535603 h 6858000"/>
              <a:gd name="connsiteX5175" fmla="*/ 2528414 w 7077899"/>
              <a:gd name="connsiteY5175" fmla="*/ 5546668 h 6858000"/>
              <a:gd name="connsiteX5176" fmla="*/ 2524669 w 7077899"/>
              <a:gd name="connsiteY5176" fmla="*/ 5550989 h 6858000"/>
              <a:gd name="connsiteX5177" fmla="*/ 2520776 w 7077899"/>
              <a:gd name="connsiteY5177" fmla="*/ 5555976 h 6858000"/>
              <a:gd name="connsiteX5178" fmla="*/ 2517828 w 7077899"/>
              <a:gd name="connsiteY5178" fmla="*/ 5560858 h 6858000"/>
              <a:gd name="connsiteX5179" fmla="*/ 2516128 w 7077899"/>
              <a:gd name="connsiteY5179" fmla="*/ 5564298 h 6858000"/>
              <a:gd name="connsiteX5180" fmla="*/ 2513226 w 7077899"/>
              <a:gd name="connsiteY5180" fmla="*/ 5573077 h 6858000"/>
              <a:gd name="connsiteX5181" fmla="*/ 2513068 w 7077899"/>
              <a:gd name="connsiteY5181" fmla="*/ 5579923 h 6858000"/>
              <a:gd name="connsiteX5182" fmla="*/ 2513859 w 7077899"/>
              <a:gd name="connsiteY5182" fmla="*/ 5586662 h 6858000"/>
              <a:gd name="connsiteX5183" fmla="*/ 2516543 w 7077899"/>
              <a:gd name="connsiteY5183" fmla="*/ 5593189 h 6858000"/>
              <a:gd name="connsiteX5184" fmla="*/ 2519076 w 7077899"/>
              <a:gd name="connsiteY5184" fmla="*/ 5600386 h 6858000"/>
              <a:gd name="connsiteX5185" fmla="*/ 2525638 w 7077899"/>
              <a:gd name="connsiteY5185" fmla="*/ 5614284 h 6858000"/>
              <a:gd name="connsiteX5186" fmla="*/ 2528570 w 7077899"/>
              <a:gd name="connsiteY5186" fmla="*/ 5621759 h 6858000"/>
              <a:gd name="connsiteX5187" fmla="*/ 2530403 w 7077899"/>
              <a:gd name="connsiteY5187" fmla="*/ 5630008 h 6858000"/>
              <a:gd name="connsiteX5188" fmla="*/ 2530592 w 7077899"/>
              <a:gd name="connsiteY5188" fmla="*/ 5639415 h 6858000"/>
              <a:gd name="connsiteX5189" fmla="*/ 2530081 w 7077899"/>
              <a:gd name="connsiteY5189" fmla="*/ 5649877 h 6858000"/>
              <a:gd name="connsiteX5190" fmla="*/ 2527524 w 7077899"/>
              <a:gd name="connsiteY5190" fmla="*/ 5661219 h 6858000"/>
              <a:gd name="connsiteX5191" fmla="*/ 2524675 w 7077899"/>
              <a:gd name="connsiteY5191" fmla="*/ 5667715 h 6858000"/>
              <a:gd name="connsiteX5192" fmla="*/ 2520479 w 7077899"/>
              <a:gd name="connsiteY5192" fmla="*/ 5674036 h 6858000"/>
              <a:gd name="connsiteX5193" fmla="*/ 2500632 w 7077899"/>
              <a:gd name="connsiteY5193" fmla="*/ 5680156 h 6858000"/>
              <a:gd name="connsiteX5194" fmla="*/ 2495249 w 7077899"/>
              <a:gd name="connsiteY5194" fmla="*/ 5679457 h 6858000"/>
              <a:gd name="connsiteX5195" fmla="*/ 2494055 w 7077899"/>
              <a:gd name="connsiteY5195" fmla="*/ 5678616 h 6858000"/>
              <a:gd name="connsiteX5196" fmla="*/ 2493656 w 7077899"/>
              <a:gd name="connsiteY5196" fmla="*/ 5678335 h 6858000"/>
              <a:gd name="connsiteX5197" fmla="*/ 2493805 w 7077899"/>
              <a:gd name="connsiteY5197" fmla="*/ 5677668 h 6858000"/>
              <a:gd name="connsiteX5198" fmla="*/ 2494353 w 7077899"/>
              <a:gd name="connsiteY5198" fmla="*/ 5677282 h 6858000"/>
              <a:gd name="connsiteX5199" fmla="*/ 2498045 w 7077899"/>
              <a:gd name="connsiteY5199" fmla="*/ 5675243 h 6858000"/>
              <a:gd name="connsiteX5200" fmla="*/ 2502836 w 7077899"/>
              <a:gd name="connsiteY5200" fmla="*/ 5672432 h 6858000"/>
              <a:gd name="connsiteX5201" fmla="*/ 2508270 w 7077899"/>
              <a:gd name="connsiteY5201" fmla="*/ 5670849 h 6858000"/>
              <a:gd name="connsiteX5202" fmla="*/ 2520089 w 7077899"/>
              <a:gd name="connsiteY5202" fmla="*/ 5667577 h 6858000"/>
              <a:gd name="connsiteX5203" fmla="*/ 2512729 w 7077899"/>
              <a:gd name="connsiteY5203" fmla="*/ 5653118 h 6858000"/>
              <a:gd name="connsiteX5204" fmla="*/ 2505670 w 7077899"/>
              <a:gd name="connsiteY5204" fmla="*/ 5637324 h 6858000"/>
              <a:gd name="connsiteX5205" fmla="*/ 2499708 w 7077899"/>
              <a:gd name="connsiteY5205" fmla="*/ 5620759 h 6858000"/>
              <a:gd name="connsiteX5206" fmla="*/ 2493652 w 7077899"/>
              <a:gd name="connsiteY5206" fmla="*/ 5602578 h 6858000"/>
              <a:gd name="connsiteX5207" fmla="*/ 2480585 w 7077899"/>
              <a:gd name="connsiteY5207" fmla="*/ 5566322 h 6858000"/>
              <a:gd name="connsiteX5208" fmla="*/ 2473878 w 7077899"/>
              <a:gd name="connsiteY5208" fmla="*/ 5546913 h 6858000"/>
              <a:gd name="connsiteX5209" fmla="*/ 2465829 w 7077899"/>
              <a:gd name="connsiteY5209" fmla="*/ 5527329 h 6858000"/>
              <a:gd name="connsiteX5210" fmla="*/ 2461738 w 7077899"/>
              <a:gd name="connsiteY5210" fmla="*/ 5529087 h 6858000"/>
              <a:gd name="connsiteX5211" fmla="*/ 2457897 w 7077899"/>
              <a:gd name="connsiteY5211" fmla="*/ 5531791 h 6858000"/>
              <a:gd name="connsiteX5212" fmla="*/ 2451559 w 7077899"/>
              <a:gd name="connsiteY5212" fmla="*/ 5537377 h 6858000"/>
              <a:gd name="connsiteX5213" fmla="*/ 2446964 w 7077899"/>
              <a:gd name="connsiteY5213" fmla="*/ 5543419 h 6858000"/>
              <a:gd name="connsiteX5214" fmla="*/ 2443169 w 7077899"/>
              <a:gd name="connsiteY5214" fmla="*/ 5550021 h 6858000"/>
              <a:gd name="connsiteX5215" fmla="*/ 2440168 w 7077899"/>
              <a:gd name="connsiteY5215" fmla="*/ 5557184 h 6858000"/>
              <a:gd name="connsiteX5216" fmla="*/ 2439463 w 7077899"/>
              <a:gd name="connsiteY5216" fmla="*/ 5564416 h 6858000"/>
              <a:gd name="connsiteX5217" fmla="*/ 2438754 w 7077899"/>
              <a:gd name="connsiteY5217" fmla="*/ 5571649 h 6858000"/>
              <a:gd name="connsiteX5218" fmla="*/ 2439393 w 7077899"/>
              <a:gd name="connsiteY5218" fmla="*/ 5579056 h 6858000"/>
              <a:gd name="connsiteX5219" fmla="*/ 2440830 w 7077899"/>
              <a:gd name="connsiteY5219" fmla="*/ 5587023 h 6858000"/>
              <a:gd name="connsiteX5220" fmla="*/ 2443363 w 7077899"/>
              <a:gd name="connsiteY5220" fmla="*/ 5594218 h 6858000"/>
              <a:gd name="connsiteX5221" fmla="*/ 2445347 w 7077899"/>
              <a:gd name="connsiteY5221" fmla="*/ 5601800 h 6858000"/>
              <a:gd name="connsiteX5222" fmla="*/ 2448827 w 7077899"/>
              <a:gd name="connsiteY5222" fmla="*/ 5608889 h 6858000"/>
              <a:gd name="connsiteX5223" fmla="*/ 2456490 w 7077899"/>
              <a:gd name="connsiteY5223" fmla="*/ 5622014 h 6858000"/>
              <a:gd name="connsiteX5224" fmla="*/ 2464450 w 7077899"/>
              <a:gd name="connsiteY5224" fmla="*/ 5633804 h 6858000"/>
              <a:gd name="connsiteX5225" fmla="*/ 2459863 w 7077899"/>
              <a:gd name="connsiteY5225" fmla="*/ 5633667 h 6858000"/>
              <a:gd name="connsiteX5226" fmla="*/ 2456376 w 7077899"/>
              <a:gd name="connsiteY5226" fmla="*/ 5632755 h 6858000"/>
              <a:gd name="connsiteX5227" fmla="*/ 2448602 w 7077899"/>
              <a:gd name="connsiteY5227" fmla="*/ 5630374 h 6858000"/>
              <a:gd name="connsiteX5228" fmla="*/ 2445114 w 7077899"/>
              <a:gd name="connsiteY5228" fmla="*/ 5629463 h 6858000"/>
              <a:gd name="connsiteX5229" fmla="*/ 2441777 w 7077899"/>
              <a:gd name="connsiteY5229" fmla="*/ 5627885 h 6858000"/>
              <a:gd name="connsiteX5230" fmla="*/ 2437588 w 7077899"/>
              <a:gd name="connsiteY5230" fmla="*/ 5628029 h 6858000"/>
              <a:gd name="connsiteX5231" fmla="*/ 2432055 w 7077899"/>
              <a:gd name="connsiteY5231" fmla="*/ 5627997 h 6858000"/>
              <a:gd name="connsiteX5232" fmla="*/ 2432048 w 7077899"/>
              <a:gd name="connsiteY5232" fmla="*/ 5634175 h 6858000"/>
              <a:gd name="connsiteX5233" fmla="*/ 2431791 w 7077899"/>
              <a:gd name="connsiteY5233" fmla="*/ 5639407 h 6858000"/>
              <a:gd name="connsiteX5234" fmla="*/ 2432785 w 7077899"/>
              <a:gd name="connsiteY5234" fmla="*/ 5643197 h 6858000"/>
              <a:gd name="connsiteX5235" fmla="*/ 2435423 w 7077899"/>
              <a:gd name="connsiteY5235" fmla="*/ 5645828 h 6858000"/>
              <a:gd name="connsiteX5236" fmla="*/ 2438061 w 7077899"/>
              <a:gd name="connsiteY5236" fmla="*/ 5648460 h 6858000"/>
              <a:gd name="connsiteX5237" fmla="*/ 2441797 w 7077899"/>
              <a:gd name="connsiteY5237" fmla="*/ 5650318 h 6858000"/>
              <a:gd name="connsiteX5238" fmla="*/ 2449023 w 7077899"/>
              <a:gd name="connsiteY5238" fmla="*/ 5653087 h 6858000"/>
              <a:gd name="connsiteX5239" fmla="*/ 2456795 w 7077899"/>
              <a:gd name="connsiteY5239" fmla="*/ 5655469 h 6858000"/>
              <a:gd name="connsiteX5240" fmla="*/ 2460532 w 7077899"/>
              <a:gd name="connsiteY5240" fmla="*/ 5657327 h 6858000"/>
              <a:gd name="connsiteX5241" fmla="*/ 2463322 w 7077899"/>
              <a:gd name="connsiteY5241" fmla="*/ 5659292 h 6858000"/>
              <a:gd name="connsiteX5242" fmla="*/ 2465959 w 7077899"/>
              <a:gd name="connsiteY5242" fmla="*/ 5661923 h 6858000"/>
              <a:gd name="connsiteX5243" fmla="*/ 2467501 w 7077899"/>
              <a:gd name="connsiteY5243" fmla="*/ 5665327 h 6858000"/>
              <a:gd name="connsiteX5244" fmla="*/ 2468493 w 7077899"/>
              <a:gd name="connsiteY5244" fmla="*/ 5669118 h 6858000"/>
              <a:gd name="connsiteX5245" fmla="*/ 2468485 w 7077899"/>
              <a:gd name="connsiteY5245" fmla="*/ 5675296 h 6858000"/>
              <a:gd name="connsiteX5246" fmla="*/ 2462705 w 7077899"/>
              <a:gd name="connsiteY5246" fmla="*/ 5674317 h 6858000"/>
              <a:gd name="connsiteX5247" fmla="*/ 2456772 w 7077899"/>
              <a:gd name="connsiteY5247" fmla="*/ 5674005 h 6858000"/>
              <a:gd name="connsiteX5248" fmla="*/ 2451142 w 7077899"/>
              <a:gd name="connsiteY5248" fmla="*/ 5672358 h 6858000"/>
              <a:gd name="connsiteX5249" fmla="*/ 2446459 w 7077899"/>
              <a:gd name="connsiteY5249" fmla="*/ 5670605 h 6858000"/>
              <a:gd name="connsiteX5250" fmla="*/ 2437639 w 7077899"/>
              <a:gd name="connsiteY5250" fmla="*/ 5666715 h 6858000"/>
              <a:gd name="connsiteX5251" fmla="*/ 2429671 w 7077899"/>
              <a:gd name="connsiteY5251" fmla="*/ 5661103 h 6858000"/>
              <a:gd name="connsiteX5252" fmla="*/ 2423349 w 7077899"/>
              <a:gd name="connsiteY5252" fmla="*/ 5654331 h 6858000"/>
              <a:gd name="connsiteX5253" fmla="*/ 2418274 w 7077899"/>
              <a:gd name="connsiteY5253" fmla="*/ 5646119 h 6858000"/>
              <a:gd name="connsiteX5254" fmla="*/ 2414296 w 7077899"/>
              <a:gd name="connsiteY5254" fmla="*/ 5637135 h 6858000"/>
              <a:gd name="connsiteX5255" fmla="*/ 2411171 w 7077899"/>
              <a:gd name="connsiteY5255" fmla="*/ 5626430 h 6858000"/>
              <a:gd name="connsiteX5256" fmla="*/ 2408771 w 7077899"/>
              <a:gd name="connsiteY5256" fmla="*/ 5630925 h 6858000"/>
              <a:gd name="connsiteX5257" fmla="*/ 2405976 w 7077899"/>
              <a:gd name="connsiteY5257" fmla="*/ 5635140 h 6858000"/>
              <a:gd name="connsiteX5258" fmla="*/ 2403224 w 7077899"/>
              <a:gd name="connsiteY5258" fmla="*/ 5643250 h 6858000"/>
              <a:gd name="connsiteX5259" fmla="*/ 2402367 w 7077899"/>
              <a:gd name="connsiteY5259" fmla="*/ 5651149 h 6858000"/>
              <a:gd name="connsiteX5260" fmla="*/ 2403155 w 7077899"/>
              <a:gd name="connsiteY5260" fmla="*/ 5657890 h 6858000"/>
              <a:gd name="connsiteX5261" fmla="*/ 2405291 w 7077899"/>
              <a:gd name="connsiteY5261" fmla="*/ 5664804 h 6858000"/>
              <a:gd name="connsiteX5262" fmla="*/ 2410020 w 7077899"/>
              <a:gd name="connsiteY5262" fmla="*/ 5670453 h 6858000"/>
              <a:gd name="connsiteX5263" fmla="*/ 2419972 w 7077899"/>
              <a:gd name="connsiteY5263" fmla="*/ 5683646 h 6858000"/>
              <a:gd name="connsiteX5264" fmla="*/ 2430324 w 7077899"/>
              <a:gd name="connsiteY5264" fmla="*/ 5697121 h 6858000"/>
              <a:gd name="connsiteX5265" fmla="*/ 2434602 w 7077899"/>
              <a:gd name="connsiteY5265" fmla="*/ 5704771 h 6858000"/>
              <a:gd name="connsiteX5266" fmla="*/ 2439826 w 7077899"/>
              <a:gd name="connsiteY5266" fmla="*/ 5712315 h 6858000"/>
              <a:gd name="connsiteX5267" fmla="*/ 2443405 w 7077899"/>
              <a:gd name="connsiteY5267" fmla="*/ 5721019 h 6858000"/>
              <a:gd name="connsiteX5268" fmla="*/ 2446286 w 7077899"/>
              <a:gd name="connsiteY5268" fmla="*/ 5730776 h 6858000"/>
              <a:gd name="connsiteX5269" fmla="*/ 2446570 w 7077899"/>
              <a:gd name="connsiteY5269" fmla="*/ 5741800 h 6858000"/>
              <a:gd name="connsiteX5270" fmla="*/ 2445756 w 7077899"/>
              <a:gd name="connsiteY5270" fmla="*/ 5753596 h 6858000"/>
              <a:gd name="connsiteX5271" fmla="*/ 2438526 w 7077899"/>
              <a:gd name="connsiteY5271" fmla="*/ 5757005 h 6858000"/>
              <a:gd name="connsiteX5272" fmla="*/ 2433284 w 7077899"/>
              <a:gd name="connsiteY5272" fmla="*/ 5761818 h 6858000"/>
              <a:gd name="connsiteX5273" fmla="*/ 2427646 w 7077899"/>
              <a:gd name="connsiteY5273" fmla="*/ 5766350 h 6858000"/>
              <a:gd name="connsiteX5274" fmla="*/ 2423752 w 7077899"/>
              <a:gd name="connsiteY5274" fmla="*/ 5771336 h 6858000"/>
              <a:gd name="connsiteX5275" fmla="*/ 2420407 w 7077899"/>
              <a:gd name="connsiteY5275" fmla="*/ 5775938 h 6858000"/>
              <a:gd name="connsiteX5276" fmla="*/ 2418805 w 7077899"/>
              <a:gd name="connsiteY5276" fmla="*/ 5780995 h 6858000"/>
              <a:gd name="connsiteX5277" fmla="*/ 2417205 w 7077899"/>
              <a:gd name="connsiteY5277" fmla="*/ 5786050 h 6858000"/>
              <a:gd name="connsiteX5278" fmla="*/ 2416002 w 7077899"/>
              <a:gd name="connsiteY5278" fmla="*/ 5791387 h 6858000"/>
              <a:gd name="connsiteX5279" fmla="*/ 2416144 w 7077899"/>
              <a:gd name="connsiteY5279" fmla="*/ 5796898 h 6858000"/>
              <a:gd name="connsiteX5280" fmla="*/ 2416834 w 7077899"/>
              <a:gd name="connsiteY5280" fmla="*/ 5802023 h 6858000"/>
              <a:gd name="connsiteX5281" fmla="*/ 2419414 w 7077899"/>
              <a:gd name="connsiteY5281" fmla="*/ 5813114 h 6858000"/>
              <a:gd name="connsiteX5282" fmla="*/ 2422691 w 7077899"/>
              <a:gd name="connsiteY5282" fmla="*/ 5823154 h 6858000"/>
              <a:gd name="connsiteX5283" fmla="*/ 2427861 w 7077899"/>
              <a:gd name="connsiteY5283" fmla="*/ 5832980 h 6858000"/>
              <a:gd name="connsiteX5284" fmla="*/ 2414149 w 7077899"/>
              <a:gd name="connsiteY5284" fmla="*/ 5836464 h 6858000"/>
              <a:gd name="connsiteX5285" fmla="*/ 2408865 w 7077899"/>
              <a:gd name="connsiteY5285" fmla="*/ 5837379 h 6858000"/>
              <a:gd name="connsiteX5286" fmla="*/ 2403580 w 7077899"/>
              <a:gd name="connsiteY5286" fmla="*/ 5838295 h 6858000"/>
              <a:gd name="connsiteX5287" fmla="*/ 2399790 w 7077899"/>
              <a:gd name="connsiteY5287" fmla="*/ 5838720 h 6858000"/>
              <a:gd name="connsiteX5288" fmla="*/ 2396702 w 7077899"/>
              <a:gd name="connsiteY5288" fmla="*/ 5838089 h 6858000"/>
              <a:gd name="connsiteX5289" fmla="*/ 2392665 w 7077899"/>
              <a:gd name="connsiteY5289" fmla="*/ 5837565 h 6858000"/>
              <a:gd name="connsiteX5290" fmla="*/ 2390672 w 7077899"/>
              <a:gd name="connsiteY5290" fmla="*/ 5836163 h 6858000"/>
              <a:gd name="connsiteX5291" fmla="*/ 2389078 w 7077899"/>
              <a:gd name="connsiteY5291" fmla="*/ 5835040 h 6858000"/>
              <a:gd name="connsiteX5292" fmla="*/ 2387086 w 7077899"/>
              <a:gd name="connsiteY5292" fmla="*/ 5833637 h 6858000"/>
              <a:gd name="connsiteX5293" fmla="*/ 2385298 w 7077899"/>
              <a:gd name="connsiteY5293" fmla="*/ 5829284 h 6858000"/>
              <a:gd name="connsiteX5294" fmla="*/ 2386100 w 7077899"/>
              <a:gd name="connsiteY5294" fmla="*/ 5823667 h 6858000"/>
              <a:gd name="connsiteX5295" fmla="*/ 2387304 w 7077899"/>
              <a:gd name="connsiteY5295" fmla="*/ 5818331 h 6858000"/>
              <a:gd name="connsiteX5296" fmla="*/ 2390702 w 7077899"/>
              <a:gd name="connsiteY5296" fmla="*/ 5811448 h 6858000"/>
              <a:gd name="connsiteX5297" fmla="*/ 2394100 w 7077899"/>
              <a:gd name="connsiteY5297" fmla="*/ 5804566 h 6858000"/>
              <a:gd name="connsiteX5298" fmla="*/ 2402244 w 7077899"/>
              <a:gd name="connsiteY5298" fmla="*/ 5790974 h 6858000"/>
              <a:gd name="connsiteX5299" fmla="*/ 2416377 w 7077899"/>
              <a:gd name="connsiteY5299" fmla="*/ 5769236 h 6858000"/>
              <a:gd name="connsiteX5300" fmla="*/ 2412348 w 7077899"/>
              <a:gd name="connsiteY5300" fmla="*/ 5762533 h 6858000"/>
              <a:gd name="connsiteX5301" fmla="*/ 2408168 w 7077899"/>
              <a:gd name="connsiteY5301" fmla="*/ 5756497 h 6858000"/>
              <a:gd name="connsiteX5302" fmla="*/ 2404935 w 7077899"/>
              <a:gd name="connsiteY5302" fmla="*/ 5750356 h 6858000"/>
              <a:gd name="connsiteX5303" fmla="*/ 2403597 w 7077899"/>
              <a:gd name="connsiteY5303" fmla="*/ 5744002 h 6858000"/>
              <a:gd name="connsiteX5304" fmla="*/ 2401169 w 7077899"/>
              <a:gd name="connsiteY5304" fmla="*/ 5732243 h 6858000"/>
              <a:gd name="connsiteX5305" fmla="*/ 2401034 w 7077899"/>
              <a:gd name="connsiteY5305" fmla="*/ 5720553 h 6858000"/>
              <a:gd name="connsiteX5306" fmla="*/ 2399553 w 7077899"/>
              <a:gd name="connsiteY5306" fmla="*/ 5708689 h 6858000"/>
              <a:gd name="connsiteX5307" fmla="*/ 2399170 w 7077899"/>
              <a:gd name="connsiteY5307" fmla="*/ 5696051 h 6858000"/>
              <a:gd name="connsiteX5308" fmla="*/ 2397742 w 7077899"/>
              <a:gd name="connsiteY5308" fmla="*/ 5681904 h 6858000"/>
              <a:gd name="connsiteX5309" fmla="*/ 2393772 w 7077899"/>
              <a:gd name="connsiteY5309" fmla="*/ 5666741 h 6858000"/>
              <a:gd name="connsiteX5310" fmla="*/ 2392878 w 7077899"/>
              <a:gd name="connsiteY5310" fmla="*/ 5664565 h 6858000"/>
              <a:gd name="connsiteX5311" fmla="*/ 2391285 w 7077899"/>
              <a:gd name="connsiteY5311" fmla="*/ 5663443 h 6858000"/>
              <a:gd name="connsiteX5312" fmla="*/ 2389789 w 7077899"/>
              <a:gd name="connsiteY5312" fmla="*/ 5663935 h 6858000"/>
              <a:gd name="connsiteX5313" fmla="*/ 2388291 w 7077899"/>
              <a:gd name="connsiteY5313" fmla="*/ 5664428 h 6858000"/>
              <a:gd name="connsiteX5314" fmla="*/ 2386645 w 7077899"/>
              <a:gd name="connsiteY5314" fmla="*/ 5665588 h 6858000"/>
              <a:gd name="connsiteX5315" fmla="*/ 2385000 w 7077899"/>
              <a:gd name="connsiteY5315" fmla="*/ 5666747 h 6858000"/>
              <a:gd name="connsiteX5316" fmla="*/ 2383601 w 7077899"/>
              <a:gd name="connsiteY5316" fmla="*/ 5668854 h 6858000"/>
              <a:gd name="connsiteX5317" fmla="*/ 2383451 w 7077899"/>
              <a:gd name="connsiteY5317" fmla="*/ 5669521 h 6858000"/>
              <a:gd name="connsiteX5318" fmla="*/ 2383015 w 7077899"/>
              <a:gd name="connsiteY5318" fmla="*/ 5659166 h 6858000"/>
              <a:gd name="connsiteX5319" fmla="*/ 2382978 w 7077899"/>
              <a:gd name="connsiteY5319" fmla="*/ 5649090 h 6858000"/>
              <a:gd name="connsiteX5320" fmla="*/ 2385482 w 7077899"/>
              <a:gd name="connsiteY5320" fmla="*/ 5640032 h 6858000"/>
              <a:gd name="connsiteX5321" fmla="*/ 2389030 w 7077899"/>
              <a:gd name="connsiteY5321" fmla="*/ 5632482 h 6858000"/>
              <a:gd name="connsiteX5322" fmla="*/ 2392977 w 7077899"/>
              <a:gd name="connsiteY5322" fmla="*/ 5625212 h 6858000"/>
              <a:gd name="connsiteX5323" fmla="*/ 2396375 w 7077899"/>
              <a:gd name="connsiteY5323" fmla="*/ 5618330 h 6858000"/>
              <a:gd name="connsiteX5324" fmla="*/ 2405314 w 7077899"/>
              <a:gd name="connsiteY5324" fmla="*/ 5605301 h 6858000"/>
              <a:gd name="connsiteX5325" fmla="*/ 2409260 w 7077899"/>
              <a:gd name="connsiteY5325" fmla="*/ 5598031 h 6858000"/>
              <a:gd name="connsiteX5326" fmla="*/ 2412262 w 7077899"/>
              <a:gd name="connsiteY5326" fmla="*/ 5590867 h 6858000"/>
              <a:gd name="connsiteX5327" fmla="*/ 2415163 w 7077899"/>
              <a:gd name="connsiteY5327" fmla="*/ 5582090 h 6858000"/>
              <a:gd name="connsiteX5328" fmla="*/ 2415922 w 7077899"/>
              <a:gd name="connsiteY5328" fmla="*/ 5572576 h 6858000"/>
              <a:gd name="connsiteX5329" fmla="*/ 2415337 w 7077899"/>
              <a:gd name="connsiteY5329" fmla="*/ 5562886 h 6858000"/>
              <a:gd name="connsiteX5330" fmla="*/ 2412909 w 7077899"/>
              <a:gd name="connsiteY5330" fmla="*/ 5551127 h 6858000"/>
              <a:gd name="connsiteX5331" fmla="*/ 2408489 w 7077899"/>
              <a:gd name="connsiteY5331" fmla="*/ 5537966 h 6858000"/>
              <a:gd name="connsiteX5332" fmla="*/ 2402376 w 7077899"/>
              <a:gd name="connsiteY5332" fmla="*/ 5522067 h 6858000"/>
              <a:gd name="connsiteX5333" fmla="*/ 2393596 w 7077899"/>
              <a:gd name="connsiteY5333" fmla="*/ 5528250 h 6858000"/>
              <a:gd name="connsiteX5334" fmla="*/ 2387656 w 7077899"/>
              <a:gd name="connsiteY5334" fmla="*/ 5534117 h 6858000"/>
              <a:gd name="connsiteX5335" fmla="*/ 2383063 w 7077899"/>
              <a:gd name="connsiteY5335" fmla="*/ 5540158 h 6858000"/>
              <a:gd name="connsiteX5336" fmla="*/ 2379017 w 7077899"/>
              <a:gd name="connsiteY5336" fmla="*/ 5545812 h 6858000"/>
              <a:gd name="connsiteX5337" fmla="*/ 2377266 w 7077899"/>
              <a:gd name="connsiteY5337" fmla="*/ 5551536 h 6858000"/>
              <a:gd name="connsiteX5338" fmla="*/ 2376860 w 7077899"/>
              <a:gd name="connsiteY5338" fmla="*/ 5557434 h 6858000"/>
              <a:gd name="connsiteX5339" fmla="*/ 2375506 w 7077899"/>
              <a:gd name="connsiteY5339" fmla="*/ 5563438 h 6858000"/>
              <a:gd name="connsiteX5340" fmla="*/ 2375649 w 7077899"/>
              <a:gd name="connsiteY5340" fmla="*/ 5568950 h 6858000"/>
              <a:gd name="connsiteX5341" fmla="*/ 2376034 w 7077899"/>
              <a:gd name="connsiteY5341" fmla="*/ 5581586 h 6858000"/>
              <a:gd name="connsiteX5342" fmla="*/ 2376814 w 7077899"/>
              <a:gd name="connsiteY5342" fmla="*/ 5594506 h 6858000"/>
              <a:gd name="connsiteX5343" fmla="*/ 2376656 w 7077899"/>
              <a:gd name="connsiteY5343" fmla="*/ 5601350 h 6858000"/>
              <a:gd name="connsiteX5344" fmla="*/ 2374604 w 7077899"/>
              <a:gd name="connsiteY5344" fmla="*/ 5608408 h 6858000"/>
              <a:gd name="connsiteX5345" fmla="*/ 2372950 w 7077899"/>
              <a:gd name="connsiteY5345" fmla="*/ 5615746 h 6858000"/>
              <a:gd name="connsiteX5346" fmla="*/ 2368852 w 7077899"/>
              <a:gd name="connsiteY5346" fmla="*/ 5623683 h 6858000"/>
              <a:gd name="connsiteX5347" fmla="*/ 2363763 w 7077899"/>
              <a:gd name="connsiteY5347" fmla="*/ 5627828 h 6858000"/>
              <a:gd name="connsiteX5348" fmla="*/ 2357875 w 7077899"/>
              <a:gd name="connsiteY5348" fmla="*/ 5631413 h 6858000"/>
              <a:gd name="connsiteX5349" fmla="*/ 2344359 w 7077899"/>
              <a:gd name="connsiteY5349" fmla="*/ 5638126 h 6858000"/>
              <a:gd name="connsiteX5350" fmla="*/ 2330045 w 7077899"/>
              <a:gd name="connsiteY5350" fmla="*/ 5644278 h 6858000"/>
              <a:gd name="connsiteX5351" fmla="*/ 2324158 w 7077899"/>
              <a:gd name="connsiteY5351" fmla="*/ 5647862 h 6858000"/>
              <a:gd name="connsiteX5352" fmla="*/ 2319068 w 7077899"/>
              <a:gd name="connsiteY5352" fmla="*/ 5652008 h 6858000"/>
              <a:gd name="connsiteX5353" fmla="*/ 2318511 w 7077899"/>
              <a:gd name="connsiteY5353" fmla="*/ 5658573 h 6858000"/>
              <a:gd name="connsiteX5354" fmla="*/ 2318353 w 7077899"/>
              <a:gd name="connsiteY5354" fmla="*/ 5665419 h 6858000"/>
              <a:gd name="connsiteX5355" fmla="*/ 2319692 w 7077899"/>
              <a:gd name="connsiteY5355" fmla="*/ 5671772 h 6858000"/>
              <a:gd name="connsiteX5356" fmla="*/ 2321977 w 7077899"/>
              <a:gd name="connsiteY5356" fmla="*/ 5678020 h 6858000"/>
              <a:gd name="connsiteX5357" fmla="*/ 2327742 w 7077899"/>
              <a:gd name="connsiteY5357" fmla="*/ 5691356 h 6858000"/>
              <a:gd name="connsiteX5358" fmla="*/ 2333509 w 7077899"/>
              <a:gd name="connsiteY5358" fmla="*/ 5704693 h 6858000"/>
              <a:gd name="connsiteX5359" fmla="*/ 2338328 w 7077899"/>
              <a:gd name="connsiteY5359" fmla="*/ 5718135 h 6858000"/>
              <a:gd name="connsiteX5360" fmla="*/ 2340065 w 7077899"/>
              <a:gd name="connsiteY5360" fmla="*/ 5724768 h 6858000"/>
              <a:gd name="connsiteX5361" fmla="*/ 2340455 w 7077899"/>
              <a:gd name="connsiteY5361" fmla="*/ 5731228 h 6858000"/>
              <a:gd name="connsiteX5362" fmla="*/ 2339899 w 7077899"/>
              <a:gd name="connsiteY5362" fmla="*/ 5737793 h 6858000"/>
              <a:gd name="connsiteX5363" fmla="*/ 2337448 w 7077899"/>
              <a:gd name="connsiteY5363" fmla="*/ 5744570 h 6858000"/>
              <a:gd name="connsiteX5364" fmla="*/ 2334349 w 7077899"/>
              <a:gd name="connsiteY5364" fmla="*/ 5750119 h 6858000"/>
              <a:gd name="connsiteX5365" fmla="*/ 2329057 w 7077899"/>
              <a:gd name="connsiteY5365" fmla="*/ 5757213 h 6858000"/>
              <a:gd name="connsiteX5366" fmla="*/ 2323539 w 7077899"/>
              <a:gd name="connsiteY5366" fmla="*/ 5744825 h 6858000"/>
              <a:gd name="connsiteX5367" fmla="*/ 2317524 w 7077899"/>
              <a:gd name="connsiteY5367" fmla="*/ 5730540 h 6858000"/>
              <a:gd name="connsiteX5368" fmla="*/ 2311963 w 7077899"/>
              <a:gd name="connsiteY5368" fmla="*/ 5714254 h 6858000"/>
              <a:gd name="connsiteX5369" fmla="*/ 2307002 w 7077899"/>
              <a:gd name="connsiteY5369" fmla="*/ 5695300 h 6858000"/>
              <a:gd name="connsiteX5370" fmla="*/ 2302191 w 7077899"/>
              <a:gd name="connsiteY5370" fmla="*/ 5675680 h 6858000"/>
              <a:gd name="connsiteX5371" fmla="*/ 2298228 w 7077899"/>
              <a:gd name="connsiteY5371" fmla="*/ 5654338 h 6858000"/>
              <a:gd name="connsiteX5372" fmla="*/ 2294967 w 7077899"/>
              <a:gd name="connsiteY5372" fmla="*/ 5631943 h 6858000"/>
              <a:gd name="connsiteX5373" fmla="*/ 2294447 w 7077899"/>
              <a:gd name="connsiteY5373" fmla="*/ 5607615 h 6858000"/>
              <a:gd name="connsiteX5374" fmla="*/ 2304169 w 7077899"/>
              <a:gd name="connsiteY5374" fmla="*/ 5607503 h 6858000"/>
              <a:gd name="connsiteX5375" fmla="*/ 2307807 w 7077899"/>
              <a:gd name="connsiteY5375" fmla="*/ 5607748 h 6858000"/>
              <a:gd name="connsiteX5376" fmla="*/ 2309400 w 7077899"/>
              <a:gd name="connsiteY5376" fmla="*/ 5608870 h 6858000"/>
              <a:gd name="connsiteX5377" fmla="*/ 2310994 w 7077899"/>
              <a:gd name="connsiteY5377" fmla="*/ 5609992 h 6858000"/>
              <a:gd name="connsiteX5378" fmla="*/ 2311491 w 7077899"/>
              <a:gd name="connsiteY5378" fmla="*/ 5611887 h 6858000"/>
              <a:gd name="connsiteX5379" fmla="*/ 2311138 w 7077899"/>
              <a:gd name="connsiteY5379" fmla="*/ 5615503 h 6858000"/>
              <a:gd name="connsiteX5380" fmla="*/ 2309138 w 7077899"/>
              <a:gd name="connsiteY5380" fmla="*/ 5620279 h 6858000"/>
              <a:gd name="connsiteX5381" fmla="*/ 2307385 w 7077899"/>
              <a:gd name="connsiteY5381" fmla="*/ 5626003 h 6858000"/>
              <a:gd name="connsiteX5382" fmla="*/ 2305731 w 7077899"/>
              <a:gd name="connsiteY5382" fmla="*/ 5633340 h 6858000"/>
              <a:gd name="connsiteX5383" fmla="*/ 2305927 w 7077899"/>
              <a:gd name="connsiteY5383" fmla="*/ 5636570 h 6858000"/>
              <a:gd name="connsiteX5384" fmla="*/ 2306920 w 7077899"/>
              <a:gd name="connsiteY5384" fmla="*/ 5640361 h 6858000"/>
              <a:gd name="connsiteX5385" fmla="*/ 2319535 w 7077899"/>
              <a:gd name="connsiteY5385" fmla="*/ 5637650 h 6858000"/>
              <a:gd name="connsiteX5386" fmla="*/ 2328909 w 7077899"/>
              <a:gd name="connsiteY5386" fmla="*/ 5634976 h 6858000"/>
              <a:gd name="connsiteX5387" fmla="*/ 2334646 w 7077899"/>
              <a:gd name="connsiteY5387" fmla="*/ 5632058 h 6858000"/>
              <a:gd name="connsiteX5388" fmla="*/ 2339035 w 7077899"/>
              <a:gd name="connsiteY5388" fmla="*/ 5628967 h 6858000"/>
              <a:gd name="connsiteX5389" fmla="*/ 2342629 w 7077899"/>
              <a:gd name="connsiteY5389" fmla="*/ 5625313 h 6858000"/>
              <a:gd name="connsiteX5390" fmla="*/ 2342981 w 7077899"/>
              <a:gd name="connsiteY5390" fmla="*/ 5621698 h 6858000"/>
              <a:gd name="connsiteX5391" fmla="*/ 2343338 w 7077899"/>
              <a:gd name="connsiteY5391" fmla="*/ 5618082 h 6858000"/>
              <a:gd name="connsiteX5392" fmla="*/ 2343842 w 7077899"/>
              <a:gd name="connsiteY5392" fmla="*/ 5613798 h 6858000"/>
              <a:gd name="connsiteX5393" fmla="*/ 2342405 w 7077899"/>
              <a:gd name="connsiteY5393" fmla="*/ 5605831 h 6858000"/>
              <a:gd name="connsiteX5394" fmla="*/ 2341962 w 7077899"/>
              <a:gd name="connsiteY5394" fmla="*/ 5601653 h 6858000"/>
              <a:gd name="connsiteX5395" fmla="*/ 2343811 w 7077899"/>
              <a:gd name="connsiteY5395" fmla="*/ 5597545 h 6858000"/>
              <a:gd name="connsiteX5396" fmla="*/ 2346607 w 7077899"/>
              <a:gd name="connsiteY5396" fmla="*/ 5593330 h 6858000"/>
              <a:gd name="connsiteX5397" fmla="*/ 2349803 w 7077899"/>
              <a:gd name="connsiteY5397" fmla="*/ 5589396 h 6858000"/>
              <a:gd name="connsiteX5398" fmla="*/ 2356086 w 7077899"/>
              <a:gd name="connsiteY5398" fmla="*/ 5586093 h 6858000"/>
              <a:gd name="connsiteX5399" fmla="*/ 2365364 w 7077899"/>
              <a:gd name="connsiteY5399" fmla="*/ 5581804 h 6858000"/>
              <a:gd name="connsiteX5400" fmla="*/ 2364771 w 7077899"/>
              <a:gd name="connsiteY5400" fmla="*/ 5578293 h 6858000"/>
              <a:gd name="connsiteX5401" fmla="*/ 2363328 w 7077899"/>
              <a:gd name="connsiteY5401" fmla="*/ 5576504 h 6858000"/>
              <a:gd name="connsiteX5402" fmla="*/ 2361086 w 7077899"/>
              <a:gd name="connsiteY5402" fmla="*/ 5574154 h 6858000"/>
              <a:gd name="connsiteX5403" fmla="*/ 2359493 w 7077899"/>
              <a:gd name="connsiteY5403" fmla="*/ 5573032 h 6858000"/>
              <a:gd name="connsiteX5404" fmla="*/ 2356954 w 7077899"/>
              <a:gd name="connsiteY5404" fmla="*/ 5572014 h 6858000"/>
              <a:gd name="connsiteX5405" fmla="*/ 2353713 w 7077899"/>
              <a:gd name="connsiteY5405" fmla="*/ 5572052 h 6858000"/>
              <a:gd name="connsiteX5406" fmla="*/ 2348180 w 7077899"/>
              <a:gd name="connsiteY5406" fmla="*/ 5572020 h 6858000"/>
              <a:gd name="connsiteX5407" fmla="*/ 2341797 w 7077899"/>
              <a:gd name="connsiteY5407" fmla="*/ 5573709 h 6858000"/>
              <a:gd name="connsiteX5408" fmla="*/ 2335262 w 7077899"/>
              <a:gd name="connsiteY5408" fmla="*/ 5576065 h 6858000"/>
              <a:gd name="connsiteX5409" fmla="*/ 2320950 w 7077899"/>
              <a:gd name="connsiteY5409" fmla="*/ 5582217 h 6858000"/>
              <a:gd name="connsiteX5410" fmla="*/ 2314115 w 7077899"/>
              <a:gd name="connsiteY5410" fmla="*/ 5585908 h 6858000"/>
              <a:gd name="connsiteX5411" fmla="*/ 2307584 w 7077899"/>
              <a:gd name="connsiteY5411" fmla="*/ 5588264 h 6858000"/>
              <a:gd name="connsiteX5412" fmla="*/ 2302147 w 7077899"/>
              <a:gd name="connsiteY5412" fmla="*/ 5589846 h 6858000"/>
              <a:gd name="connsiteX5413" fmla="*/ 2297412 w 7077899"/>
              <a:gd name="connsiteY5413" fmla="*/ 5590376 h 6858000"/>
              <a:gd name="connsiteX5414" fmla="*/ 2295269 w 7077899"/>
              <a:gd name="connsiteY5414" fmla="*/ 5589640 h 6858000"/>
              <a:gd name="connsiteX5415" fmla="*/ 2292976 w 7077899"/>
              <a:gd name="connsiteY5415" fmla="*/ 5589571 h 6858000"/>
              <a:gd name="connsiteX5416" fmla="*/ 2292479 w 7077899"/>
              <a:gd name="connsiteY5416" fmla="*/ 5587676 h 6858000"/>
              <a:gd name="connsiteX5417" fmla="*/ 2291036 w 7077899"/>
              <a:gd name="connsiteY5417" fmla="*/ 5585886 h 6858000"/>
              <a:gd name="connsiteX5418" fmla="*/ 2289397 w 7077899"/>
              <a:gd name="connsiteY5418" fmla="*/ 5580867 h 6858000"/>
              <a:gd name="connsiteX5419" fmla="*/ 2290803 w 7077899"/>
              <a:gd name="connsiteY5419" fmla="*/ 5572581 h 6858000"/>
              <a:gd name="connsiteX5420" fmla="*/ 2294042 w 7077899"/>
              <a:gd name="connsiteY5420" fmla="*/ 5572545 h 6858000"/>
              <a:gd name="connsiteX5421" fmla="*/ 2296734 w 7077899"/>
              <a:gd name="connsiteY5421" fmla="*/ 5572895 h 6858000"/>
              <a:gd name="connsiteX5422" fmla="*/ 2298327 w 7077899"/>
              <a:gd name="connsiteY5422" fmla="*/ 5574017 h 6858000"/>
              <a:gd name="connsiteX5423" fmla="*/ 2299373 w 7077899"/>
              <a:gd name="connsiteY5423" fmla="*/ 5575526 h 6858000"/>
              <a:gd name="connsiteX5424" fmla="*/ 2301163 w 7077899"/>
              <a:gd name="connsiteY5424" fmla="*/ 5579877 h 6858000"/>
              <a:gd name="connsiteX5425" fmla="*/ 2302952 w 7077899"/>
              <a:gd name="connsiteY5425" fmla="*/ 5584229 h 6858000"/>
              <a:gd name="connsiteX5426" fmla="*/ 2308493 w 7077899"/>
              <a:gd name="connsiteY5426" fmla="*/ 5578083 h 6858000"/>
              <a:gd name="connsiteX5427" fmla="*/ 2312688 w 7077899"/>
              <a:gd name="connsiteY5427" fmla="*/ 5571761 h 6858000"/>
              <a:gd name="connsiteX5428" fmla="*/ 2317433 w 7077899"/>
              <a:gd name="connsiteY5428" fmla="*/ 5565053 h 6858000"/>
              <a:gd name="connsiteX5429" fmla="*/ 2320830 w 7077899"/>
              <a:gd name="connsiteY5429" fmla="*/ 5558170 h 6858000"/>
              <a:gd name="connsiteX5430" fmla="*/ 2311259 w 7077899"/>
              <a:gd name="connsiteY5430" fmla="*/ 5557614 h 6858000"/>
              <a:gd name="connsiteX5431" fmla="*/ 2303185 w 7077899"/>
              <a:gd name="connsiteY5431" fmla="*/ 5556566 h 6858000"/>
              <a:gd name="connsiteX5432" fmla="*/ 2295960 w 7077899"/>
              <a:gd name="connsiteY5432" fmla="*/ 5553798 h 6858000"/>
              <a:gd name="connsiteX5433" fmla="*/ 2290631 w 7077899"/>
              <a:gd name="connsiteY5433" fmla="*/ 5550817 h 6858000"/>
              <a:gd name="connsiteX5434" fmla="*/ 2285999 w 7077899"/>
              <a:gd name="connsiteY5434" fmla="*/ 5546783 h 6858000"/>
              <a:gd name="connsiteX5435" fmla="*/ 2282465 w 7077899"/>
              <a:gd name="connsiteY5435" fmla="*/ 5541975 h 6858000"/>
              <a:gd name="connsiteX5436" fmla="*/ 2279233 w 7077899"/>
              <a:gd name="connsiteY5436" fmla="*/ 5535834 h 6858000"/>
              <a:gd name="connsiteX5437" fmla="*/ 2277497 w 7077899"/>
              <a:gd name="connsiteY5437" fmla="*/ 5529200 h 6858000"/>
              <a:gd name="connsiteX5438" fmla="*/ 2275910 w 7077899"/>
              <a:gd name="connsiteY5438" fmla="*/ 5521899 h 6858000"/>
              <a:gd name="connsiteX5439" fmla="*/ 2274874 w 7077899"/>
              <a:gd name="connsiteY5439" fmla="*/ 5514212 h 6858000"/>
              <a:gd name="connsiteX5440" fmla="*/ 2272852 w 7077899"/>
              <a:gd name="connsiteY5440" fmla="*/ 5496555 h 6858000"/>
              <a:gd name="connsiteX5441" fmla="*/ 2271831 w 7077899"/>
              <a:gd name="connsiteY5441" fmla="*/ 5476510 h 6858000"/>
              <a:gd name="connsiteX5442" fmla="*/ 2269215 w 7077899"/>
              <a:gd name="connsiteY5442" fmla="*/ 5455342 h 6858000"/>
              <a:gd name="connsiteX5443" fmla="*/ 2267017 w 7077899"/>
              <a:gd name="connsiteY5443" fmla="*/ 5456890 h 6858000"/>
              <a:gd name="connsiteX5444" fmla="*/ 2265072 w 7077899"/>
              <a:gd name="connsiteY5444" fmla="*/ 5459383 h 6858000"/>
              <a:gd name="connsiteX5445" fmla="*/ 2260629 w 7077899"/>
              <a:gd name="connsiteY5445" fmla="*/ 5464756 h 6858000"/>
              <a:gd name="connsiteX5446" fmla="*/ 2256981 w 7077899"/>
              <a:gd name="connsiteY5446" fmla="*/ 5470692 h 6858000"/>
              <a:gd name="connsiteX5447" fmla="*/ 2253185 w 7077899"/>
              <a:gd name="connsiteY5447" fmla="*/ 5477295 h 6858000"/>
              <a:gd name="connsiteX5448" fmla="*/ 2249689 w 7077899"/>
              <a:gd name="connsiteY5448" fmla="*/ 5482562 h 6858000"/>
              <a:gd name="connsiteX5449" fmla="*/ 2246494 w 7077899"/>
              <a:gd name="connsiteY5449" fmla="*/ 5486496 h 6858000"/>
              <a:gd name="connsiteX5450" fmla="*/ 2245398 w 7077899"/>
              <a:gd name="connsiteY5450" fmla="*/ 5487269 h 6858000"/>
              <a:gd name="connsiteX5451" fmla="*/ 2243902 w 7077899"/>
              <a:gd name="connsiteY5451" fmla="*/ 5487761 h 6858000"/>
              <a:gd name="connsiteX5452" fmla="*/ 2242706 w 7077899"/>
              <a:gd name="connsiteY5452" fmla="*/ 5486919 h 6858000"/>
              <a:gd name="connsiteX5453" fmla="*/ 2242210 w 7077899"/>
              <a:gd name="connsiteY5453" fmla="*/ 5485024 h 6858000"/>
              <a:gd name="connsiteX5454" fmla="*/ 2239984 w 7077899"/>
              <a:gd name="connsiteY5454" fmla="*/ 5470316 h 6858000"/>
              <a:gd name="connsiteX5455" fmla="*/ 2240174 w 7077899"/>
              <a:gd name="connsiteY5455" fmla="*/ 5479723 h 6858000"/>
              <a:gd name="connsiteX5456" fmla="*/ 2242210 w 7077899"/>
              <a:gd name="connsiteY5456" fmla="*/ 5485024 h 6858000"/>
              <a:gd name="connsiteX5457" fmla="*/ 2247944 w 7077899"/>
              <a:gd name="connsiteY5457" fmla="*/ 5523075 h 6858000"/>
              <a:gd name="connsiteX5458" fmla="*/ 2251906 w 7077899"/>
              <a:gd name="connsiteY5458" fmla="*/ 5544416 h 6858000"/>
              <a:gd name="connsiteX5459" fmla="*/ 2257214 w 7077899"/>
              <a:gd name="connsiteY5459" fmla="*/ 5565933 h 6858000"/>
              <a:gd name="connsiteX5460" fmla="*/ 2261874 w 7077899"/>
              <a:gd name="connsiteY5460" fmla="*/ 5586220 h 6858000"/>
              <a:gd name="connsiteX5461" fmla="*/ 2265452 w 7077899"/>
              <a:gd name="connsiteY5461" fmla="*/ 5594925 h 6858000"/>
              <a:gd name="connsiteX5462" fmla="*/ 2268784 w 7077899"/>
              <a:gd name="connsiteY5462" fmla="*/ 5602681 h 6858000"/>
              <a:gd name="connsiteX5463" fmla="*/ 2272511 w 7077899"/>
              <a:gd name="connsiteY5463" fmla="*/ 5610718 h 6858000"/>
              <a:gd name="connsiteX5464" fmla="*/ 2276693 w 7077899"/>
              <a:gd name="connsiteY5464" fmla="*/ 5616753 h 6858000"/>
              <a:gd name="connsiteX5465" fmla="*/ 2280223 w 7077899"/>
              <a:gd name="connsiteY5465" fmla="*/ 5621561 h 6858000"/>
              <a:gd name="connsiteX5466" fmla="*/ 2285005 w 7077899"/>
              <a:gd name="connsiteY5466" fmla="*/ 5624928 h 6858000"/>
              <a:gd name="connsiteX5467" fmla="*/ 2280209 w 7077899"/>
              <a:gd name="connsiteY5467" fmla="*/ 5633917 h 6858000"/>
              <a:gd name="connsiteX5468" fmla="*/ 2278104 w 7077899"/>
              <a:gd name="connsiteY5468" fmla="*/ 5643257 h 6858000"/>
              <a:gd name="connsiteX5469" fmla="*/ 2275848 w 7077899"/>
              <a:gd name="connsiteY5469" fmla="*/ 5653263 h 6858000"/>
              <a:gd name="connsiteX5470" fmla="*/ 2276284 w 7077899"/>
              <a:gd name="connsiteY5470" fmla="*/ 5663619 h 6858000"/>
              <a:gd name="connsiteX5471" fmla="*/ 2276569 w 7077899"/>
              <a:gd name="connsiteY5471" fmla="*/ 5674642 h 6858000"/>
              <a:gd name="connsiteX5472" fmla="*/ 2278351 w 7077899"/>
              <a:gd name="connsiteY5472" fmla="*/ 5685173 h 6858000"/>
              <a:gd name="connsiteX5473" fmla="*/ 2280531 w 7077899"/>
              <a:gd name="connsiteY5473" fmla="*/ 5695984 h 6858000"/>
              <a:gd name="connsiteX5474" fmla="*/ 2284057 w 7077899"/>
              <a:gd name="connsiteY5474" fmla="*/ 5706970 h 6858000"/>
              <a:gd name="connsiteX5475" fmla="*/ 2288680 w 7077899"/>
              <a:gd name="connsiteY5475" fmla="*/ 5717183 h 6858000"/>
              <a:gd name="connsiteX5476" fmla="*/ 2294249 w 7077899"/>
              <a:gd name="connsiteY5476" fmla="*/ 5727289 h 6858000"/>
              <a:gd name="connsiteX5477" fmla="*/ 2299820 w 7077899"/>
              <a:gd name="connsiteY5477" fmla="*/ 5737397 h 6858000"/>
              <a:gd name="connsiteX5478" fmla="*/ 2307834 w 7077899"/>
              <a:gd name="connsiteY5478" fmla="*/ 5746904 h 6858000"/>
              <a:gd name="connsiteX5479" fmla="*/ 2315201 w 7077899"/>
              <a:gd name="connsiteY5479" fmla="*/ 5755185 h 6858000"/>
              <a:gd name="connsiteX5480" fmla="*/ 2323516 w 7077899"/>
              <a:gd name="connsiteY5480" fmla="*/ 5763360 h 6858000"/>
              <a:gd name="connsiteX5481" fmla="*/ 2333078 w 7077899"/>
              <a:gd name="connsiteY5481" fmla="*/ 5770095 h 6858000"/>
              <a:gd name="connsiteX5482" fmla="*/ 2342393 w 7077899"/>
              <a:gd name="connsiteY5482" fmla="*/ 5775881 h 6858000"/>
              <a:gd name="connsiteX5483" fmla="*/ 2351234 w 7077899"/>
              <a:gd name="connsiteY5483" fmla="*/ 5802204 h 6858000"/>
              <a:gd name="connsiteX5484" fmla="*/ 2360667 w 7077899"/>
              <a:gd name="connsiteY5484" fmla="*/ 5832039 h 6858000"/>
              <a:gd name="connsiteX5485" fmla="*/ 2380175 w 7077899"/>
              <a:gd name="connsiteY5485" fmla="*/ 5899113 h 6858000"/>
              <a:gd name="connsiteX5486" fmla="*/ 2391497 w 7077899"/>
              <a:gd name="connsiteY5486" fmla="*/ 5934913 h 6858000"/>
              <a:gd name="connsiteX5487" fmla="*/ 2404713 w 7077899"/>
              <a:gd name="connsiteY5487" fmla="*/ 5970502 h 6858000"/>
              <a:gd name="connsiteX5488" fmla="*/ 2418176 w 7077899"/>
              <a:gd name="connsiteY5488" fmla="*/ 6007039 h 6858000"/>
              <a:gd name="connsiteX5489" fmla="*/ 2425730 w 7077899"/>
              <a:gd name="connsiteY5489" fmla="*/ 6024727 h 6858000"/>
              <a:gd name="connsiteX5490" fmla="*/ 2434383 w 7077899"/>
              <a:gd name="connsiteY5490" fmla="*/ 6041642 h 6858000"/>
              <a:gd name="connsiteX5491" fmla="*/ 2433713 w 7077899"/>
              <a:gd name="connsiteY5491" fmla="*/ 6058950 h 6858000"/>
              <a:gd name="connsiteX5492" fmla="*/ 2434939 w 7077899"/>
              <a:gd name="connsiteY5492" fmla="*/ 6076046 h 6858000"/>
              <a:gd name="connsiteX5493" fmla="*/ 2436313 w 7077899"/>
              <a:gd name="connsiteY5493" fmla="*/ 6092475 h 6858000"/>
              <a:gd name="connsiteX5494" fmla="*/ 2438636 w 7077899"/>
              <a:gd name="connsiteY5494" fmla="*/ 6108797 h 6858000"/>
              <a:gd name="connsiteX5495" fmla="*/ 2444327 w 7077899"/>
              <a:gd name="connsiteY5495" fmla="*/ 6142951 h 6858000"/>
              <a:gd name="connsiteX5496" fmla="*/ 2450716 w 7077899"/>
              <a:gd name="connsiteY5496" fmla="*/ 6176051 h 6858000"/>
              <a:gd name="connsiteX5497" fmla="*/ 2459398 w 7077899"/>
              <a:gd name="connsiteY5497" fmla="*/ 6209221 h 6858000"/>
              <a:gd name="connsiteX5498" fmla="*/ 2468082 w 7077899"/>
              <a:gd name="connsiteY5498" fmla="*/ 6242390 h 6858000"/>
              <a:gd name="connsiteX5499" fmla="*/ 2487191 w 7077899"/>
              <a:gd name="connsiteY5499" fmla="*/ 6309184 h 6858000"/>
              <a:gd name="connsiteX5500" fmla="*/ 2492205 w 7077899"/>
              <a:gd name="connsiteY5500" fmla="*/ 6325855 h 6858000"/>
              <a:gd name="connsiteX5501" fmla="*/ 2497217 w 7077899"/>
              <a:gd name="connsiteY5501" fmla="*/ 6342528 h 6858000"/>
              <a:gd name="connsiteX5502" fmla="*/ 2509141 w 7077899"/>
              <a:gd name="connsiteY5502" fmla="*/ 6375660 h 6858000"/>
              <a:gd name="connsiteX5503" fmla="*/ 2522162 w 7077899"/>
              <a:gd name="connsiteY5503" fmla="*/ 6408018 h 6858000"/>
              <a:gd name="connsiteX5504" fmla="*/ 2536526 w 7077899"/>
              <a:gd name="connsiteY5504" fmla="*/ 6440553 h 6858000"/>
              <a:gd name="connsiteX5505" fmla="*/ 2551442 w 7077899"/>
              <a:gd name="connsiteY5505" fmla="*/ 6472700 h 6858000"/>
              <a:gd name="connsiteX5506" fmla="*/ 2567304 w 7077899"/>
              <a:gd name="connsiteY5506" fmla="*/ 6504742 h 6858000"/>
              <a:gd name="connsiteX5507" fmla="*/ 2599028 w 7077899"/>
              <a:gd name="connsiteY5507" fmla="*/ 6568825 h 6858000"/>
              <a:gd name="connsiteX5508" fmla="*/ 2614890 w 7077899"/>
              <a:gd name="connsiteY5508" fmla="*/ 6600866 h 6858000"/>
              <a:gd name="connsiteX5509" fmla="*/ 2630202 w 7077899"/>
              <a:gd name="connsiteY5509" fmla="*/ 6633295 h 6858000"/>
              <a:gd name="connsiteX5510" fmla="*/ 2645118 w 7077899"/>
              <a:gd name="connsiteY5510" fmla="*/ 6665441 h 6858000"/>
              <a:gd name="connsiteX5511" fmla="*/ 2653523 w 7077899"/>
              <a:gd name="connsiteY5511" fmla="*/ 6681409 h 6858000"/>
              <a:gd name="connsiteX5512" fmla="*/ 2662475 w 7077899"/>
              <a:gd name="connsiteY5512" fmla="*/ 6696991 h 6858000"/>
              <a:gd name="connsiteX5513" fmla="*/ 2680931 w 7077899"/>
              <a:gd name="connsiteY5513" fmla="*/ 6727767 h 6858000"/>
              <a:gd name="connsiteX5514" fmla="*/ 2698688 w 7077899"/>
              <a:gd name="connsiteY5514" fmla="*/ 6759597 h 6858000"/>
              <a:gd name="connsiteX5515" fmla="*/ 2715251 w 7077899"/>
              <a:gd name="connsiteY5515" fmla="*/ 6790584 h 6858000"/>
              <a:gd name="connsiteX5516" fmla="*/ 2732607 w 7077899"/>
              <a:gd name="connsiteY5516" fmla="*/ 6822134 h 6858000"/>
              <a:gd name="connsiteX5517" fmla="*/ 2747522 w 7077899"/>
              <a:gd name="connsiteY5517" fmla="*/ 6854281 h 6858000"/>
              <a:gd name="connsiteX5518" fmla="*/ 2749248 w 7077899"/>
              <a:gd name="connsiteY5518" fmla="*/ 6858000 h 6858000"/>
              <a:gd name="connsiteX5519" fmla="*/ 1624614 w 7077899"/>
              <a:gd name="connsiteY5519" fmla="*/ 6858000 h 6858000"/>
              <a:gd name="connsiteX5520" fmla="*/ 1224128 w 7077899"/>
              <a:gd name="connsiteY5520" fmla="*/ 6858000 h 6858000"/>
              <a:gd name="connsiteX5521" fmla="*/ 929734 w 7077899"/>
              <a:gd name="connsiteY5521" fmla="*/ 6858000 h 6858000"/>
              <a:gd name="connsiteX5522" fmla="*/ 890405 w 7077899"/>
              <a:gd name="connsiteY5522" fmla="*/ 6858000 h 6858000"/>
              <a:gd name="connsiteX5523" fmla="*/ 657399 w 7077899"/>
              <a:gd name="connsiteY5523" fmla="*/ 6858000 h 6858000"/>
              <a:gd name="connsiteX5524" fmla="*/ 648070 w 7077899"/>
              <a:gd name="connsiteY5524" fmla="*/ 6858000 h 6858000"/>
              <a:gd name="connsiteX5525" fmla="*/ 0 w 7077899"/>
              <a:gd name="connsiteY552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Lst>
            <a:rect l="l" t="t" r="r" b="b"/>
            <a:pathLst>
              <a:path w="7077899" h="6858000">
                <a:moveTo>
                  <a:pt x="6193248" y="6825095"/>
                </a:moveTo>
                <a:lnTo>
                  <a:pt x="6200126" y="6825302"/>
                </a:lnTo>
                <a:lnTo>
                  <a:pt x="6203764" y="6825545"/>
                </a:lnTo>
                <a:lnTo>
                  <a:pt x="6208200" y="6826350"/>
                </a:lnTo>
                <a:lnTo>
                  <a:pt x="6214328" y="6829891"/>
                </a:lnTo>
                <a:lnTo>
                  <a:pt x="6196269" y="6840363"/>
                </a:lnTo>
                <a:lnTo>
                  <a:pt x="6175068" y="6852489"/>
                </a:lnTo>
                <a:lnTo>
                  <a:pt x="6163992" y="6858000"/>
                </a:lnTo>
                <a:lnTo>
                  <a:pt x="6108284" y="6858000"/>
                </a:lnTo>
                <a:lnTo>
                  <a:pt x="6117090" y="6855719"/>
                </a:lnTo>
                <a:lnTo>
                  <a:pt x="6126766" y="6851711"/>
                </a:lnTo>
                <a:lnTo>
                  <a:pt x="6135495" y="6847808"/>
                </a:lnTo>
                <a:lnTo>
                  <a:pt x="6152553" y="6839723"/>
                </a:lnTo>
                <a:lnTo>
                  <a:pt x="6170160" y="6831253"/>
                </a:lnTo>
                <a:lnTo>
                  <a:pt x="6177240" y="6828511"/>
                </a:lnTo>
                <a:lnTo>
                  <a:pt x="6186067" y="6826223"/>
                </a:lnTo>
                <a:close/>
                <a:moveTo>
                  <a:pt x="6600267" y="6720249"/>
                </a:moveTo>
                <a:lnTo>
                  <a:pt x="6599470" y="6726049"/>
                </a:lnTo>
                <a:lnTo>
                  <a:pt x="6597695" y="6731955"/>
                </a:lnTo>
                <a:lnTo>
                  <a:pt x="6595095" y="6737279"/>
                </a:lnTo>
                <a:lnTo>
                  <a:pt x="6590689" y="6742128"/>
                </a:lnTo>
                <a:lnTo>
                  <a:pt x="6586283" y="6746977"/>
                </a:lnTo>
                <a:lnTo>
                  <a:pt x="6581201" y="6750556"/>
                </a:lnTo>
                <a:lnTo>
                  <a:pt x="6574992" y="6754928"/>
                </a:lnTo>
                <a:lnTo>
                  <a:pt x="6567543" y="6758427"/>
                </a:lnTo>
                <a:lnTo>
                  <a:pt x="6561636" y="6761424"/>
                </a:lnTo>
                <a:lnTo>
                  <a:pt x="6554901" y="6763839"/>
                </a:lnTo>
                <a:lnTo>
                  <a:pt x="6548168" y="6766253"/>
                </a:lnTo>
                <a:lnTo>
                  <a:pt x="6540457" y="6768773"/>
                </a:lnTo>
                <a:lnTo>
                  <a:pt x="6533460" y="6770207"/>
                </a:lnTo>
                <a:lnTo>
                  <a:pt x="6527595" y="6770846"/>
                </a:lnTo>
                <a:lnTo>
                  <a:pt x="6520750" y="6771593"/>
                </a:lnTo>
                <a:lnTo>
                  <a:pt x="6515034" y="6771543"/>
                </a:lnTo>
                <a:lnTo>
                  <a:pt x="6518614" y="6766112"/>
                </a:lnTo>
                <a:lnTo>
                  <a:pt x="6522606" y="6760973"/>
                </a:lnTo>
                <a:lnTo>
                  <a:pt x="6526708" y="6757501"/>
                </a:lnTo>
                <a:lnTo>
                  <a:pt x="6531790" y="6753922"/>
                </a:lnTo>
                <a:lnTo>
                  <a:pt x="6537545" y="6751615"/>
                </a:lnTo>
                <a:lnTo>
                  <a:pt x="6541758" y="6749812"/>
                </a:lnTo>
                <a:lnTo>
                  <a:pt x="6554509" y="6746070"/>
                </a:lnTo>
                <a:lnTo>
                  <a:pt x="6566285" y="6742434"/>
                </a:lnTo>
                <a:lnTo>
                  <a:pt x="6572454" y="6740418"/>
                </a:lnTo>
                <a:lnTo>
                  <a:pt x="6578774" y="6737714"/>
                </a:lnTo>
                <a:lnTo>
                  <a:pt x="6583704" y="6734823"/>
                </a:lnTo>
                <a:lnTo>
                  <a:pt x="6589912" y="6730451"/>
                </a:lnTo>
                <a:lnTo>
                  <a:pt x="6595148" y="6726183"/>
                </a:lnTo>
                <a:close/>
                <a:moveTo>
                  <a:pt x="6554292" y="6545636"/>
                </a:moveTo>
                <a:lnTo>
                  <a:pt x="6554958" y="6551434"/>
                </a:lnTo>
                <a:lnTo>
                  <a:pt x="6556032" y="6555235"/>
                </a:lnTo>
                <a:lnTo>
                  <a:pt x="6557650" y="6556374"/>
                </a:lnTo>
                <a:lnTo>
                  <a:pt x="6558458" y="6556943"/>
                </a:lnTo>
                <a:lnTo>
                  <a:pt x="6560211" y="6557419"/>
                </a:lnTo>
                <a:lnTo>
                  <a:pt x="6562642" y="6556845"/>
                </a:lnTo>
                <a:lnTo>
                  <a:pt x="6560074" y="6560364"/>
                </a:lnTo>
                <a:lnTo>
                  <a:pt x="6558583" y="6563121"/>
                </a:lnTo>
                <a:lnTo>
                  <a:pt x="6553176" y="6569207"/>
                </a:lnTo>
                <a:lnTo>
                  <a:pt x="6551420" y="6571015"/>
                </a:lnTo>
                <a:lnTo>
                  <a:pt x="6551011" y="6573012"/>
                </a:lnTo>
                <a:lnTo>
                  <a:pt x="6551819" y="6573582"/>
                </a:lnTo>
                <a:lnTo>
                  <a:pt x="6556408" y="6573768"/>
                </a:lnTo>
                <a:lnTo>
                  <a:pt x="6555324" y="6576809"/>
                </a:lnTo>
                <a:lnTo>
                  <a:pt x="6553430" y="6579284"/>
                </a:lnTo>
                <a:lnTo>
                  <a:pt x="6550188" y="6581566"/>
                </a:lnTo>
                <a:lnTo>
                  <a:pt x="6548027" y="6583089"/>
                </a:lnTo>
                <a:lnTo>
                  <a:pt x="6546136" y="6583280"/>
                </a:lnTo>
                <a:lnTo>
                  <a:pt x="6543303" y="6583567"/>
                </a:lnTo>
                <a:lnTo>
                  <a:pt x="6539659" y="6583285"/>
                </a:lnTo>
                <a:lnTo>
                  <a:pt x="6536692" y="6581957"/>
                </a:lnTo>
                <a:lnTo>
                  <a:pt x="6531297" y="6578920"/>
                </a:lnTo>
                <a:lnTo>
                  <a:pt x="6527121" y="6574456"/>
                </a:lnTo>
                <a:lnTo>
                  <a:pt x="6524429" y="6569515"/>
                </a:lnTo>
                <a:lnTo>
                  <a:pt x="6524165" y="6566284"/>
                </a:lnTo>
                <a:lnTo>
                  <a:pt x="6523901" y="6563053"/>
                </a:lnTo>
                <a:lnTo>
                  <a:pt x="6529575" y="6557916"/>
                </a:lnTo>
                <a:lnTo>
                  <a:pt x="6537005" y="6553254"/>
                </a:lnTo>
                <a:lnTo>
                  <a:pt x="6544703" y="6549541"/>
                </a:lnTo>
                <a:close/>
                <a:moveTo>
                  <a:pt x="6758189" y="6383034"/>
                </a:moveTo>
                <a:lnTo>
                  <a:pt x="6766832" y="6383747"/>
                </a:lnTo>
                <a:lnTo>
                  <a:pt x="6770480" y="6384012"/>
                </a:lnTo>
                <a:lnTo>
                  <a:pt x="6773841" y="6385611"/>
                </a:lnTo>
                <a:lnTo>
                  <a:pt x="6777607" y="6387494"/>
                </a:lnTo>
                <a:lnTo>
                  <a:pt x="6780422" y="6389477"/>
                </a:lnTo>
                <a:lnTo>
                  <a:pt x="6786717" y="6394679"/>
                </a:lnTo>
                <a:lnTo>
                  <a:pt x="6792039" y="6402265"/>
                </a:lnTo>
                <a:lnTo>
                  <a:pt x="6784770" y="6399451"/>
                </a:lnTo>
                <a:lnTo>
                  <a:pt x="6779112" y="6397769"/>
                </a:lnTo>
                <a:lnTo>
                  <a:pt x="6772763" y="6397139"/>
                </a:lnTo>
                <a:lnTo>
                  <a:pt x="6765727" y="6397560"/>
                </a:lnTo>
                <a:lnTo>
                  <a:pt x="6759638" y="6397880"/>
                </a:lnTo>
                <a:lnTo>
                  <a:pt x="6752720" y="6399919"/>
                </a:lnTo>
                <a:lnTo>
                  <a:pt x="6744854" y="6402059"/>
                </a:lnTo>
                <a:lnTo>
                  <a:pt x="6738738" y="6404666"/>
                </a:lnTo>
                <a:lnTo>
                  <a:pt x="6723523" y="6410847"/>
                </a:lnTo>
                <a:lnTo>
                  <a:pt x="6707621" y="6418080"/>
                </a:lnTo>
                <a:lnTo>
                  <a:pt x="6690768" y="6425413"/>
                </a:lnTo>
                <a:lnTo>
                  <a:pt x="6682616" y="6428887"/>
                </a:lnTo>
                <a:lnTo>
                  <a:pt x="6673257" y="6431511"/>
                </a:lnTo>
                <a:lnTo>
                  <a:pt x="6678995" y="6426337"/>
                </a:lnTo>
                <a:lnTo>
                  <a:pt x="6684877" y="6420494"/>
                </a:lnTo>
                <a:lnTo>
                  <a:pt x="6691160" y="6414936"/>
                </a:lnTo>
                <a:lnTo>
                  <a:pt x="6699339" y="6409176"/>
                </a:lnTo>
                <a:lnTo>
                  <a:pt x="6706973" y="6403800"/>
                </a:lnTo>
                <a:lnTo>
                  <a:pt x="6715555" y="6398324"/>
                </a:lnTo>
                <a:lnTo>
                  <a:pt x="6723591" y="6393230"/>
                </a:lnTo>
                <a:lnTo>
                  <a:pt x="6732834" y="6388988"/>
                </a:lnTo>
                <a:lnTo>
                  <a:pt x="6740845" y="6386180"/>
                </a:lnTo>
                <a:lnTo>
                  <a:pt x="6750061" y="6384225"/>
                </a:lnTo>
                <a:close/>
                <a:moveTo>
                  <a:pt x="6865172" y="6344028"/>
                </a:moveTo>
                <a:lnTo>
                  <a:pt x="6860267" y="6349166"/>
                </a:lnTo>
                <a:lnTo>
                  <a:pt x="6852189" y="6355977"/>
                </a:lnTo>
                <a:lnTo>
                  <a:pt x="6843401" y="6363849"/>
                </a:lnTo>
                <a:lnTo>
                  <a:pt x="6832467" y="6370988"/>
                </a:lnTo>
                <a:lnTo>
                  <a:pt x="6826677" y="6373943"/>
                </a:lnTo>
                <a:lnTo>
                  <a:pt x="6822395" y="6376397"/>
                </a:lnTo>
                <a:lnTo>
                  <a:pt x="6817474" y="6377618"/>
                </a:lnTo>
                <a:lnTo>
                  <a:pt x="6813106" y="6378448"/>
                </a:lnTo>
                <a:lnTo>
                  <a:pt x="6808897" y="6378607"/>
                </a:lnTo>
                <a:lnTo>
                  <a:pt x="6805709" y="6376362"/>
                </a:lnTo>
                <a:lnTo>
                  <a:pt x="6803077" y="6373726"/>
                </a:lnTo>
                <a:lnTo>
                  <a:pt x="6800910" y="6369077"/>
                </a:lnTo>
                <a:lnTo>
                  <a:pt x="6811950" y="6367477"/>
                </a:lnTo>
                <a:lnTo>
                  <a:pt x="6819730" y="6365926"/>
                </a:lnTo>
                <a:lnTo>
                  <a:pt x="6826316" y="6363534"/>
                </a:lnTo>
                <a:lnTo>
                  <a:pt x="6832659" y="6360189"/>
                </a:lnTo>
                <a:lnTo>
                  <a:pt x="6845900" y="6353109"/>
                </a:lnTo>
                <a:lnTo>
                  <a:pt x="6854704" y="6349154"/>
                </a:lnTo>
                <a:close/>
                <a:moveTo>
                  <a:pt x="2660944" y="6342469"/>
                </a:moveTo>
                <a:lnTo>
                  <a:pt x="2668993" y="6360232"/>
                </a:lnTo>
                <a:lnTo>
                  <a:pt x="2672407" y="6368685"/>
                </a:lnTo>
                <a:lnTo>
                  <a:pt x="2674883" y="6377229"/>
                </a:lnTo>
                <a:lnTo>
                  <a:pt x="2674908" y="6381782"/>
                </a:lnTo>
                <a:lnTo>
                  <a:pt x="2674658" y="6385387"/>
                </a:lnTo>
                <a:lnTo>
                  <a:pt x="2674816" y="6389276"/>
                </a:lnTo>
                <a:lnTo>
                  <a:pt x="2672683" y="6393065"/>
                </a:lnTo>
                <a:lnTo>
                  <a:pt x="2670010" y="6397232"/>
                </a:lnTo>
                <a:lnTo>
                  <a:pt x="2666124" y="6400541"/>
                </a:lnTo>
                <a:lnTo>
                  <a:pt x="2661293" y="6403942"/>
                </a:lnTo>
                <a:lnTo>
                  <a:pt x="2655248" y="6406486"/>
                </a:lnTo>
                <a:lnTo>
                  <a:pt x="2648417" y="6389582"/>
                </a:lnTo>
                <a:lnTo>
                  <a:pt x="2645131" y="6380466"/>
                </a:lnTo>
                <a:lnTo>
                  <a:pt x="2643064" y="6372206"/>
                </a:lnTo>
                <a:lnTo>
                  <a:pt x="2642500" y="6368031"/>
                </a:lnTo>
                <a:lnTo>
                  <a:pt x="2642881" y="6363764"/>
                </a:lnTo>
                <a:lnTo>
                  <a:pt x="2644072" y="6360066"/>
                </a:lnTo>
                <a:lnTo>
                  <a:pt x="2645800" y="6355993"/>
                </a:lnTo>
                <a:lnTo>
                  <a:pt x="2648339" y="6352490"/>
                </a:lnTo>
                <a:lnTo>
                  <a:pt x="2651821" y="6348894"/>
                </a:lnTo>
                <a:lnTo>
                  <a:pt x="2654766" y="6345678"/>
                </a:lnTo>
                <a:close/>
                <a:moveTo>
                  <a:pt x="7005563" y="6282106"/>
                </a:moveTo>
                <a:lnTo>
                  <a:pt x="6989047" y="6298304"/>
                </a:lnTo>
                <a:lnTo>
                  <a:pt x="6976136" y="6308538"/>
                </a:lnTo>
                <a:lnTo>
                  <a:pt x="6969550" y="6313176"/>
                </a:lnTo>
                <a:lnTo>
                  <a:pt x="6964204" y="6316370"/>
                </a:lnTo>
                <a:lnTo>
                  <a:pt x="6958311" y="6319949"/>
                </a:lnTo>
                <a:lnTo>
                  <a:pt x="6952563" y="6322857"/>
                </a:lnTo>
                <a:lnTo>
                  <a:pt x="6939151" y="6328876"/>
                </a:lnTo>
                <a:lnTo>
                  <a:pt x="6923026" y="6334525"/>
                </a:lnTo>
                <a:lnTo>
                  <a:pt x="6903057" y="6342880"/>
                </a:lnTo>
                <a:lnTo>
                  <a:pt x="6875835" y="6354630"/>
                </a:lnTo>
                <a:lnTo>
                  <a:pt x="6879037" y="6348379"/>
                </a:lnTo>
                <a:lnTo>
                  <a:pt x="6883999" y="6342601"/>
                </a:lnTo>
                <a:lnTo>
                  <a:pt x="6889516" y="6336434"/>
                </a:lnTo>
                <a:lnTo>
                  <a:pt x="6895693" y="6331512"/>
                </a:lnTo>
                <a:lnTo>
                  <a:pt x="6902831" y="6326486"/>
                </a:lnTo>
                <a:lnTo>
                  <a:pt x="6910371" y="6321747"/>
                </a:lnTo>
                <a:lnTo>
                  <a:pt x="6918721" y="6317578"/>
                </a:lnTo>
                <a:lnTo>
                  <a:pt x="6928027" y="6313308"/>
                </a:lnTo>
                <a:lnTo>
                  <a:pt x="6946086" y="6305156"/>
                </a:lnTo>
                <a:lnTo>
                  <a:pt x="6965912" y="6297473"/>
                </a:lnTo>
                <a:lnTo>
                  <a:pt x="6985737" y="6289789"/>
                </a:lnTo>
                <a:close/>
                <a:moveTo>
                  <a:pt x="7077441" y="6243053"/>
                </a:moveTo>
                <a:lnTo>
                  <a:pt x="7077899" y="6244920"/>
                </a:lnTo>
                <a:lnTo>
                  <a:pt x="7076870" y="6247289"/>
                </a:lnTo>
                <a:lnTo>
                  <a:pt x="7074584" y="6251089"/>
                </a:lnTo>
                <a:lnTo>
                  <a:pt x="7072457" y="6254230"/>
                </a:lnTo>
                <a:lnTo>
                  <a:pt x="7065002" y="6260575"/>
                </a:lnTo>
                <a:lnTo>
                  <a:pt x="7061386" y="6264216"/>
                </a:lnTo>
                <a:lnTo>
                  <a:pt x="7056997" y="6267307"/>
                </a:lnTo>
                <a:lnTo>
                  <a:pt x="7051830" y="6269852"/>
                </a:lnTo>
                <a:lnTo>
                  <a:pt x="7048306" y="6271237"/>
                </a:lnTo>
                <a:lnTo>
                  <a:pt x="7044396" y="6272348"/>
                </a:lnTo>
                <a:lnTo>
                  <a:pt x="7039160" y="6273298"/>
                </a:lnTo>
                <a:lnTo>
                  <a:pt x="7036277" y="6272042"/>
                </a:lnTo>
                <a:lnTo>
                  <a:pt x="7033396" y="6270786"/>
                </a:lnTo>
                <a:lnTo>
                  <a:pt x="7030834" y="6268210"/>
                </a:lnTo>
                <a:lnTo>
                  <a:pt x="7029532" y="6264198"/>
                </a:lnTo>
                <a:lnTo>
                  <a:pt x="7037970" y="6263184"/>
                </a:lnTo>
                <a:lnTo>
                  <a:pt x="7043756" y="6261848"/>
                </a:lnTo>
                <a:lnTo>
                  <a:pt x="7049701" y="6259851"/>
                </a:lnTo>
                <a:lnTo>
                  <a:pt x="7053385" y="6257805"/>
                </a:lnTo>
                <a:lnTo>
                  <a:pt x="7063264" y="6250847"/>
                </a:lnTo>
                <a:lnTo>
                  <a:pt x="7069530" y="6247530"/>
                </a:lnTo>
                <a:close/>
                <a:moveTo>
                  <a:pt x="6764492" y="6220556"/>
                </a:moveTo>
                <a:lnTo>
                  <a:pt x="6763937" y="6223309"/>
                </a:lnTo>
                <a:lnTo>
                  <a:pt x="6763523" y="6225372"/>
                </a:lnTo>
                <a:lnTo>
                  <a:pt x="6760740" y="6229696"/>
                </a:lnTo>
                <a:lnTo>
                  <a:pt x="6756699" y="6233133"/>
                </a:lnTo>
                <a:lnTo>
                  <a:pt x="6752796" y="6235881"/>
                </a:lnTo>
                <a:lnTo>
                  <a:pt x="6749315" y="6238924"/>
                </a:lnTo>
                <a:lnTo>
                  <a:pt x="6745693" y="6242656"/>
                </a:lnTo>
                <a:lnTo>
                  <a:pt x="6742072" y="6246388"/>
                </a:lnTo>
                <a:lnTo>
                  <a:pt x="6742076" y="6248749"/>
                </a:lnTo>
                <a:lnTo>
                  <a:pt x="6741524" y="6251500"/>
                </a:lnTo>
                <a:lnTo>
                  <a:pt x="6740545" y="6251598"/>
                </a:lnTo>
                <a:lnTo>
                  <a:pt x="6738171" y="6251498"/>
                </a:lnTo>
                <a:lnTo>
                  <a:pt x="6736074" y="6250021"/>
                </a:lnTo>
                <a:lnTo>
                  <a:pt x="6735232" y="6247069"/>
                </a:lnTo>
                <a:lnTo>
                  <a:pt x="6733548" y="6243528"/>
                </a:lnTo>
                <a:lnTo>
                  <a:pt x="6731015" y="6234677"/>
                </a:lnTo>
                <a:lnTo>
                  <a:pt x="6729322" y="6226417"/>
                </a:lnTo>
                <a:lnTo>
                  <a:pt x="6736166" y="6228096"/>
                </a:lnTo>
                <a:lnTo>
                  <a:pt x="6740494" y="6228001"/>
                </a:lnTo>
                <a:lnTo>
                  <a:pt x="6744402" y="6227613"/>
                </a:lnTo>
                <a:lnTo>
                  <a:pt x="6748868" y="6226833"/>
                </a:lnTo>
                <a:lnTo>
                  <a:pt x="6753471" y="6225362"/>
                </a:lnTo>
                <a:lnTo>
                  <a:pt x="6759190" y="6223107"/>
                </a:lnTo>
                <a:close/>
                <a:moveTo>
                  <a:pt x="6810473" y="6204809"/>
                </a:moveTo>
                <a:lnTo>
                  <a:pt x="6819381" y="6204987"/>
                </a:lnTo>
                <a:lnTo>
                  <a:pt x="6827587" y="6206196"/>
                </a:lnTo>
                <a:lnTo>
                  <a:pt x="6835093" y="6208435"/>
                </a:lnTo>
                <a:lnTo>
                  <a:pt x="6839674" y="6211661"/>
                </a:lnTo>
                <a:lnTo>
                  <a:pt x="6838495" y="6214640"/>
                </a:lnTo>
                <a:lnTo>
                  <a:pt x="6835791" y="6216544"/>
                </a:lnTo>
                <a:lnTo>
                  <a:pt x="6832863" y="6217531"/>
                </a:lnTo>
                <a:lnTo>
                  <a:pt x="6830479" y="6218136"/>
                </a:lnTo>
                <a:lnTo>
                  <a:pt x="6827328" y="6218204"/>
                </a:lnTo>
                <a:lnTo>
                  <a:pt x="6823956" y="6217352"/>
                </a:lnTo>
                <a:lnTo>
                  <a:pt x="6816831" y="6215383"/>
                </a:lnTo>
                <a:lnTo>
                  <a:pt x="6808243" y="6213905"/>
                </a:lnTo>
                <a:lnTo>
                  <a:pt x="6803950" y="6213166"/>
                </a:lnTo>
                <a:lnTo>
                  <a:pt x="6799878" y="6213346"/>
                </a:lnTo>
                <a:lnTo>
                  <a:pt x="6794341" y="6214019"/>
                </a:lnTo>
                <a:lnTo>
                  <a:pt x="6790332" y="6215767"/>
                </a:lnTo>
                <a:lnTo>
                  <a:pt x="6784860" y="6218009"/>
                </a:lnTo>
                <a:lnTo>
                  <a:pt x="6779451" y="6221818"/>
                </a:lnTo>
                <a:lnTo>
                  <a:pt x="6781709" y="6218077"/>
                </a:lnTo>
                <a:lnTo>
                  <a:pt x="6784894" y="6214222"/>
                </a:lnTo>
                <a:lnTo>
                  <a:pt x="6788680" y="6211556"/>
                </a:lnTo>
                <a:lnTo>
                  <a:pt x="6791926" y="6209270"/>
                </a:lnTo>
                <a:lnTo>
                  <a:pt x="6796857" y="6207409"/>
                </a:lnTo>
                <a:lnTo>
                  <a:pt x="6801087" y="6206580"/>
                </a:lnTo>
                <a:lnTo>
                  <a:pt x="6805317" y="6205751"/>
                </a:lnTo>
                <a:close/>
                <a:moveTo>
                  <a:pt x="6051765" y="6173183"/>
                </a:moveTo>
                <a:lnTo>
                  <a:pt x="6055404" y="6173426"/>
                </a:lnTo>
                <a:lnTo>
                  <a:pt x="6057944" y="6174444"/>
                </a:lnTo>
                <a:lnTo>
                  <a:pt x="6060335" y="6176127"/>
                </a:lnTo>
                <a:lnTo>
                  <a:pt x="6062727" y="6177811"/>
                </a:lnTo>
                <a:lnTo>
                  <a:pt x="6063871" y="6180935"/>
                </a:lnTo>
                <a:lnTo>
                  <a:pt x="6065561" y="6183673"/>
                </a:lnTo>
                <a:lnTo>
                  <a:pt x="6066156" y="6187183"/>
                </a:lnTo>
                <a:lnTo>
                  <a:pt x="6065104" y="6191853"/>
                </a:lnTo>
                <a:lnTo>
                  <a:pt x="6064598" y="6196137"/>
                </a:lnTo>
                <a:lnTo>
                  <a:pt x="6061207" y="6196841"/>
                </a:lnTo>
                <a:lnTo>
                  <a:pt x="6058366" y="6197159"/>
                </a:lnTo>
                <a:lnTo>
                  <a:pt x="6057020" y="6196984"/>
                </a:lnTo>
                <a:lnTo>
                  <a:pt x="6054329" y="6196635"/>
                </a:lnTo>
                <a:lnTo>
                  <a:pt x="6051539" y="6194670"/>
                </a:lnTo>
                <a:lnTo>
                  <a:pt x="6048351" y="6192425"/>
                </a:lnTo>
                <a:lnTo>
                  <a:pt x="6046261" y="6189407"/>
                </a:lnTo>
                <a:lnTo>
                  <a:pt x="6043869" y="6187723"/>
                </a:lnTo>
                <a:lnTo>
                  <a:pt x="6041179" y="6187374"/>
                </a:lnTo>
                <a:lnTo>
                  <a:pt x="6039433" y="6186919"/>
                </a:lnTo>
                <a:lnTo>
                  <a:pt x="6036592" y="6187235"/>
                </a:lnTo>
                <a:lnTo>
                  <a:pt x="6033600" y="6188221"/>
                </a:lnTo>
                <a:lnTo>
                  <a:pt x="6035449" y="6184112"/>
                </a:lnTo>
                <a:lnTo>
                  <a:pt x="6038094" y="6180565"/>
                </a:lnTo>
                <a:lnTo>
                  <a:pt x="6039645" y="6177790"/>
                </a:lnTo>
                <a:lnTo>
                  <a:pt x="6042390" y="6175857"/>
                </a:lnTo>
                <a:lnTo>
                  <a:pt x="6045931" y="6174486"/>
                </a:lnTo>
                <a:lnTo>
                  <a:pt x="6048922" y="6173502"/>
                </a:lnTo>
                <a:close/>
                <a:moveTo>
                  <a:pt x="5685519" y="6163368"/>
                </a:moveTo>
                <a:lnTo>
                  <a:pt x="5687613" y="6164103"/>
                </a:lnTo>
                <a:lnTo>
                  <a:pt x="5689184" y="6165208"/>
                </a:lnTo>
                <a:lnTo>
                  <a:pt x="5689703" y="6167052"/>
                </a:lnTo>
                <a:lnTo>
                  <a:pt x="5689950" y="6172404"/>
                </a:lnTo>
                <a:lnTo>
                  <a:pt x="5689281" y="6177849"/>
                </a:lnTo>
                <a:lnTo>
                  <a:pt x="5688748" y="6182647"/>
                </a:lnTo>
                <a:lnTo>
                  <a:pt x="5689658" y="6184768"/>
                </a:lnTo>
                <a:lnTo>
                  <a:pt x="5690701" y="6186243"/>
                </a:lnTo>
                <a:lnTo>
                  <a:pt x="5692797" y="6186979"/>
                </a:lnTo>
                <a:lnTo>
                  <a:pt x="5694498" y="6187438"/>
                </a:lnTo>
                <a:lnTo>
                  <a:pt x="5698693" y="6186694"/>
                </a:lnTo>
                <a:lnTo>
                  <a:pt x="5703153" y="6184659"/>
                </a:lnTo>
                <a:lnTo>
                  <a:pt x="5699738" y="6188169"/>
                </a:lnTo>
                <a:lnTo>
                  <a:pt x="5697113" y="6190018"/>
                </a:lnTo>
                <a:lnTo>
                  <a:pt x="5694487" y="6191868"/>
                </a:lnTo>
                <a:lnTo>
                  <a:pt x="5690160" y="6193256"/>
                </a:lnTo>
                <a:lnTo>
                  <a:pt x="5686883" y="6193906"/>
                </a:lnTo>
                <a:lnTo>
                  <a:pt x="5684265" y="6193540"/>
                </a:lnTo>
                <a:lnTo>
                  <a:pt x="5681645" y="6193174"/>
                </a:lnTo>
                <a:lnTo>
                  <a:pt x="5679157" y="6192162"/>
                </a:lnTo>
                <a:lnTo>
                  <a:pt x="5677196" y="6190782"/>
                </a:lnTo>
                <a:lnTo>
                  <a:pt x="5676025" y="6187737"/>
                </a:lnTo>
                <a:lnTo>
                  <a:pt x="5675112" y="6185617"/>
                </a:lnTo>
                <a:lnTo>
                  <a:pt x="5674467" y="6182204"/>
                </a:lnTo>
                <a:lnTo>
                  <a:pt x="5675261" y="6178328"/>
                </a:lnTo>
                <a:lnTo>
                  <a:pt x="5676584" y="6174081"/>
                </a:lnTo>
                <a:lnTo>
                  <a:pt x="5679871" y="6169003"/>
                </a:lnTo>
                <a:lnTo>
                  <a:pt x="5682635" y="6164293"/>
                </a:lnTo>
                <a:close/>
                <a:moveTo>
                  <a:pt x="2448924" y="5783477"/>
                </a:moveTo>
                <a:lnTo>
                  <a:pt x="2451493" y="5784496"/>
                </a:lnTo>
                <a:lnTo>
                  <a:pt x="2456470" y="5787210"/>
                </a:lnTo>
                <a:lnTo>
                  <a:pt x="2460725" y="5790999"/>
                </a:lnTo>
                <a:lnTo>
                  <a:pt x="2464660" y="5796143"/>
                </a:lnTo>
                <a:lnTo>
                  <a:pt x="2468436" y="5801965"/>
                </a:lnTo>
                <a:lnTo>
                  <a:pt x="2471810" y="5807506"/>
                </a:lnTo>
                <a:lnTo>
                  <a:pt x="2474462" y="5814119"/>
                </a:lnTo>
                <a:lnTo>
                  <a:pt x="2477917" y="5825255"/>
                </a:lnTo>
                <a:lnTo>
                  <a:pt x="2478724" y="5829777"/>
                </a:lnTo>
                <a:lnTo>
                  <a:pt x="2478324" y="5833451"/>
                </a:lnTo>
                <a:lnTo>
                  <a:pt x="2477441" y="5835203"/>
                </a:lnTo>
                <a:lnTo>
                  <a:pt x="2476880" y="5835598"/>
                </a:lnTo>
                <a:lnTo>
                  <a:pt x="2475676" y="5834750"/>
                </a:lnTo>
                <a:lnTo>
                  <a:pt x="2473268" y="5833054"/>
                </a:lnTo>
                <a:lnTo>
                  <a:pt x="2468769" y="5828306"/>
                </a:lnTo>
                <a:lnTo>
                  <a:pt x="2467804" y="5824462"/>
                </a:lnTo>
                <a:lnTo>
                  <a:pt x="2467081" y="5821578"/>
                </a:lnTo>
                <a:lnTo>
                  <a:pt x="2464832" y="5819204"/>
                </a:lnTo>
                <a:lnTo>
                  <a:pt x="2463548" y="5816717"/>
                </a:lnTo>
                <a:lnTo>
                  <a:pt x="2456803" y="5813550"/>
                </a:lnTo>
                <a:lnTo>
                  <a:pt x="2451424" y="5810553"/>
                </a:lnTo>
                <a:lnTo>
                  <a:pt x="2445645" y="5807273"/>
                </a:lnTo>
                <a:lnTo>
                  <a:pt x="2443798" y="5805181"/>
                </a:lnTo>
                <a:lnTo>
                  <a:pt x="2441549" y="5802807"/>
                </a:lnTo>
                <a:lnTo>
                  <a:pt x="2440022" y="5799359"/>
                </a:lnTo>
                <a:lnTo>
                  <a:pt x="2439058" y="5795514"/>
                </a:lnTo>
                <a:lnTo>
                  <a:pt x="2439778" y="5790484"/>
                </a:lnTo>
                <a:lnTo>
                  <a:pt x="2440095" y="5785172"/>
                </a:lnTo>
                <a:lnTo>
                  <a:pt x="2442743" y="5783872"/>
                </a:lnTo>
                <a:lnTo>
                  <a:pt x="2445634" y="5783534"/>
                </a:lnTo>
                <a:close/>
                <a:moveTo>
                  <a:pt x="2471307" y="5702574"/>
                </a:moveTo>
                <a:lnTo>
                  <a:pt x="2474999" y="5704400"/>
                </a:lnTo>
                <a:lnTo>
                  <a:pt x="2477748" y="5706336"/>
                </a:lnTo>
                <a:lnTo>
                  <a:pt x="2480341" y="5708935"/>
                </a:lnTo>
                <a:lnTo>
                  <a:pt x="2480895" y="5712417"/>
                </a:lnTo>
                <a:lnTo>
                  <a:pt x="2480899" y="5716286"/>
                </a:lnTo>
                <a:lnTo>
                  <a:pt x="2480905" y="5720155"/>
                </a:lnTo>
                <a:lnTo>
                  <a:pt x="2478562" y="5730101"/>
                </a:lnTo>
                <a:lnTo>
                  <a:pt x="2476456" y="5740987"/>
                </a:lnTo>
                <a:lnTo>
                  <a:pt x="2475448" y="5751100"/>
                </a:lnTo>
                <a:lnTo>
                  <a:pt x="2475926" y="5756848"/>
                </a:lnTo>
                <a:lnTo>
                  <a:pt x="2476011" y="5762319"/>
                </a:lnTo>
                <a:lnTo>
                  <a:pt x="2478529" y="5767184"/>
                </a:lnTo>
                <a:lnTo>
                  <a:pt x="2481045" y="5772048"/>
                </a:lnTo>
                <a:lnTo>
                  <a:pt x="2476413" y="5770333"/>
                </a:lnTo>
                <a:lnTo>
                  <a:pt x="2472485" y="5767568"/>
                </a:lnTo>
                <a:lnTo>
                  <a:pt x="2469109" y="5764415"/>
                </a:lnTo>
                <a:lnTo>
                  <a:pt x="2467220" y="5760767"/>
                </a:lnTo>
                <a:lnTo>
                  <a:pt x="2465488" y="5756455"/>
                </a:lnTo>
                <a:lnTo>
                  <a:pt x="2464697" y="5752033"/>
                </a:lnTo>
                <a:lnTo>
                  <a:pt x="2466253" y="5741534"/>
                </a:lnTo>
                <a:lnTo>
                  <a:pt x="2467263" y="5731420"/>
                </a:lnTo>
                <a:lnTo>
                  <a:pt x="2469761" y="5720811"/>
                </a:lnTo>
                <a:lnTo>
                  <a:pt x="2471162" y="5710974"/>
                </a:lnTo>
                <a:close/>
                <a:moveTo>
                  <a:pt x="4818038" y="5552532"/>
                </a:moveTo>
                <a:lnTo>
                  <a:pt x="4821037" y="5553826"/>
                </a:lnTo>
                <a:lnTo>
                  <a:pt x="4822651" y="5554962"/>
                </a:lnTo>
                <a:lnTo>
                  <a:pt x="4826279" y="5557516"/>
                </a:lnTo>
                <a:lnTo>
                  <a:pt x="4828566" y="5561582"/>
                </a:lnTo>
                <a:lnTo>
                  <a:pt x="4832241" y="5565807"/>
                </a:lnTo>
                <a:lnTo>
                  <a:pt x="4836139" y="5571009"/>
                </a:lnTo>
                <a:lnTo>
                  <a:pt x="4840443" y="5576495"/>
                </a:lnTo>
                <a:lnTo>
                  <a:pt x="4834585" y="5578917"/>
                </a:lnTo>
                <a:lnTo>
                  <a:pt x="4830066" y="5579829"/>
                </a:lnTo>
                <a:lnTo>
                  <a:pt x="4825546" y="5580740"/>
                </a:lnTo>
                <a:lnTo>
                  <a:pt x="4821387" y="5580264"/>
                </a:lnTo>
                <a:lnTo>
                  <a:pt x="4818788" y="5579254"/>
                </a:lnTo>
                <a:lnTo>
                  <a:pt x="4816193" y="5578244"/>
                </a:lnTo>
                <a:lnTo>
                  <a:pt x="4812339" y="5574713"/>
                </a:lnTo>
                <a:lnTo>
                  <a:pt x="4809424" y="5569386"/>
                </a:lnTo>
                <a:lnTo>
                  <a:pt x="4806912" y="5564341"/>
                </a:lnTo>
                <a:lnTo>
                  <a:pt x="4804400" y="5559298"/>
                </a:lnTo>
                <a:lnTo>
                  <a:pt x="4800726" y="5555073"/>
                </a:lnTo>
                <a:lnTo>
                  <a:pt x="4810747" y="5553126"/>
                </a:lnTo>
                <a:lnTo>
                  <a:pt x="4814683" y="5552625"/>
                </a:lnTo>
                <a:close/>
                <a:moveTo>
                  <a:pt x="5023439" y="5539461"/>
                </a:moveTo>
                <a:lnTo>
                  <a:pt x="5026451" y="5540786"/>
                </a:lnTo>
                <a:lnTo>
                  <a:pt x="5028488" y="5542222"/>
                </a:lnTo>
                <a:lnTo>
                  <a:pt x="5029964" y="5544055"/>
                </a:lnTo>
                <a:lnTo>
                  <a:pt x="5012611" y="5551680"/>
                </a:lnTo>
                <a:lnTo>
                  <a:pt x="5003808" y="5555008"/>
                </a:lnTo>
                <a:lnTo>
                  <a:pt x="4996133" y="5557542"/>
                </a:lnTo>
                <a:lnTo>
                  <a:pt x="4989584" y="5559281"/>
                </a:lnTo>
                <a:lnTo>
                  <a:pt x="4982221" y="5560448"/>
                </a:lnTo>
                <a:lnTo>
                  <a:pt x="4975983" y="5560820"/>
                </a:lnTo>
                <a:lnTo>
                  <a:pt x="4971283" y="5560684"/>
                </a:lnTo>
                <a:lnTo>
                  <a:pt x="4975793" y="5557508"/>
                </a:lnTo>
                <a:lnTo>
                  <a:pt x="4981118" y="5554906"/>
                </a:lnTo>
                <a:lnTo>
                  <a:pt x="4985568" y="5554070"/>
                </a:lnTo>
                <a:lnTo>
                  <a:pt x="4991144" y="5552440"/>
                </a:lnTo>
                <a:lnTo>
                  <a:pt x="4995031" y="5552001"/>
                </a:lnTo>
                <a:lnTo>
                  <a:pt x="4998663" y="5550591"/>
                </a:lnTo>
                <a:lnTo>
                  <a:pt x="5000667" y="5548032"/>
                </a:lnTo>
                <a:lnTo>
                  <a:pt x="5000884" y="5545007"/>
                </a:lnTo>
                <a:lnTo>
                  <a:pt x="5007024" y="5542980"/>
                </a:lnTo>
                <a:lnTo>
                  <a:pt x="5012193" y="5541064"/>
                </a:lnTo>
                <a:lnTo>
                  <a:pt x="5016643" y="5540226"/>
                </a:lnTo>
                <a:lnTo>
                  <a:pt x="5020529" y="5539787"/>
                </a:lnTo>
                <a:close/>
                <a:moveTo>
                  <a:pt x="4958674" y="5434305"/>
                </a:moveTo>
                <a:lnTo>
                  <a:pt x="4957223" y="5440402"/>
                </a:lnTo>
                <a:lnTo>
                  <a:pt x="4957294" y="5445990"/>
                </a:lnTo>
                <a:lnTo>
                  <a:pt x="4959613" y="5449995"/>
                </a:lnTo>
                <a:lnTo>
                  <a:pt x="4961132" y="5453437"/>
                </a:lnTo>
                <a:lnTo>
                  <a:pt x="4964734" y="5455975"/>
                </a:lnTo>
                <a:lnTo>
                  <a:pt x="4967936" y="5458229"/>
                </a:lnTo>
                <a:lnTo>
                  <a:pt x="4976026" y="5461554"/>
                </a:lnTo>
                <a:lnTo>
                  <a:pt x="4983555" y="5465273"/>
                </a:lnTo>
                <a:lnTo>
                  <a:pt x="4985794" y="5467643"/>
                </a:lnTo>
                <a:lnTo>
                  <a:pt x="4987634" y="5469729"/>
                </a:lnTo>
                <a:lnTo>
                  <a:pt x="4988590" y="5473568"/>
                </a:lnTo>
                <a:lnTo>
                  <a:pt x="4987462" y="5478309"/>
                </a:lnTo>
                <a:lnTo>
                  <a:pt x="4984808" y="5483560"/>
                </a:lnTo>
                <a:lnTo>
                  <a:pt x="4979749" y="5491071"/>
                </a:lnTo>
                <a:lnTo>
                  <a:pt x="4987366" y="5488525"/>
                </a:lnTo>
                <a:lnTo>
                  <a:pt x="4992576" y="5488239"/>
                </a:lnTo>
                <a:lnTo>
                  <a:pt x="4997385" y="5487672"/>
                </a:lnTo>
                <a:lnTo>
                  <a:pt x="5001473" y="5488176"/>
                </a:lnTo>
                <a:lnTo>
                  <a:pt x="5003874" y="5489868"/>
                </a:lnTo>
                <a:lnTo>
                  <a:pt x="5006276" y="5491559"/>
                </a:lnTo>
                <a:lnTo>
                  <a:pt x="5008117" y="5493646"/>
                </a:lnTo>
                <a:lnTo>
                  <a:pt x="5008834" y="5496523"/>
                </a:lnTo>
                <a:lnTo>
                  <a:pt x="5009708" y="5502675"/>
                </a:lnTo>
                <a:lnTo>
                  <a:pt x="5009617" y="5508940"/>
                </a:lnTo>
                <a:lnTo>
                  <a:pt x="5009127" y="5514924"/>
                </a:lnTo>
                <a:lnTo>
                  <a:pt x="5011446" y="5518930"/>
                </a:lnTo>
                <a:lnTo>
                  <a:pt x="5005674" y="5519611"/>
                </a:lnTo>
                <a:lnTo>
                  <a:pt x="5002548" y="5518993"/>
                </a:lnTo>
                <a:lnTo>
                  <a:pt x="4998062" y="5518206"/>
                </a:lnTo>
                <a:lnTo>
                  <a:pt x="4994375" y="5517983"/>
                </a:lnTo>
                <a:lnTo>
                  <a:pt x="4989009" y="5514996"/>
                </a:lnTo>
                <a:lnTo>
                  <a:pt x="4984367" y="5510935"/>
                </a:lnTo>
                <a:lnTo>
                  <a:pt x="4981250" y="5506365"/>
                </a:lnTo>
                <a:lnTo>
                  <a:pt x="4978853" y="5500723"/>
                </a:lnTo>
                <a:lnTo>
                  <a:pt x="4973899" y="5490115"/>
                </a:lnTo>
                <a:lnTo>
                  <a:pt x="4971340" y="5485151"/>
                </a:lnTo>
                <a:lnTo>
                  <a:pt x="4968385" y="5479903"/>
                </a:lnTo>
                <a:lnTo>
                  <a:pt x="4963904" y="5475166"/>
                </a:lnTo>
                <a:lnTo>
                  <a:pt x="4958699" y="5471501"/>
                </a:lnTo>
                <a:lnTo>
                  <a:pt x="4955013" y="5471277"/>
                </a:lnTo>
                <a:lnTo>
                  <a:pt x="4951649" y="5469699"/>
                </a:lnTo>
                <a:lnTo>
                  <a:pt x="4947000" y="5469590"/>
                </a:lnTo>
                <a:lnTo>
                  <a:pt x="4941952" y="5469198"/>
                </a:lnTo>
                <a:lnTo>
                  <a:pt x="4937141" y="5469767"/>
                </a:lnTo>
                <a:lnTo>
                  <a:pt x="4930970" y="5470166"/>
                </a:lnTo>
                <a:lnTo>
                  <a:pt x="4923676" y="5471357"/>
                </a:lnTo>
                <a:lnTo>
                  <a:pt x="4917184" y="5473110"/>
                </a:lnTo>
                <a:lnTo>
                  <a:pt x="4924643" y="5467292"/>
                </a:lnTo>
                <a:lnTo>
                  <a:pt x="4928495" y="5462888"/>
                </a:lnTo>
                <a:lnTo>
                  <a:pt x="4931950" y="5458200"/>
                </a:lnTo>
                <a:lnTo>
                  <a:pt x="4934280" y="5454304"/>
                </a:lnTo>
                <a:lnTo>
                  <a:pt x="4937734" y="5449617"/>
                </a:lnTo>
                <a:lnTo>
                  <a:pt x="4941986" y="5445493"/>
                </a:lnTo>
                <a:lnTo>
                  <a:pt x="4948487" y="5439788"/>
                </a:lnTo>
                <a:close/>
                <a:moveTo>
                  <a:pt x="4931348" y="5414814"/>
                </a:moveTo>
                <a:lnTo>
                  <a:pt x="4937171" y="5415203"/>
                </a:lnTo>
                <a:lnTo>
                  <a:pt x="4941413" y="5416706"/>
                </a:lnTo>
                <a:lnTo>
                  <a:pt x="4945129" y="5418579"/>
                </a:lnTo>
                <a:lnTo>
                  <a:pt x="4948187" y="5421477"/>
                </a:lnTo>
                <a:lnTo>
                  <a:pt x="4953380" y="5427361"/>
                </a:lnTo>
                <a:lnTo>
                  <a:pt x="4947702" y="5428555"/>
                </a:lnTo>
                <a:lnTo>
                  <a:pt x="4942547" y="5429377"/>
                </a:lnTo>
                <a:lnTo>
                  <a:pt x="4936866" y="5430573"/>
                </a:lnTo>
                <a:lnTo>
                  <a:pt x="4931314" y="5431115"/>
                </a:lnTo>
                <a:lnTo>
                  <a:pt x="4926030" y="5432591"/>
                </a:lnTo>
                <a:lnTo>
                  <a:pt x="4921816" y="5435559"/>
                </a:lnTo>
                <a:lnTo>
                  <a:pt x="4919708" y="5437043"/>
                </a:lnTo>
                <a:lnTo>
                  <a:pt x="4918399" y="5439088"/>
                </a:lnTo>
                <a:lnTo>
                  <a:pt x="4915647" y="5443831"/>
                </a:lnTo>
                <a:lnTo>
                  <a:pt x="4909852" y="5447913"/>
                </a:lnTo>
                <a:lnTo>
                  <a:pt x="4908400" y="5448375"/>
                </a:lnTo>
                <a:lnTo>
                  <a:pt x="4908130" y="5447443"/>
                </a:lnTo>
                <a:lnTo>
                  <a:pt x="4908772" y="5444184"/>
                </a:lnTo>
                <a:lnTo>
                  <a:pt x="4911522" y="5439441"/>
                </a:lnTo>
                <a:lnTo>
                  <a:pt x="4914656" y="5432743"/>
                </a:lnTo>
                <a:lnTo>
                  <a:pt x="4917265" y="5426417"/>
                </a:lnTo>
                <a:lnTo>
                  <a:pt x="4917779" y="5423810"/>
                </a:lnTo>
                <a:lnTo>
                  <a:pt x="4917765" y="5421574"/>
                </a:lnTo>
                <a:lnTo>
                  <a:pt x="4916698" y="5420081"/>
                </a:lnTo>
                <a:lnTo>
                  <a:pt x="4914705" y="5418677"/>
                </a:lnTo>
                <a:lnTo>
                  <a:pt x="4923420" y="5415907"/>
                </a:lnTo>
                <a:close/>
                <a:moveTo>
                  <a:pt x="5191623" y="5357243"/>
                </a:moveTo>
                <a:lnTo>
                  <a:pt x="5195305" y="5357456"/>
                </a:lnTo>
                <a:lnTo>
                  <a:pt x="5198258" y="5358743"/>
                </a:lnTo>
                <a:lnTo>
                  <a:pt x="5200252" y="5360147"/>
                </a:lnTo>
                <a:lnTo>
                  <a:pt x="5201681" y="5361946"/>
                </a:lnTo>
                <a:lnTo>
                  <a:pt x="5203508" y="5364027"/>
                </a:lnTo>
                <a:lnTo>
                  <a:pt x="5203250" y="5367016"/>
                </a:lnTo>
                <a:lnTo>
                  <a:pt x="5202990" y="5370004"/>
                </a:lnTo>
                <a:lnTo>
                  <a:pt x="5200384" y="5376891"/>
                </a:lnTo>
                <a:lnTo>
                  <a:pt x="5196816" y="5383894"/>
                </a:lnTo>
                <a:lnTo>
                  <a:pt x="5184293" y="5389346"/>
                </a:lnTo>
                <a:lnTo>
                  <a:pt x="5176341" y="5393261"/>
                </a:lnTo>
                <a:lnTo>
                  <a:pt x="5167499" y="5398927"/>
                </a:lnTo>
                <a:lnTo>
                  <a:pt x="5175008" y="5389149"/>
                </a:lnTo>
                <a:lnTo>
                  <a:pt x="5177846" y="5383221"/>
                </a:lnTo>
                <a:lnTo>
                  <a:pt x="5179303" y="5381073"/>
                </a:lnTo>
                <a:lnTo>
                  <a:pt x="5179397" y="5378762"/>
                </a:lnTo>
                <a:lnTo>
                  <a:pt x="5179890" y="5376731"/>
                </a:lnTo>
                <a:lnTo>
                  <a:pt x="5178295" y="5375609"/>
                </a:lnTo>
                <a:lnTo>
                  <a:pt x="5175107" y="5373364"/>
                </a:lnTo>
                <a:lnTo>
                  <a:pt x="5170795" y="5371911"/>
                </a:lnTo>
                <a:lnTo>
                  <a:pt x="5165450" y="5368940"/>
                </a:lnTo>
                <a:lnTo>
                  <a:pt x="5159307" y="5365408"/>
                </a:lnTo>
                <a:lnTo>
                  <a:pt x="5168056" y="5362053"/>
                </a:lnTo>
                <a:lnTo>
                  <a:pt x="5175678" y="5359492"/>
                </a:lnTo>
                <a:lnTo>
                  <a:pt x="5181611" y="5358120"/>
                </a:lnTo>
                <a:lnTo>
                  <a:pt x="5187380" y="5357424"/>
                </a:lnTo>
                <a:close/>
                <a:moveTo>
                  <a:pt x="5145186" y="5325438"/>
                </a:moveTo>
                <a:lnTo>
                  <a:pt x="5147374" y="5326196"/>
                </a:lnTo>
                <a:lnTo>
                  <a:pt x="5150522" y="5326849"/>
                </a:lnTo>
                <a:lnTo>
                  <a:pt x="5153527" y="5328180"/>
                </a:lnTo>
                <a:lnTo>
                  <a:pt x="5155008" y="5330008"/>
                </a:lnTo>
                <a:lnTo>
                  <a:pt x="5156344" y="5332513"/>
                </a:lnTo>
                <a:lnTo>
                  <a:pt x="5158234" y="5334628"/>
                </a:lnTo>
                <a:lnTo>
                  <a:pt x="5158049" y="5337630"/>
                </a:lnTo>
                <a:lnTo>
                  <a:pt x="5157309" y="5341022"/>
                </a:lnTo>
                <a:lnTo>
                  <a:pt x="5159089" y="5341492"/>
                </a:lnTo>
                <a:lnTo>
                  <a:pt x="5160607" y="5340997"/>
                </a:lnTo>
                <a:lnTo>
                  <a:pt x="5165721" y="5339117"/>
                </a:lnTo>
                <a:lnTo>
                  <a:pt x="5178470" y="5332438"/>
                </a:lnTo>
                <a:lnTo>
                  <a:pt x="5180100" y="5333586"/>
                </a:lnTo>
                <a:lnTo>
                  <a:pt x="5181324" y="5334448"/>
                </a:lnTo>
                <a:lnTo>
                  <a:pt x="5181731" y="5334735"/>
                </a:lnTo>
                <a:lnTo>
                  <a:pt x="5181435" y="5336093"/>
                </a:lnTo>
                <a:lnTo>
                  <a:pt x="5180435" y="5338519"/>
                </a:lnTo>
                <a:lnTo>
                  <a:pt x="5178323" y="5341730"/>
                </a:lnTo>
                <a:lnTo>
                  <a:pt x="5175396" y="5344366"/>
                </a:lnTo>
                <a:lnTo>
                  <a:pt x="5174396" y="5346793"/>
                </a:lnTo>
                <a:lnTo>
                  <a:pt x="5174099" y="5348150"/>
                </a:lnTo>
                <a:lnTo>
                  <a:pt x="5174359" y="5349116"/>
                </a:lnTo>
                <a:lnTo>
                  <a:pt x="5175175" y="5349690"/>
                </a:lnTo>
                <a:lnTo>
                  <a:pt x="5176806" y="5350839"/>
                </a:lnTo>
                <a:lnTo>
                  <a:pt x="5168210" y="5355744"/>
                </a:lnTo>
                <a:lnTo>
                  <a:pt x="5160872" y="5359188"/>
                </a:lnTo>
                <a:lnTo>
                  <a:pt x="5155757" y="5361067"/>
                </a:lnTo>
                <a:lnTo>
                  <a:pt x="5152720" y="5362058"/>
                </a:lnTo>
                <a:lnTo>
                  <a:pt x="5151497" y="5361197"/>
                </a:lnTo>
                <a:lnTo>
                  <a:pt x="5151385" y="5359552"/>
                </a:lnTo>
                <a:lnTo>
                  <a:pt x="5152680" y="5355768"/>
                </a:lnTo>
                <a:lnTo>
                  <a:pt x="5155087" y="5351201"/>
                </a:lnTo>
                <a:lnTo>
                  <a:pt x="5156348" y="5349740"/>
                </a:lnTo>
                <a:lnTo>
                  <a:pt x="5155681" y="5348487"/>
                </a:lnTo>
                <a:lnTo>
                  <a:pt x="5154718" y="5348590"/>
                </a:lnTo>
                <a:lnTo>
                  <a:pt x="5151679" y="5349582"/>
                </a:lnTo>
                <a:lnTo>
                  <a:pt x="5147379" y="5352035"/>
                </a:lnTo>
                <a:lnTo>
                  <a:pt x="5141822" y="5355949"/>
                </a:lnTo>
                <a:lnTo>
                  <a:pt x="5133521" y="5359498"/>
                </a:lnTo>
                <a:lnTo>
                  <a:pt x="5131446" y="5360384"/>
                </a:lnTo>
                <a:lnTo>
                  <a:pt x="5130076" y="5360202"/>
                </a:lnTo>
                <a:lnTo>
                  <a:pt x="5129668" y="5359914"/>
                </a:lnTo>
                <a:lnTo>
                  <a:pt x="5129259" y="5359627"/>
                </a:lnTo>
                <a:lnTo>
                  <a:pt x="5130259" y="5357200"/>
                </a:lnTo>
                <a:lnTo>
                  <a:pt x="5132927" y="5353598"/>
                </a:lnTo>
                <a:lnTo>
                  <a:pt x="5137521" y="5349789"/>
                </a:lnTo>
                <a:lnTo>
                  <a:pt x="5141968" y="5346657"/>
                </a:lnTo>
                <a:lnTo>
                  <a:pt x="5146821" y="5343813"/>
                </a:lnTo>
                <a:lnTo>
                  <a:pt x="5142633" y="5339298"/>
                </a:lnTo>
                <a:lnTo>
                  <a:pt x="5140630" y="5335539"/>
                </a:lnTo>
                <a:lnTo>
                  <a:pt x="5139443" y="5332355"/>
                </a:lnTo>
                <a:lnTo>
                  <a:pt x="5139628" y="5329352"/>
                </a:lnTo>
                <a:lnTo>
                  <a:pt x="5139517" y="5327708"/>
                </a:lnTo>
                <a:lnTo>
                  <a:pt x="5141183" y="5326534"/>
                </a:lnTo>
                <a:lnTo>
                  <a:pt x="5142295" y="5325752"/>
                </a:lnTo>
                <a:close/>
                <a:moveTo>
                  <a:pt x="5142421" y="5296278"/>
                </a:moveTo>
                <a:lnTo>
                  <a:pt x="5144934" y="5297252"/>
                </a:lnTo>
                <a:lnTo>
                  <a:pt x="5147840" y="5298499"/>
                </a:lnTo>
                <a:lnTo>
                  <a:pt x="5149610" y="5300545"/>
                </a:lnTo>
                <a:lnTo>
                  <a:pt x="5151453" y="5305832"/>
                </a:lnTo>
                <a:lnTo>
                  <a:pt x="5142141" y="5309647"/>
                </a:lnTo>
                <a:lnTo>
                  <a:pt x="5136050" y="5311741"/>
                </a:lnTo>
                <a:lnTo>
                  <a:pt x="5133181" y="5312114"/>
                </a:lnTo>
                <a:lnTo>
                  <a:pt x="5131835" y="5311965"/>
                </a:lnTo>
                <a:lnTo>
                  <a:pt x="5129498" y="5310319"/>
                </a:lnTo>
                <a:lnTo>
                  <a:pt x="5127726" y="5308273"/>
                </a:lnTo>
                <a:lnTo>
                  <a:pt x="5127088" y="5305430"/>
                </a:lnTo>
                <a:lnTo>
                  <a:pt x="5125883" y="5302986"/>
                </a:lnTo>
                <a:lnTo>
                  <a:pt x="5124289" y="5300266"/>
                </a:lnTo>
                <a:lnTo>
                  <a:pt x="5132292" y="5297924"/>
                </a:lnTo>
                <a:lnTo>
                  <a:pt x="5138206" y="5296503"/>
                </a:lnTo>
                <a:close/>
                <a:moveTo>
                  <a:pt x="5143287" y="5275966"/>
                </a:moveTo>
                <a:lnTo>
                  <a:pt x="5147810" y="5276058"/>
                </a:lnTo>
                <a:lnTo>
                  <a:pt x="5151006" y="5275991"/>
                </a:lnTo>
                <a:lnTo>
                  <a:pt x="5150682" y="5277311"/>
                </a:lnTo>
                <a:lnTo>
                  <a:pt x="5151845" y="5278129"/>
                </a:lnTo>
                <a:lnTo>
                  <a:pt x="5151042" y="5281427"/>
                </a:lnTo>
                <a:lnTo>
                  <a:pt x="5141484" y="5287065"/>
                </a:lnTo>
                <a:lnTo>
                  <a:pt x="5133347" y="5290611"/>
                </a:lnTo>
                <a:lnTo>
                  <a:pt x="5127405" y="5292612"/>
                </a:lnTo>
                <a:lnTo>
                  <a:pt x="5122884" y="5292519"/>
                </a:lnTo>
                <a:lnTo>
                  <a:pt x="5120396" y="5291540"/>
                </a:lnTo>
                <a:lnTo>
                  <a:pt x="5118458" y="5290175"/>
                </a:lnTo>
                <a:lnTo>
                  <a:pt x="5118165" y="5287650"/>
                </a:lnTo>
                <a:lnTo>
                  <a:pt x="5116935" y="5285239"/>
                </a:lnTo>
                <a:lnTo>
                  <a:pt x="5131953" y="5279579"/>
                </a:lnTo>
                <a:lnTo>
                  <a:pt x="5137894" y="5277579"/>
                </a:lnTo>
                <a:close/>
                <a:moveTo>
                  <a:pt x="5008692" y="5272398"/>
                </a:moveTo>
                <a:lnTo>
                  <a:pt x="5021111" y="5273414"/>
                </a:lnTo>
                <a:lnTo>
                  <a:pt x="5034347" y="5275005"/>
                </a:lnTo>
                <a:lnTo>
                  <a:pt x="5040213" y="5276043"/>
                </a:lnTo>
                <a:lnTo>
                  <a:pt x="5044024" y="5277954"/>
                </a:lnTo>
                <a:lnTo>
                  <a:pt x="5047287" y="5280251"/>
                </a:lnTo>
                <a:lnTo>
                  <a:pt x="5047678" y="5282848"/>
                </a:lnTo>
                <a:lnTo>
                  <a:pt x="5047804" y="5284482"/>
                </a:lnTo>
                <a:lnTo>
                  <a:pt x="5046566" y="5285928"/>
                </a:lnTo>
                <a:lnTo>
                  <a:pt x="5043395" y="5289883"/>
                </a:lnTo>
                <a:lnTo>
                  <a:pt x="5036812" y="5294520"/>
                </a:lnTo>
                <a:lnTo>
                  <a:pt x="5027905" y="5299070"/>
                </a:lnTo>
                <a:lnTo>
                  <a:pt x="5026412" y="5297249"/>
                </a:lnTo>
                <a:lnTo>
                  <a:pt x="5028201" y="5295415"/>
                </a:lnTo>
                <a:lnTo>
                  <a:pt x="5030131" y="5292907"/>
                </a:lnTo>
                <a:lnTo>
                  <a:pt x="5035618" y="5289043"/>
                </a:lnTo>
                <a:lnTo>
                  <a:pt x="5034113" y="5289529"/>
                </a:lnTo>
                <a:lnTo>
                  <a:pt x="5032342" y="5289053"/>
                </a:lnTo>
                <a:lnTo>
                  <a:pt x="5029190" y="5290700"/>
                </a:lnTo>
                <a:lnTo>
                  <a:pt x="5025895" y="5293019"/>
                </a:lnTo>
                <a:lnTo>
                  <a:pt x="5025755" y="5293692"/>
                </a:lnTo>
                <a:lnTo>
                  <a:pt x="5025207" y="5294079"/>
                </a:lnTo>
                <a:lnTo>
                  <a:pt x="5020282" y="5295248"/>
                </a:lnTo>
                <a:lnTo>
                  <a:pt x="5017145" y="5294587"/>
                </a:lnTo>
                <a:lnTo>
                  <a:pt x="5014415" y="5294211"/>
                </a:lnTo>
                <a:lnTo>
                  <a:pt x="5012377" y="5292776"/>
                </a:lnTo>
                <a:lnTo>
                  <a:pt x="5010746" y="5291627"/>
                </a:lnTo>
                <a:lnTo>
                  <a:pt x="5009806" y="5289418"/>
                </a:lnTo>
                <a:lnTo>
                  <a:pt x="5007924" y="5285000"/>
                </a:lnTo>
                <a:lnTo>
                  <a:pt x="5006591" y="5280196"/>
                </a:lnTo>
                <a:lnTo>
                  <a:pt x="5004158" y="5276165"/>
                </a:lnTo>
                <a:lnTo>
                  <a:pt x="5002669" y="5274342"/>
                </a:lnTo>
                <a:lnTo>
                  <a:pt x="5000489" y="5273581"/>
                </a:lnTo>
                <a:lnTo>
                  <a:pt x="4997352" y="5272917"/>
                </a:lnTo>
                <a:lnTo>
                  <a:pt x="4998858" y="5272432"/>
                </a:lnTo>
                <a:close/>
                <a:moveTo>
                  <a:pt x="5141176" y="5235054"/>
                </a:moveTo>
                <a:lnTo>
                  <a:pt x="5139371" y="5240815"/>
                </a:lnTo>
                <a:lnTo>
                  <a:pt x="5137163" y="5246299"/>
                </a:lnTo>
                <a:lnTo>
                  <a:pt x="5131872" y="5255076"/>
                </a:lnTo>
                <a:lnTo>
                  <a:pt x="5127932" y="5264025"/>
                </a:lnTo>
                <a:lnTo>
                  <a:pt x="5125330" y="5269224"/>
                </a:lnTo>
                <a:lnTo>
                  <a:pt x="5124319" y="5275548"/>
                </a:lnTo>
                <a:lnTo>
                  <a:pt x="5116622" y="5278725"/>
                </a:lnTo>
                <a:lnTo>
                  <a:pt x="5111698" y="5279947"/>
                </a:lnTo>
                <a:lnTo>
                  <a:pt x="5109793" y="5280166"/>
                </a:lnTo>
                <a:lnTo>
                  <a:pt x="5108998" y="5279605"/>
                </a:lnTo>
                <a:lnTo>
                  <a:pt x="5108511" y="5277702"/>
                </a:lnTo>
                <a:lnTo>
                  <a:pt x="5108894" y="5274064"/>
                </a:lnTo>
                <a:lnTo>
                  <a:pt x="5110074" y="5270988"/>
                </a:lnTo>
                <a:lnTo>
                  <a:pt x="5114812" y="5262601"/>
                </a:lnTo>
                <a:lnTo>
                  <a:pt x="5116147" y="5258853"/>
                </a:lnTo>
                <a:lnTo>
                  <a:pt x="5117486" y="5255105"/>
                </a:lnTo>
                <a:lnTo>
                  <a:pt x="5117001" y="5253200"/>
                </a:lnTo>
                <a:lnTo>
                  <a:pt x="5116915" y="5251578"/>
                </a:lnTo>
                <a:lnTo>
                  <a:pt x="5114611" y="5251517"/>
                </a:lnTo>
                <a:lnTo>
                  <a:pt x="5113657" y="5251627"/>
                </a:lnTo>
                <a:lnTo>
                  <a:pt x="5110797" y="5251958"/>
                </a:lnTo>
                <a:lnTo>
                  <a:pt x="5104765" y="5253960"/>
                </a:lnTo>
                <a:lnTo>
                  <a:pt x="5095558" y="5257638"/>
                </a:lnTo>
                <a:lnTo>
                  <a:pt x="5082311" y="5264722"/>
                </a:lnTo>
                <a:lnTo>
                  <a:pt x="5088414" y="5260424"/>
                </a:lnTo>
                <a:lnTo>
                  <a:pt x="5093963" y="5256515"/>
                </a:lnTo>
                <a:lnTo>
                  <a:pt x="5110540" y="5247087"/>
                </a:lnTo>
                <a:lnTo>
                  <a:pt x="5118949" y="5242848"/>
                </a:lnTo>
                <a:lnTo>
                  <a:pt x="5127200" y="5239283"/>
                </a:lnTo>
                <a:lnTo>
                  <a:pt x="5134745" y="5236776"/>
                </a:lnTo>
                <a:close/>
                <a:moveTo>
                  <a:pt x="4823934" y="5209485"/>
                </a:moveTo>
                <a:lnTo>
                  <a:pt x="4828820" y="5209891"/>
                </a:lnTo>
                <a:lnTo>
                  <a:pt x="4829992" y="5210716"/>
                </a:lnTo>
                <a:lnTo>
                  <a:pt x="4830233" y="5211646"/>
                </a:lnTo>
                <a:lnTo>
                  <a:pt x="4829789" y="5213608"/>
                </a:lnTo>
                <a:lnTo>
                  <a:pt x="4830274" y="5215465"/>
                </a:lnTo>
                <a:lnTo>
                  <a:pt x="4823233" y="5216576"/>
                </a:lnTo>
                <a:lnTo>
                  <a:pt x="4816582" y="5217960"/>
                </a:lnTo>
                <a:lnTo>
                  <a:pt x="4801666" y="5221867"/>
                </a:lnTo>
                <a:lnTo>
                  <a:pt x="4795702" y="5222218"/>
                </a:lnTo>
                <a:lnTo>
                  <a:pt x="4790519" y="5223120"/>
                </a:lnTo>
                <a:lnTo>
                  <a:pt x="4789348" y="5222295"/>
                </a:lnTo>
                <a:lnTo>
                  <a:pt x="4787786" y="5221195"/>
                </a:lnTo>
                <a:lnTo>
                  <a:pt x="4788083" y="5219887"/>
                </a:lnTo>
                <a:lnTo>
                  <a:pt x="4787451" y="5218682"/>
                </a:lnTo>
                <a:lnTo>
                  <a:pt x="4805060" y="5212880"/>
                </a:lnTo>
                <a:lnTo>
                  <a:pt x="4812248" y="5211115"/>
                </a:lnTo>
                <a:lnTo>
                  <a:pt x="4818899" y="5209731"/>
                </a:lnTo>
                <a:close/>
                <a:moveTo>
                  <a:pt x="5051127" y="5171638"/>
                </a:moveTo>
                <a:lnTo>
                  <a:pt x="5048222" y="5174231"/>
                </a:lnTo>
                <a:lnTo>
                  <a:pt x="5042344" y="5177823"/>
                </a:lnTo>
                <a:lnTo>
                  <a:pt x="5030201" y="5184731"/>
                </a:lnTo>
                <a:lnTo>
                  <a:pt x="5024873" y="5187937"/>
                </a:lnTo>
                <a:lnTo>
                  <a:pt x="5019544" y="5191142"/>
                </a:lnTo>
                <a:lnTo>
                  <a:pt x="5016090" y="5194121"/>
                </a:lnTo>
                <a:lnTo>
                  <a:pt x="5015382" y="5195167"/>
                </a:lnTo>
                <a:lnTo>
                  <a:pt x="5014513" y="5196876"/>
                </a:lnTo>
                <a:lnTo>
                  <a:pt x="5006920" y="5200032"/>
                </a:lnTo>
                <a:lnTo>
                  <a:pt x="5001296" y="5200708"/>
                </a:lnTo>
                <a:lnTo>
                  <a:pt x="4997157" y="5200885"/>
                </a:lnTo>
                <a:lnTo>
                  <a:pt x="4995049" y="5200178"/>
                </a:lnTo>
                <a:lnTo>
                  <a:pt x="4993105" y="5198809"/>
                </a:lnTo>
                <a:lnTo>
                  <a:pt x="4991323" y="5196779"/>
                </a:lnTo>
                <a:lnTo>
                  <a:pt x="4990569" y="5192381"/>
                </a:lnTo>
                <a:lnTo>
                  <a:pt x="5000748" y="5187952"/>
                </a:lnTo>
                <a:lnTo>
                  <a:pt x="5009666" y="5184956"/>
                </a:lnTo>
                <a:lnTo>
                  <a:pt x="5023043" y="5180465"/>
                </a:lnTo>
                <a:lnTo>
                  <a:pt x="5036650" y="5176904"/>
                </a:lnTo>
                <a:lnTo>
                  <a:pt x="5043695" y="5174134"/>
                </a:lnTo>
                <a:close/>
                <a:moveTo>
                  <a:pt x="4811312" y="5167413"/>
                </a:moveTo>
                <a:lnTo>
                  <a:pt x="4814212" y="5168681"/>
                </a:lnTo>
                <a:lnTo>
                  <a:pt x="4816403" y="5170998"/>
                </a:lnTo>
                <a:lnTo>
                  <a:pt x="4818046" y="5173700"/>
                </a:lnTo>
                <a:lnTo>
                  <a:pt x="4820238" y="5176017"/>
                </a:lnTo>
                <a:lnTo>
                  <a:pt x="4822429" y="5178333"/>
                </a:lnTo>
                <a:lnTo>
                  <a:pt x="4811615" y="5181539"/>
                </a:lnTo>
                <a:lnTo>
                  <a:pt x="4805419" y="5182591"/>
                </a:lnTo>
                <a:lnTo>
                  <a:pt x="4800094" y="5181931"/>
                </a:lnTo>
                <a:lnTo>
                  <a:pt x="4796256" y="5180774"/>
                </a:lnTo>
                <a:lnTo>
                  <a:pt x="4793516" y="5178844"/>
                </a:lnTo>
                <a:lnTo>
                  <a:pt x="4792265" y="5176417"/>
                </a:lnTo>
                <a:lnTo>
                  <a:pt x="4790623" y="5173714"/>
                </a:lnTo>
                <a:lnTo>
                  <a:pt x="4788585" y="5170736"/>
                </a:lnTo>
                <a:lnTo>
                  <a:pt x="4797757" y="5168689"/>
                </a:lnTo>
                <a:lnTo>
                  <a:pt x="4805280" y="5167802"/>
                </a:lnTo>
                <a:close/>
                <a:moveTo>
                  <a:pt x="5068458" y="5166691"/>
                </a:moveTo>
                <a:lnTo>
                  <a:pt x="5075273" y="5166914"/>
                </a:lnTo>
                <a:lnTo>
                  <a:pt x="5080715" y="5169221"/>
                </a:lnTo>
                <a:lnTo>
                  <a:pt x="5086700" y="5171147"/>
                </a:lnTo>
                <a:lnTo>
                  <a:pt x="5092685" y="5173072"/>
                </a:lnTo>
                <a:lnTo>
                  <a:pt x="5097439" y="5176422"/>
                </a:lnTo>
                <a:lnTo>
                  <a:pt x="5100570" y="5180915"/>
                </a:lnTo>
                <a:lnTo>
                  <a:pt x="5103304" y="5185129"/>
                </a:lnTo>
                <a:lnTo>
                  <a:pt x="5105101" y="5189445"/>
                </a:lnTo>
                <a:lnTo>
                  <a:pt x="5106212" y="5194803"/>
                </a:lnTo>
                <a:lnTo>
                  <a:pt x="5105050" y="5200086"/>
                </a:lnTo>
                <a:lnTo>
                  <a:pt x="5102950" y="5205472"/>
                </a:lnTo>
                <a:lnTo>
                  <a:pt x="5098433" y="5211445"/>
                </a:lnTo>
                <a:lnTo>
                  <a:pt x="5091102" y="5217724"/>
                </a:lnTo>
                <a:lnTo>
                  <a:pt x="5083229" y="5224384"/>
                </a:lnTo>
                <a:lnTo>
                  <a:pt x="5072293" y="5230411"/>
                </a:lnTo>
                <a:lnTo>
                  <a:pt x="5072134" y="5239453"/>
                </a:lnTo>
                <a:lnTo>
                  <a:pt x="5072558" y="5245853"/>
                </a:lnTo>
                <a:lnTo>
                  <a:pt x="5072982" y="5252254"/>
                </a:lnTo>
                <a:lnTo>
                  <a:pt x="5072651" y="5255835"/>
                </a:lnTo>
                <a:lnTo>
                  <a:pt x="5072030" y="5260737"/>
                </a:lnTo>
                <a:lnTo>
                  <a:pt x="5064277" y="5260615"/>
                </a:lnTo>
                <a:lnTo>
                  <a:pt x="5057211" y="5259453"/>
                </a:lnTo>
                <a:lnTo>
                  <a:pt x="5050830" y="5257249"/>
                </a:lnTo>
                <a:lnTo>
                  <a:pt x="5045532" y="5254280"/>
                </a:lnTo>
                <a:lnTo>
                  <a:pt x="5040777" y="5250932"/>
                </a:lnTo>
                <a:lnTo>
                  <a:pt x="5036417" y="5247862"/>
                </a:lnTo>
                <a:lnTo>
                  <a:pt x="5033286" y="5243368"/>
                </a:lnTo>
                <a:lnTo>
                  <a:pt x="5029616" y="5239255"/>
                </a:lnTo>
                <a:lnTo>
                  <a:pt x="5024437" y="5229507"/>
                </a:lnTo>
                <a:lnTo>
                  <a:pt x="5021529" y="5219833"/>
                </a:lnTo>
                <a:lnTo>
                  <a:pt x="5019416" y="5210716"/>
                </a:lnTo>
                <a:lnTo>
                  <a:pt x="5018200" y="5203758"/>
                </a:lnTo>
                <a:lnTo>
                  <a:pt x="5023971" y="5202484"/>
                </a:lnTo>
                <a:lnTo>
                  <a:pt x="5028120" y="5202354"/>
                </a:lnTo>
                <a:lnTo>
                  <a:pt x="5031977" y="5203544"/>
                </a:lnTo>
                <a:lnTo>
                  <a:pt x="5034750" y="5205499"/>
                </a:lnTo>
                <a:lnTo>
                  <a:pt x="5036588" y="5207554"/>
                </a:lnTo>
                <a:lnTo>
                  <a:pt x="5037736" y="5210652"/>
                </a:lnTo>
                <a:lnTo>
                  <a:pt x="5038953" y="5217610"/>
                </a:lnTo>
                <a:lnTo>
                  <a:pt x="5040420" y="5225508"/>
                </a:lnTo>
                <a:lnTo>
                  <a:pt x="5040948" y="5233508"/>
                </a:lnTo>
                <a:lnTo>
                  <a:pt x="5041768" y="5240187"/>
                </a:lnTo>
                <a:lnTo>
                  <a:pt x="5042376" y="5243666"/>
                </a:lnTo>
                <a:lnTo>
                  <a:pt x="5043274" y="5245824"/>
                </a:lnTo>
                <a:lnTo>
                  <a:pt x="5048650" y="5244271"/>
                </a:lnTo>
                <a:lnTo>
                  <a:pt x="5052836" y="5241881"/>
                </a:lnTo>
                <a:lnTo>
                  <a:pt x="5056483" y="5239871"/>
                </a:lnTo>
                <a:lnTo>
                  <a:pt x="5060273" y="5237201"/>
                </a:lnTo>
                <a:lnTo>
                  <a:pt x="5067459" y="5231583"/>
                </a:lnTo>
                <a:lnTo>
                  <a:pt x="5074247" y="5225686"/>
                </a:lnTo>
                <a:lnTo>
                  <a:pt x="5084906" y="5212598"/>
                </a:lnTo>
                <a:lnTo>
                  <a:pt x="5089820" y="5206905"/>
                </a:lnTo>
                <a:lnTo>
                  <a:pt x="5096610" y="5201007"/>
                </a:lnTo>
                <a:lnTo>
                  <a:pt x="5091629" y="5202840"/>
                </a:lnTo>
                <a:lnTo>
                  <a:pt x="5086253" y="5204393"/>
                </a:lnTo>
                <a:lnTo>
                  <a:pt x="5083584" y="5204040"/>
                </a:lnTo>
                <a:lnTo>
                  <a:pt x="5079978" y="5203788"/>
                </a:lnTo>
                <a:lnTo>
                  <a:pt x="5077601" y="5202114"/>
                </a:lnTo>
                <a:lnTo>
                  <a:pt x="5075222" y="5200440"/>
                </a:lnTo>
                <a:lnTo>
                  <a:pt x="5072237" y="5195285"/>
                </a:lnTo>
                <a:lnTo>
                  <a:pt x="5070083" y="5188430"/>
                </a:lnTo>
                <a:lnTo>
                  <a:pt x="5068077" y="5180913"/>
                </a:lnTo>
                <a:lnTo>
                  <a:pt x="5065129" y="5173499"/>
                </a:lnTo>
                <a:lnTo>
                  <a:pt x="5062038" y="5166746"/>
                </a:lnTo>
                <a:close/>
                <a:moveTo>
                  <a:pt x="4914455" y="5154596"/>
                </a:moveTo>
                <a:lnTo>
                  <a:pt x="4918513" y="5154601"/>
                </a:lnTo>
                <a:lnTo>
                  <a:pt x="4921658" y="5154674"/>
                </a:lnTo>
                <a:lnTo>
                  <a:pt x="4923285" y="5155818"/>
                </a:lnTo>
                <a:lnTo>
                  <a:pt x="4924504" y="5156677"/>
                </a:lnTo>
                <a:lnTo>
                  <a:pt x="4925116" y="5158535"/>
                </a:lnTo>
                <a:lnTo>
                  <a:pt x="4924913" y="5159822"/>
                </a:lnTo>
                <a:lnTo>
                  <a:pt x="4923807" y="5164036"/>
                </a:lnTo>
                <a:lnTo>
                  <a:pt x="4921783" y="5168321"/>
                </a:lnTo>
                <a:lnTo>
                  <a:pt x="4920370" y="5171606"/>
                </a:lnTo>
                <a:lnTo>
                  <a:pt x="4920374" y="5174464"/>
                </a:lnTo>
                <a:lnTo>
                  <a:pt x="4915304" y="5175174"/>
                </a:lnTo>
                <a:lnTo>
                  <a:pt x="4912258" y="5174458"/>
                </a:lnTo>
                <a:lnTo>
                  <a:pt x="4909621" y="5174026"/>
                </a:lnTo>
                <a:lnTo>
                  <a:pt x="4908401" y="5173167"/>
                </a:lnTo>
                <a:lnTo>
                  <a:pt x="4907788" y="5171310"/>
                </a:lnTo>
                <a:lnTo>
                  <a:pt x="4907075" y="5170095"/>
                </a:lnTo>
                <a:lnTo>
                  <a:pt x="4908996" y="5166453"/>
                </a:lnTo>
                <a:lnTo>
                  <a:pt x="4910412" y="5163167"/>
                </a:lnTo>
                <a:lnTo>
                  <a:pt x="4910915" y="5159952"/>
                </a:lnTo>
                <a:lnTo>
                  <a:pt x="4910709" y="5158380"/>
                </a:lnTo>
                <a:lnTo>
                  <a:pt x="4909490" y="5157522"/>
                </a:lnTo>
                <a:lnTo>
                  <a:pt x="4906851" y="5157091"/>
                </a:lnTo>
                <a:lnTo>
                  <a:pt x="4904211" y="5156660"/>
                </a:lnTo>
                <a:lnTo>
                  <a:pt x="4910298" y="5155236"/>
                </a:lnTo>
                <a:close/>
                <a:moveTo>
                  <a:pt x="5042340" y="5153841"/>
                </a:moveTo>
                <a:lnTo>
                  <a:pt x="5044057" y="5154290"/>
                </a:lnTo>
                <a:lnTo>
                  <a:pt x="5044696" y="5155499"/>
                </a:lnTo>
                <a:lnTo>
                  <a:pt x="5045829" y="5158574"/>
                </a:lnTo>
                <a:lnTo>
                  <a:pt x="5048040" y="5160889"/>
                </a:lnTo>
                <a:lnTo>
                  <a:pt x="5041372" y="5162266"/>
                </a:lnTo>
                <a:lnTo>
                  <a:pt x="5035638" y="5163539"/>
                </a:lnTo>
                <a:lnTo>
                  <a:pt x="5030147" y="5165745"/>
                </a:lnTo>
                <a:lnTo>
                  <a:pt x="5026130" y="5167469"/>
                </a:lnTo>
                <a:lnTo>
                  <a:pt x="5022357" y="5170126"/>
                </a:lnTo>
                <a:lnTo>
                  <a:pt x="5020055" y="5172300"/>
                </a:lnTo>
                <a:lnTo>
                  <a:pt x="5019078" y="5174648"/>
                </a:lnTo>
                <a:lnTo>
                  <a:pt x="5019423" y="5177170"/>
                </a:lnTo>
                <a:lnTo>
                  <a:pt x="5013047" y="5177234"/>
                </a:lnTo>
                <a:lnTo>
                  <a:pt x="5004518" y="5178816"/>
                </a:lnTo>
                <a:lnTo>
                  <a:pt x="4988243" y="5182534"/>
                </a:lnTo>
                <a:lnTo>
                  <a:pt x="4979712" y="5184117"/>
                </a:lnTo>
                <a:lnTo>
                  <a:pt x="4972797" y="5184561"/>
                </a:lnTo>
                <a:lnTo>
                  <a:pt x="4970150" y="5184214"/>
                </a:lnTo>
                <a:lnTo>
                  <a:pt x="4967500" y="5183866"/>
                </a:lnTo>
                <a:lnTo>
                  <a:pt x="4965930" y="5182760"/>
                </a:lnTo>
                <a:lnTo>
                  <a:pt x="4965437" y="5180894"/>
                </a:lnTo>
                <a:lnTo>
                  <a:pt x="4977099" y="5175447"/>
                </a:lnTo>
                <a:lnTo>
                  <a:pt x="4985775" y="5173209"/>
                </a:lnTo>
                <a:lnTo>
                  <a:pt x="4990973" y="5172314"/>
                </a:lnTo>
                <a:lnTo>
                  <a:pt x="4995340" y="5173111"/>
                </a:lnTo>
                <a:lnTo>
                  <a:pt x="4997842" y="5174115"/>
                </a:lnTo>
                <a:lnTo>
                  <a:pt x="4999806" y="5175498"/>
                </a:lnTo>
                <a:lnTo>
                  <a:pt x="5003778" y="5176018"/>
                </a:lnTo>
                <a:lnTo>
                  <a:pt x="5007897" y="5175883"/>
                </a:lnTo>
                <a:lnTo>
                  <a:pt x="5015835" y="5170846"/>
                </a:lnTo>
                <a:lnTo>
                  <a:pt x="5022987" y="5165257"/>
                </a:lnTo>
                <a:lnTo>
                  <a:pt x="5029062" y="5160426"/>
                </a:lnTo>
                <a:lnTo>
                  <a:pt x="5033810" y="5155422"/>
                </a:lnTo>
                <a:lnTo>
                  <a:pt x="5038614" y="5154251"/>
                </a:lnTo>
                <a:close/>
                <a:moveTo>
                  <a:pt x="4880300" y="5009610"/>
                </a:moveTo>
                <a:lnTo>
                  <a:pt x="4884564" y="5011049"/>
                </a:lnTo>
                <a:lnTo>
                  <a:pt x="4887718" y="5013270"/>
                </a:lnTo>
                <a:lnTo>
                  <a:pt x="4890318" y="5015881"/>
                </a:lnTo>
                <a:lnTo>
                  <a:pt x="4891805" y="5019276"/>
                </a:lnTo>
                <a:lnTo>
                  <a:pt x="4892343" y="5022784"/>
                </a:lnTo>
                <a:lnTo>
                  <a:pt x="4891931" y="5026406"/>
                </a:lnTo>
                <a:lnTo>
                  <a:pt x="4889439" y="5034823"/>
                </a:lnTo>
                <a:lnTo>
                  <a:pt x="4885838" y="5044023"/>
                </a:lnTo>
                <a:lnTo>
                  <a:pt x="4881609" y="5051997"/>
                </a:lnTo>
                <a:lnTo>
                  <a:pt x="4873635" y="5065942"/>
                </a:lnTo>
                <a:lnTo>
                  <a:pt x="4869210" y="5065171"/>
                </a:lnTo>
                <a:lnTo>
                  <a:pt x="4866056" y="5062950"/>
                </a:lnTo>
                <a:lnTo>
                  <a:pt x="4864641" y="5061171"/>
                </a:lnTo>
                <a:lnTo>
                  <a:pt x="4864335" y="5058610"/>
                </a:lnTo>
                <a:lnTo>
                  <a:pt x="4864749" y="5054987"/>
                </a:lnTo>
                <a:lnTo>
                  <a:pt x="4866110" y="5051252"/>
                </a:lnTo>
                <a:lnTo>
                  <a:pt x="4870339" y="5043277"/>
                </a:lnTo>
                <a:lnTo>
                  <a:pt x="4875678" y="5034520"/>
                </a:lnTo>
                <a:lnTo>
                  <a:pt x="4879672" y="5025598"/>
                </a:lnTo>
                <a:lnTo>
                  <a:pt x="4881036" y="5021863"/>
                </a:lnTo>
                <a:lnTo>
                  <a:pt x="4882164" y="5017181"/>
                </a:lnTo>
                <a:lnTo>
                  <a:pt x="4881232" y="5013396"/>
                </a:lnTo>
                <a:close/>
                <a:moveTo>
                  <a:pt x="6518296" y="4924719"/>
                </a:moveTo>
                <a:lnTo>
                  <a:pt x="6519024" y="4925232"/>
                </a:lnTo>
                <a:lnTo>
                  <a:pt x="6519753" y="4925745"/>
                </a:lnTo>
                <a:lnTo>
                  <a:pt x="6519800" y="4927251"/>
                </a:lnTo>
                <a:lnTo>
                  <a:pt x="6521085" y="4934044"/>
                </a:lnTo>
                <a:lnTo>
                  <a:pt x="6521748" y="4938196"/>
                </a:lnTo>
                <a:lnTo>
                  <a:pt x="6520751" y="4940436"/>
                </a:lnTo>
                <a:lnTo>
                  <a:pt x="6520591" y="4941063"/>
                </a:lnTo>
                <a:lnTo>
                  <a:pt x="6520226" y="4940806"/>
                </a:lnTo>
                <a:lnTo>
                  <a:pt x="6519134" y="4940038"/>
                </a:lnTo>
                <a:lnTo>
                  <a:pt x="6517675" y="4939010"/>
                </a:lnTo>
                <a:lnTo>
                  <a:pt x="6516852" y="4935485"/>
                </a:lnTo>
                <a:lnTo>
                  <a:pt x="6514922" y="4936331"/>
                </a:lnTo>
                <a:lnTo>
                  <a:pt x="6513146" y="4936557"/>
                </a:lnTo>
                <a:lnTo>
                  <a:pt x="6512781" y="4936300"/>
                </a:lnTo>
                <a:lnTo>
                  <a:pt x="6512210" y="4935161"/>
                </a:lnTo>
                <a:lnTo>
                  <a:pt x="6511801" y="4933398"/>
                </a:lnTo>
                <a:lnTo>
                  <a:pt x="6513479" y="4930163"/>
                </a:lnTo>
                <a:lnTo>
                  <a:pt x="6515888" y="4927441"/>
                </a:lnTo>
                <a:lnTo>
                  <a:pt x="6517249" y="4925456"/>
                </a:lnTo>
                <a:close/>
                <a:moveTo>
                  <a:pt x="4880046" y="4318310"/>
                </a:moveTo>
                <a:lnTo>
                  <a:pt x="4878243" y="4326316"/>
                </a:lnTo>
                <a:lnTo>
                  <a:pt x="4878457" y="4324327"/>
                </a:lnTo>
                <a:close/>
                <a:moveTo>
                  <a:pt x="5003972" y="4282672"/>
                </a:moveTo>
                <a:lnTo>
                  <a:pt x="5006663" y="4283788"/>
                </a:lnTo>
                <a:lnTo>
                  <a:pt x="5008803" y="4285294"/>
                </a:lnTo>
                <a:lnTo>
                  <a:pt x="5009959" y="4286888"/>
                </a:lnTo>
                <a:lnTo>
                  <a:pt x="5010882" y="4289854"/>
                </a:lnTo>
                <a:lnTo>
                  <a:pt x="5010394" y="4292605"/>
                </a:lnTo>
                <a:lnTo>
                  <a:pt x="5009790" y="4296043"/>
                </a:lnTo>
                <a:lnTo>
                  <a:pt x="5007228" y="4299653"/>
                </a:lnTo>
                <a:lnTo>
                  <a:pt x="5005648" y="4303176"/>
                </a:lnTo>
                <a:lnTo>
                  <a:pt x="4999123" y="4310180"/>
                </a:lnTo>
                <a:lnTo>
                  <a:pt x="4995161" y="4313573"/>
                </a:lnTo>
                <a:lnTo>
                  <a:pt x="4990768" y="4316666"/>
                </a:lnTo>
                <a:lnTo>
                  <a:pt x="4986378" y="4319759"/>
                </a:lnTo>
                <a:lnTo>
                  <a:pt x="4981802" y="4321174"/>
                </a:lnTo>
                <a:lnTo>
                  <a:pt x="4977107" y="4323276"/>
                </a:lnTo>
                <a:lnTo>
                  <a:pt x="4972101" y="4324392"/>
                </a:lnTo>
                <a:lnTo>
                  <a:pt x="4973136" y="4321253"/>
                </a:lnTo>
                <a:lnTo>
                  <a:pt x="4973619" y="4318503"/>
                </a:lnTo>
                <a:lnTo>
                  <a:pt x="4976114" y="4312531"/>
                </a:lnTo>
                <a:lnTo>
                  <a:pt x="4980868" y="4307375"/>
                </a:lnTo>
                <a:lnTo>
                  <a:pt x="4986478" y="4302822"/>
                </a:lnTo>
                <a:lnTo>
                  <a:pt x="4992089" y="4298268"/>
                </a:lnTo>
                <a:lnTo>
                  <a:pt x="4997276" y="4293412"/>
                </a:lnTo>
                <a:lnTo>
                  <a:pt x="5001597" y="4287959"/>
                </a:lnTo>
                <a:lnTo>
                  <a:pt x="5002940" y="4285808"/>
                </a:lnTo>
                <a:close/>
                <a:moveTo>
                  <a:pt x="5358857" y="4136020"/>
                </a:moveTo>
                <a:lnTo>
                  <a:pt x="5362384" y="4138503"/>
                </a:lnTo>
                <a:lnTo>
                  <a:pt x="5363843" y="4141889"/>
                </a:lnTo>
                <a:lnTo>
                  <a:pt x="5365693" y="4145552"/>
                </a:lnTo>
                <a:lnTo>
                  <a:pt x="5366029" y="4149728"/>
                </a:lnTo>
                <a:lnTo>
                  <a:pt x="5366037" y="4155242"/>
                </a:lnTo>
                <a:lnTo>
                  <a:pt x="5365816" y="4159810"/>
                </a:lnTo>
                <a:lnTo>
                  <a:pt x="5361801" y="4170363"/>
                </a:lnTo>
                <a:lnTo>
                  <a:pt x="5357061" y="4181979"/>
                </a:lnTo>
                <a:lnTo>
                  <a:pt x="5352094" y="4192649"/>
                </a:lnTo>
                <a:lnTo>
                  <a:pt x="5347128" y="4203319"/>
                </a:lnTo>
                <a:lnTo>
                  <a:pt x="5343614" y="4211863"/>
                </a:lnTo>
                <a:lnTo>
                  <a:pt x="5341262" y="4210208"/>
                </a:lnTo>
                <a:lnTo>
                  <a:pt x="5340588" y="4207372"/>
                </a:lnTo>
                <a:lnTo>
                  <a:pt x="5339521" y="4204261"/>
                </a:lnTo>
                <a:lnTo>
                  <a:pt x="5340525" y="4200243"/>
                </a:lnTo>
                <a:lnTo>
                  <a:pt x="5342472" y="4190596"/>
                </a:lnTo>
                <a:lnTo>
                  <a:pt x="5346265" y="4179098"/>
                </a:lnTo>
                <a:lnTo>
                  <a:pt x="5353288" y="4156495"/>
                </a:lnTo>
                <a:lnTo>
                  <a:pt x="5356913" y="4145667"/>
                </a:lnTo>
                <a:close/>
                <a:moveTo>
                  <a:pt x="4972560" y="4104353"/>
                </a:moveTo>
                <a:lnTo>
                  <a:pt x="4971096" y="4119257"/>
                </a:lnTo>
                <a:lnTo>
                  <a:pt x="4970332" y="4124789"/>
                </a:lnTo>
                <a:lnTo>
                  <a:pt x="4971368" y="4126280"/>
                </a:lnTo>
                <a:lnTo>
                  <a:pt x="4972409" y="4127766"/>
                </a:lnTo>
                <a:lnTo>
                  <a:pt x="4972903" y="4129638"/>
                </a:lnTo>
                <a:lnTo>
                  <a:pt x="4975562" y="4129987"/>
                </a:lnTo>
                <a:lnTo>
                  <a:pt x="4978214" y="4130338"/>
                </a:lnTo>
                <a:lnTo>
                  <a:pt x="4981011" y="4130034"/>
                </a:lnTo>
                <a:lnTo>
                  <a:pt x="4989842" y="4127144"/>
                </a:lnTo>
                <a:lnTo>
                  <a:pt x="5001362" y="4122361"/>
                </a:lnTo>
                <a:lnTo>
                  <a:pt x="4996868" y="4128301"/>
                </a:lnTo>
                <a:lnTo>
                  <a:pt x="4993844" y="4133760"/>
                </a:lnTo>
                <a:lnTo>
                  <a:pt x="4991610" y="4139772"/>
                </a:lnTo>
                <a:lnTo>
                  <a:pt x="4990451" y="4145028"/>
                </a:lnTo>
                <a:lnTo>
                  <a:pt x="4991017" y="4150734"/>
                </a:lnTo>
                <a:lnTo>
                  <a:pt x="4990250" y="4156270"/>
                </a:lnTo>
                <a:lnTo>
                  <a:pt x="4992162" y="4168241"/>
                </a:lnTo>
                <a:lnTo>
                  <a:pt x="4995156" y="4179452"/>
                </a:lnTo>
                <a:lnTo>
                  <a:pt x="4999619" y="4190183"/>
                </a:lnTo>
                <a:lnTo>
                  <a:pt x="5008005" y="4212025"/>
                </a:lnTo>
                <a:lnTo>
                  <a:pt x="5000545" y="4212840"/>
                </a:lnTo>
                <a:lnTo>
                  <a:pt x="4994802" y="4214109"/>
                </a:lnTo>
                <a:lnTo>
                  <a:pt x="4991462" y="4214796"/>
                </a:lnTo>
                <a:lnTo>
                  <a:pt x="4989310" y="4216312"/>
                </a:lnTo>
                <a:lnTo>
                  <a:pt x="4989558" y="4217246"/>
                </a:lnTo>
                <a:lnTo>
                  <a:pt x="4989807" y="4218181"/>
                </a:lnTo>
                <a:lnTo>
                  <a:pt x="4992671" y="4221714"/>
                </a:lnTo>
                <a:lnTo>
                  <a:pt x="4996218" y="4224211"/>
                </a:lnTo>
                <a:lnTo>
                  <a:pt x="4997255" y="4225701"/>
                </a:lnTo>
                <a:lnTo>
                  <a:pt x="4998290" y="4227191"/>
                </a:lnTo>
                <a:lnTo>
                  <a:pt x="4997462" y="4228884"/>
                </a:lnTo>
                <a:lnTo>
                  <a:pt x="4995309" y="4230401"/>
                </a:lnTo>
                <a:lnTo>
                  <a:pt x="4992221" y="4232021"/>
                </a:lnTo>
                <a:lnTo>
                  <a:pt x="4986873" y="4233567"/>
                </a:lnTo>
                <a:lnTo>
                  <a:pt x="4984367" y="4232557"/>
                </a:lnTo>
                <a:lnTo>
                  <a:pt x="4980529" y="4231375"/>
                </a:lnTo>
                <a:lnTo>
                  <a:pt x="4978559" y="4229988"/>
                </a:lnTo>
                <a:lnTo>
                  <a:pt x="4975800" y="4228045"/>
                </a:lnTo>
                <a:lnTo>
                  <a:pt x="4973226" y="4223199"/>
                </a:lnTo>
                <a:lnTo>
                  <a:pt x="4972416" y="4216556"/>
                </a:lnTo>
                <a:lnTo>
                  <a:pt x="4971603" y="4209913"/>
                </a:lnTo>
                <a:lnTo>
                  <a:pt x="4971618" y="4201578"/>
                </a:lnTo>
                <a:lnTo>
                  <a:pt x="4973124" y="4184424"/>
                </a:lnTo>
                <a:lnTo>
                  <a:pt x="4973696" y="4167373"/>
                </a:lnTo>
                <a:lnTo>
                  <a:pt x="4973710" y="4159037"/>
                </a:lnTo>
                <a:lnTo>
                  <a:pt x="4972256" y="4151184"/>
                </a:lnTo>
                <a:lnTo>
                  <a:pt x="4969575" y="4144747"/>
                </a:lnTo>
                <a:lnTo>
                  <a:pt x="4965427" y="4138789"/>
                </a:lnTo>
                <a:lnTo>
                  <a:pt x="4962813" y="4136190"/>
                </a:lnTo>
                <a:lnTo>
                  <a:pt x="4959123" y="4134349"/>
                </a:lnTo>
                <a:lnTo>
                  <a:pt x="4954895" y="4132886"/>
                </a:lnTo>
                <a:lnTo>
                  <a:pt x="4951203" y="4131047"/>
                </a:lnTo>
                <a:lnTo>
                  <a:pt x="4946249" y="4132869"/>
                </a:lnTo>
                <a:lnTo>
                  <a:pt x="4943804" y="4135702"/>
                </a:lnTo>
                <a:lnTo>
                  <a:pt x="4941362" y="4138533"/>
                </a:lnTo>
                <a:lnTo>
                  <a:pt x="4941032" y="4142094"/>
                </a:lnTo>
                <a:lnTo>
                  <a:pt x="4939979" y="4148941"/>
                </a:lnTo>
                <a:lnTo>
                  <a:pt x="4939317" y="4156066"/>
                </a:lnTo>
                <a:lnTo>
                  <a:pt x="4935838" y="4157406"/>
                </a:lnTo>
                <a:lnTo>
                  <a:pt x="4932646" y="4157435"/>
                </a:lnTo>
                <a:lnTo>
                  <a:pt x="4930282" y="4155770"/>
                </a:lnTo>
                <a:lnTo>
                  <a:pt x="4929928" y="4153244"/>
                </a:lnTo>
                <a:lnTo>
                  <a:pt x="4929716" y="4150062"/>
                </a:lnTo>
                <a:lnTo>
                  <a:pt x="4930729" y="4145466"/>
                </a:lnTo>
                <a:lnTo>
                  <a:pt x="4931205" y="4141246"/>
                </a:lnTo>
                <a:lnTo>
                  <a:pt x="4933690" y="4136165"/>
                </a:lnTo>
                <a:lnTo>
                  <a:pt x="4936857" y="4130049"/>
                </a:lnTo>
                <a:lnTo>
                  <a:pt x="4941207" y="4124768"/>
                </a:lnTo>
                <a:lnTo>
                  <a:pt x="4945019" y="4119862"/>
                </a:lnTo>
                <a:lnTo>
                  <a:pt x="4950157" y="4115134"/>
                </a:lnTo>
                <a:lnTo>
                  <a:pt x="4954217" y="4111165"/>
                </a:lnTo>
                <a:lnTo>
                  <a:pt x="4960932" y="4107547"/>
                </a:lnTo>
                <a:lnTo>
                  <a:pt x="4966029" y="4105066"/>
                </a:lnTo>
                <a:close/>
                <a:moveTo>
                  <a:pt x="4995673" y="4010129"/>
                </a:moveTo>
                <a:lnTo>
                  <a:pt x="4996858" y="4017150"/>
                </a:lnTo>
                <a:lnTo>
                  <a:pt x="4998530" y="4038424"/>
                </a:lnTo>
                <a:lnTo>
                  <a:pt x="5001664" y="4042953"/>
                </a:lnTo>
                <a:lnTo>
                  <a:pt x="5005100" y="4046146"/>
                </a:lnTo>
                <a:lnTo>
                  <a:pt x="5009334" y="4049899"/>
                </a:lnTo>
                <a:lnTo>
                  <a:pt x="5012619" y="4053760"/>
                </a:lnTo>
                <a:lnTo>
                  <a:pt x="5015204" y="4058674"/>
                </a:lnTo>
                <a:lnTo>
                  <a:pt x="5016447" y="4063411"/>
                </a:lnTo>
                <a:lnTo>
                  <a:pt x="5016839" y="4069871"/>
                </a:lnTo>
                <a:lnTo>
                  <a:pt x="5014636" y="4077596"/>
                </a:lnTo>
                <a:lnTo>
                  <a:pt x="4984418" y="4082601"/>
                </a:lnTo>
                <a:lnTo>
                  <a:pt x="4986115" y="4079159"/>
                </a:lnTo>
                <a:lnTo>
                  <a:pt x="4988419" y="4073047"/>
                </a:lnTo>
                <a:lnTo>
                  <a:pt x="4990620" y="4065324"/>
                </a:lnTo>
                <a:lnTo>
                  <a:pt x="4990929" y="4057809"/>
                </a:lnTo>
                <a:lnTo>
                  <a:pt x="4992943" y="4040675"/>
                </a:lnTo>
                <a:lnTo>
                  <a:pt x="4993311" y="4024700"/>
                </a:lnTo>
                <a:lnTo>
                  <a:pt x="4994919" y="4013466"/>
                </a:lnTo>
                <a:lnTo>
                  <a:pt x="4995122" y="4010516"/>
                </a:lnTo>
                <a:close/>
                <a:moveTo>
                  <a:pt x="5382186" y="3942232"/>
                </a:moveTo>
                <a:lnTo>
                  <a:pt x="5386220" y="3942721"/>
                </a:lnTo>
                <a:lnTo>
                  <a:pt x="5389144" y="3943992"/>
                </a:lnTo>
                <a:lnTo>
                  <a:pt x="5391113" y="3945379"/>
                </a:lnTo>
                <a:lnTo>
                  <a:pt x="5392919" y="3947438"/>
                </a:lnTo>
                <a:lnTo>
                  <a:pt x="5392664" y="3950393"/>
                </a:lnTo>
                <a:lnTo>
                  <a:pt x="5392403" y="3953352"/>
                </a:lnTo>
                <a:lnTo>
                  <a:pt x="5392106" y="3960219"/>
                </a:lnTo>
                <a:lnTo>
                  <a:pt x="5387559" y="3975076"/>
                </a:lnTo>
                <a:lnTo>
                  <a:pt x="5386714" y="3982330"/>
                </a:lnTo>
                <a:lnTo>
                  <a:pt x="5386848" y="3985566"/>
                </a:lnTo>
                <a:lnTo>
                  <a:pt x="5387143" y="3988132"/>
                </a:lnTo>
                <a:lnTo>
                  <a:pt x="5382876" y="3986698"/>
                </a:lnTo>
                <a:lnTo>
                  <a:pt x="5378447" y="3985933"/>
                </a:lnTo>
                <a:lnTo>
                  <a:pt x="5376083" y="3984268"/>
                </a:lnTo>
                <a:lnTo>
                  <a:pt x="5373324" y="3982326"/>
                </a:lnTo>
                <a:lnTo>
                  <a:pt x="5371127" y="3979988"/>
                </a:lnTo>
                <a:lnTo>
                  <a:pt x="5370427" y="3977151"/>
                </a:lnTo>
                <a:lnTo>
                  <a:pt x="5369905" y="3973634"/>
                </a:lnTo>
                <a:lnTo>
                  <a:pt x="5370166" y="3970676"/>
                </a:lnTo>
                <a:lnTo>
                  <a:pt x="5371404" y="3963699"/>
                </a:lnTo>
                <a:lnTo>
                  <a:pt x="5374551" y="3956489"/>
                </a:lnTo>
                <a:lnTo>
                  <a:pt x="5378254" y="3948885"/>
                </a:lnTo>
                <a:close/>
                <a:moveTo>
                  <a:pt x="5362443" y="3839391"/>
                </a:moveTo>
                <a:lnTo>
                  <a:pt x="5365821" y="3840980"/>
                </a:lnTo>
                <a:lnTo>
                  <a:pt x="5367834" y="3842398"/>
                </a:lnTo>
                <a:lnTo>
                  <a:pt x="5368723" y="3844605"/>
                </a:lnTo>
                <a:lnTo>
                  <a:pt x="5368087" y="3847322"/>
                </a:lnTo>
                <a:lnTo>
                  <a:pt x="5366339" y="3854790"/>
                </a:lnTo>
                <a:lnTo>
                  <a:pt x="5363062" y="3862768"/>
                </a:lnTo>
                <a:lnTo>
                  <a:pt x="5358905" y="3872497"/>
                </a:lnTo>
                <a:lnTo>
                  <a:pt x="5356276" y="3881719"/>
                </a:lnTo>
                <a:lnTo>
                  <a:pt x="5355164" y="3886471"/>
                </a:lnTo>
                <a:lnTo>
                  <a:pt x="5354452" y="3891508"/>
                </a:lnTo>
                <a:lnTo>
                  <a:pt x="5354864" y="3895753"/>
                </a:lnTo>
                <a:lnTo>
                  <a:pt x="5356240" y="3899886"/>
                </a:lnTo>
                <a:lnTo>
                  <a:pt x="5350529" y="3898239"/>
                </a:lnTo>
                <a:lnTo>
                  <a:pt x="5346503" y="3895404"/>
                </a:lnTo>
                <a:lnTo>
                  <a:pt x="5344006" y="3892061"/>
                </a:lnTo>
                <a:lnTo>
                  <a:pt x="5341908" y="3889002"/>
                </a:lnTo>
                <a:lnTo>
                  <a:pt x="5340775" y="3885832"/>
                </a:lnTo>
                <a:lnTo>
                  <a:pt x="5341169" y="3882154"/>
                </a:lnTo>
                <a:lnTo>
                  <a:pt x="5342526" y="3878362"/>
                </a:lnTo>
                <a:lnTo>
                  <a:pt x="5343480" y="3874289"/>
                </a:lnTo>
                <a:lnTo>
                  <a:pt x="5347720" y="3866201"/>
                </a:lnTo>
                <a:lnTo>
                  <a:pt x="5352523" y="3857717"/>
                </a:lnTo>
                <a:lnTo>
                  <a:pt x="5357884" y="3848838"/>
                </a:lnTo>
                <a:close/>
                <a:moveTo>
                  <a:pt x="5406186" y="3809223"/>
                </a:moveTo>
                <a:lnTo>
                  <a:pt x="5414010" y="3812359"/>
                </a:lnTo>
                <a:lnTo>
                  <a:pt x="5420302" y="3816000"/>
                </a:lnTo>
                <a:lnTo>
                  <a:pt x="5426337" y="3818666"/>
                </a:lnTo>
                <a:lnTo>
                  <a:pt x="5429154" y="3823024"/>
                </a:lnTo>
                <a:lnTo>
                  <a:pt x="5430228" y="3824573"/>
                </a:lnTo>
                <a:lnTo>
                  <a:pt x="5430182" y="3826912"/>
                </a:lnTo>
                <a:lnTo>
                  <a:pt x="5428751" y="3829072"/>
                </a:lnTo>
                <a:lnTo>
                  <a:pt x="5427734" y="3831518"/>
                </a:lnTo>
                <a:lnTo>
                  <a:pt x="5426155" y="3834359"/>
                </a:lnTo>
                <a:lnTo>
                  <a:pt x="5422632" y="3837416"/>
                </a:lnTo>
                <a:lnTo>
                  <a:pt x="5418138" y="3840581"/>
                </a:lnTo>
                <a:lnTo>
                  <a:pt x="5413644" y="3843746"/>
                </a:lnTo>
                <a:lnTo>
                  <a:pt x="5411903" y="3840937"/>
                </a:lnTo>
                <a:lnTo>
                  <a:pt x="5409755" y="3837839"/>
                </a:lnTo>
                <a:lnTo>
                  <a:pt x="5405148" y="3833013"/>
                </a:lnTo>
                <a:lnTo>
                  <a:pt x="5394657" y="3824836"/>
                </a:lnTo>
                <a:lnTo>
                  <a:pt x="5391536" y="3821846"/>
                </a:lnTo>
                <a:lnTo>
                  <a:pt x="5391585" y="3819506"/>
                </a:lnTo>
                <a:lnTo>
                  <a:pt x="5392452" y="3817743"/>
                </a:lnTo>
                <a:lnTo>
                  <a:pt x="5393878" y="3815586"/>
                </a:lnTo>
                <a:lnTo>
                  <a:pt x="5396278" y="3813319"/>
                </a:lnTo>
                <a:lnTo>
                  <a:pt x="5400617" y="3810840"/>
                </a:lnTo>
                <a:close/>
                <a:moveTo>
                  <a:pt x="5472276" y="3764435"/>
                </a:moveTo>
                <a:lnTo>
                  <a:pt x="5471271" y="3768364"/>
                </a:lnTo>
                <a:lnTo>
                  <a:pt x="5470047" y="3771373"/>
                </a:lnTo>
                <a:lnTo>
                  <a:pt x="5466969" y="3774615"/>
                </a:lnTo>
                <a:lnTo>
                  <a:pt x="5464604" y="3776817"/>
                </a:lnTo>
                <a:lnTo>
                  <a:pt x="5461906" y="3780327"/>
                </a:lnTo>
                <a:lnTo>
                  <a:pt x="5460308" y="3783063"/>
                </a:lnTo>
                <a:lnTo>
                  <a:pt x="5459086" y="3786072"/>
                </a:lnTo>
                <a:lnTo>
                  <a:pt x="5458629" y="3789615"/>
                </a:lnTo>
                <a:lnTo>
                  <a:pt x="5428365" y="3795359"/>
                </a:lnTo>
                <a:lnTo>
                  <a:pt x="5432542" y="3791343"/>
                </a:lnTo>
                <a:lnTo>
                  <a:pt x="5436507" y="3786403"/>
                </a:lnTo>
                <a:lnTo>
                  <a:pt x="5439922" y="3781851"/>
                </a:lnTo>
                <a:lnTo>
                  <a:pt x="5443337" y="3777299"/>
                </a:lnTo>
                <a:lnTo>
                  <a:pt x="5447135" y="3773013"/>
                </a:lnTo>
                <a:lnTo>
                  <a:pt x="5450427" y="3770694"/>
                </a:lnTo>
                <a:lnTo>
                  <a:pt x="5453549" y="3769033"/>
                </a:lnTo>
                <a:lnTo>
                  <a:pt x="5457440" y="3767904"/>
                </a:lnTo>
                <a:lnTo>
                  <a:pt x="5461876" y="3766390"/>
                </a:lnTo>
                <a:lnTo>
                  <a:pt x="5466146" y="3765531"/>
                </a:lnTo>
                <a:close/>
                <a:moveTo>
                  <a:pt x="5032042" y="3720337"/>
                </a:moveTo>
                <a:lnTo>
                  <a:pt x="5033626" y="3723769"/>
                </a:lnTo>
                <a:lnTo>
                  <a:pt x="5033996" y="3726350"/>
                </a:lnTo>
                <a:lnTo>
                  <a:pt x="5033417" y="3729032"/>
                </a:lnTo>
                <a:lnTo>
                  <a:pt x="5032285" y="3732103"/>
                </a:lnTo>
                <a:lnTo>
                  <a:pt x="5028407" y="3737105"/>
                </a:lnTo>
                <a:lnTo>
                  <a:pt x="5023728" y="3741538"/>
                </a:lnTo>
                <a:lnTo>
                  <a:pt x="5020002" y="3745868"/>
                </a:lnTo>
                <a:lnTo>
                  <a:pt x="5018760" y="3747311"/>
                </a:lnTo>
                <a:lnTo>
                  <a:pt x="5018869" y="3748938"/>
                </a:lnTo>
                <a:lnTo>
                  <a:pt x="5018984" y="3750563"/>
                </a:lnTo>
                <a:lnTo>
                  <a:pt x="5020599" y="3751699"/>
                </a:lnTo>
                <a:lnTo>
                  <a:pt x="5024265" y="3751959"/>
                </a:lnTo>
                <a:lnTo>
                  <a:pt x="5029282" y="3752404"/>
                </a:lnTo>
                <a:lnTo>
                  <a:pt x="5024747" y="3756167"/>
                </a:lnTo>
                <a:lnTo>
                  <a:pt x="5020904" y="3758872"/>
                </a:lnTo>
                <a:lnTo>
                  <a:pt x="5017759" y="3760519"/>
                </a:lnTo>
                <a:lnTo>
                  <a:pt x="5014900" y="3760828"/>
                </a:lnTo>
                <a:lnTo>
                  <a:pt x="5013286" y="3759691"/>
                </a:lnTo>
                <a:lnTo>
                  <a:pt x="5012769" y="3757781"/>
                </a:lnTo>
                <a:lnTo>
                  <a:pt x="5009573" y="3753212"/>
                </a:lnTo>
                <a:lnTo>
                  <a:pt x="5006119" y="3747686"/>
                </a:lnTo>
                <a:lnTo>
                  <a:pt x="5004941" y="3744539"/>
                </a:lnTo>
                <a:lnTo>
                  <a:pt x="5002665" y="3742163"/>
                </a:lnTo>
                <a:lnTo>
                  <a:pt x="5000244" y="3740458"/>
                </a:lnTo>
                <a:lnTo>
                  <a:pt x="4997274" y="3739139"/>
                </a:lnTo>
                <a:lnTo>
                  <a:pt x="4993609" y="3738877"/>
                </a:lnTo>
                <a:lnTo>
                  <a:pt x="4990061" y="3740239"/>
                </a:lnTo>
                <a:lnTo>
                  <a:pt x="4991481" y="3735830"/>
                </a:lnTo>
                <a:lnTo>
                  <a:pt x="4993966" y="3732943"/>
                </a:lnTo>
                <a:lnTo>
                  <a:pt x="4998355" y="3729851"/>
                </a:lnTo>
                <a:lnTo>
                  <a:pt x="5003147" y="3727045"/>
                </a:lnTo>
                <a:lnTo>
                  <a:pt x="5008749" y="3724805"/>
                </a:lnTo>
                <a:lnTo>
                  <a:pt x="5015703" y="3722749"/>
                </a:lnTo>
                <a:lnTo>
                  <a:pt x="5023328" y="3721927"/>
                </a:lnTo>
                <a:close/>
                <a:moveTo>
                  <a:pt x="5425242" y="3626185"/>
                </a:moveTo>
                <a:lnTo>
                  <a:pt x="5425237" y="3630818"/>
                </a:lnTo>
                <a:lnTo>
                  <a:pt x="5425366" y="3634777"/>
                </a:lnTo>
                <a:lnTo>
                  <a:pt x="5425229" y="3637767"/>
                </a:lnTo>
                <a:lnTo>
                  <a:pt x="5424125" y="3640860"/>
                </a:lnTo>
                <a:lnTo>
                  <a:pt x="5420964" y="3647135"/>
                </a:lnTo>
                <a:lnTo>
                  <a:pt x="5417119" y="3652157"/>
                </a:lnTo>
                <a:lnTo>
                  <a:pt x="5413275" y="3657180"/>
                </a:lnTo>
                <a:lnTo>
                  <a:pt x="5410798" y="3662395"/>
                </a:lnTo>
                <a:lnTo>
                  <a:pt x="5409698" y="3665484"/>
                </a:lnTo>
                <a:lnTo>
                  <a:pt x="5409143" y="3668190"/>
                </a:lnTo>
                <a:lnTo>
                  <a:pt x="5409830" y="3671757"/>
                </a:lnTo>
                <a:lnTo>
                  <a:pt x="5410507" y="3675330"/>
                </a:lnTo>
                <a:lnTo>
                  <a:pt x="5403243" y="3676395"/>
                </a:lnTo>
                <a:lnTo>
                  <a:pt x="5397625" y="3676301"/>
                </a:lnTo>
                <a:lnTo>
                  <a:pt x="5394471" y="3675629"/>
                </a:lnTo>
                <a:lnTo>
                  <a:pt x="5392418" y="3674183"/>
                </a:lnTo>
                <a:lnTo>
                  <a:pt x="5391597" y="3671289"/>
                </a:lnTo>
                <a:lnTo>
                  <a:pt x="5392151" y="3668583"/>
                </a:lnTo>
                <a:lnTo>
                  <a:pt x="5394486" y="3661732"/>
                </a:lnTo>
                <a:lnTo>
                  <a:pt x="5397928" y="3654100"/>
                </a:lnTo>
                <a:lnTo>
                  <a:pt x="5399717" y="3649947"/>
                </a:lnTo>
                <a:lnTo>
                  <a:pt x="5400129" y="3645606"/>
                </a:lnTo>
                <a:lnTo>
                  <a:pt x="5399998" y="3641647"/>
                </a:lnTo>
                <a:lnTo>
                  <a:pt x="5398907" y="3637787"/>
                </a:lnTo>
                <a:lnTo>
                  <a:pt x="5397681" y="3634601"/>
                </a:lnTo>
                <a:lnTo>
                  <a:pt x="5393712" y="3631030"/>
                </a:lnTo>
                <a:close/>
                <a:moveTo>
                  <a:pt x="5288358" y="3600859"/>
                </a:moveTo>
                <a:lnTo>
                  <a:pt x="5292249" y="3602080"/>
                </a:lnTo>
                <a:lnTo>
                  <a:pt x="5296555" y="3603576"/>
                </a:lnTo>
                <a:lnTo>
                  <a:pt x="5300171" y="3606122"/>
                </a:lnTo>
                <a:lnTo>
                  <a:pt x="5302564" y="3610098"/>
                </a:lnTo>
                <a:lnTo>
                  <a:pt x="5304823" y="3614732"/>
                </a:lnTo>
                <a:lnTo>
                  <a:pt x="5306929" y="3620040"/>
                </a:lnTo>
                <a:lnTo>
                  <a:pt x="5307564" y="3625819"/>
                </a:lnTo>
                <a:lnTo>
                  <a:pt x="5308052" y="3632266"/>
                </a:lnTo>
                <a:lnTo>
                  <a:pt x="5307463" y="3639474"/>
                </a:lnTo>
                <a:lnTo>
                  <a:pt x="5305127" y="3646213"/>
                </a:lnTo>
                <a:lnTo>
                  <a:pt x="5302250" y="3653333"/>
                </a:lnTo>
                <a:lnTo>
                  <a:pt x="5299119" y="3657235"/>
                </a:lnTo>
                <a:lnTo>
                  <a:pt x="5296014" y="3658857"/>
                </a:lnTo>
                <a:lnTo>
                  <a:pt x="5294807" y="3658008"/>
                </a:lnTo>
                <a:lnTo>
                  <a:pt x="5293739" y="3656498"/>
                </a:lnTo>
                <a:lnTo>
                  <a:pt x="5293669" y="3648055"/>
                </a:lnTo>
                <a:lnTo>
                  <a:pt x="5294155" y="3636959"/>
                </a:lnTo>
                <a:lnTo>
                  <a:pt x="5293387" y="3631841"/>
                </a:lnTo>
                <a:lnTo>
                  <a:pt x="5293157" y="3626344"/>
                </a:lnTo>
                <a:lnTo>
                  <a:pt x="5290899" y="3621708"/>
                </a:lnTo>
                <a:lnTo>
                  <a:pt x="5288363" y="3618400"/>
                </a:lnTo>
                <a:lnTo>
                  <a:pt x="5285148" y="3616136"/>
                </a:lnTo>
                <a:lnTo>
                  <a:pt x="5283004" y="3615383"/>
                </a:lnTo>
                <a:lnTo>
                  <a:pt x="5280852" y="3614634"/>
                </a:lnTo>
                <a:lnTo>
                  <a:pt x="5277082" y="3615024"/>
                </a:lnTo>
                <a:lnTo>
                  <a:pt x="5273707" y="3615703"/>
                </a:lnTo>
                <a:lnTo>
                  <a:pt x="5270062" y="3617704"/>
                </a:lnTo>
                <a:lnTo>
                  <a:pt x="5265606" y="3619145"/>
                </a:lnTo>
                <a:lnTo>
                  <a:pt x="5270234" y="3612490"/>
                </a:lnTo>
                <a:lnTo>
                  <a:pt x="5274978" y="3607450"/>
                </a:lnTo>
                <a:lnTo>
                  <a:pt x="5279452" y="3603734"/>
                </a:lnTo>
                <a:lnTo>
                  <a:pt x="5284444" y="3601917"/>
                </a:lnTo>
                <a:close/>
                <a:moveTo>
                  <a:pt x="5461187" y="3492741"/>
                </a:moveTo>
                <a:lnTo>
                  <a:pt x="5466139" y="3493292"/>
                </a:lnTo>
                <a:lnTo>
                  <a:pt x="5468708" y="3494367"/>
                </a:lnTo>
                <a:lnTo>
                  <a:pt x="5472615" y="3495651"/>
                </a:lnTo>
                <a:lnTo>
                  <a:pt x="5474030" y="3498115"/>
                </a:lnTo>
                <a:lnTo>
                  <a:pt x="5476375" y="3500501"/>
                </a:lnTo>
                <a:lnTo>
                  <a:pt x="5477567" y="3504275"/>
                </a:lnTo>
                <a:lnTo>
                  <a:pt x="5479022" y="3511901"/>
                </a:lnTo>
                <a:lnTo>
                  <a:pt x="5478500" y="3520343"/>
                </a:lnTo>
                <a:lnTo>
                  <a:pt x="5476719" y="3538898"/>
                </a:lnTo>
                <a:lnTo>
                  <a:pt x="5474451" y="3538766"/>
                </a:lnTo>
                <a:lnTo>
                  <a:pt x="5471770" y="3538347"/>
                </a:lnTo>
                <a:lnTo>
                  <a:pt x="5470356" y="3535882"/>
                </a:lnTo>
                <a:lnTo>
                  <a:pt x="5469240" y="3534362"/>
                </a:lnTo>
                <a:lnTo>
                  <a:pt x="5468791" y="3528910"/>
                </a:lnTo>
                <a:lnTo>
                  <a:pt x="5467302" y="3524192"/>
                </a:lnTo>
                <a:lnTo>
                  <a:pt x="5467337" y="3521284"/>
                </a:lnTo>
                <a:lnTo>
                  <a:pt x="5465701" y="3520130"/>
                </a:lnTo>
                <a:lnTo>
                  <a:pt x="5464360" y="3519920"/>
                </a:lnTo>
                <a:lnTo>
                  <a:pt x="5462090" y="3519789"/>
                </a:lnTo>
                <a:lnTo>
                  <a:pt x="5461047" y="3520523"/>
                </a:lnTo>
                <a:lnTo>
                  <a:pt x="5459373" y="3522278"/>
                </a:lnTo>
                <a:lnTo>
                  <a:pt x="5458630" y="3523955"/>
                </a:lnTo>
                <a:lnTo>
                  <a:pt x="5457884" y="3525635"/>
                </a:lnTo>
                <a:lnTo>
                  <a:pt x="5455206" y="3525213"/>
                </a:lnTo>
                <a:lnTo>
                  <a:pt x="5453569" y="3524059"/>
                </a:lnTo>
                <a:lnTo>
                  <a:pt x="5451111" y="3522329"/>
                </a:lnTo>
                <a:lnTo>
                  <a:pt x="5449918" y="3518556"/>
                </a:lnTo>
                <a:lnTo>
                  <a:pt x="5449248" y="3514415"/>
                </a:lnTo>
                <a:lnTo>
                  <a:pt x="5449061" y="3504742"/>
                </a:lnTo>
                <a:lnTo>
                  <a:pt x="5449279" y="3495361"/>
                </a:lnTo>
                <a:lnTo>
                  <a:pt x="5455496" y="3493866"/>
                </a:lnTo>
                <a:close/>
                <a:moveTo>
                  <a:pt x="5295163" y="3402377"/>
                </a:moveTo>
                <a:lnTo>
                  <a:pt x="5300126" y="3402778"/>
                </a:lnTo>
                <a:lnTo>
                  <a:pt x="5303836" y="3404618"/>
                </a:lnTo>
                <a:lnTo>
                  <a:pt x="5306209" y="3406288"/>
                </a:lnTo>
                <a:lnTo>
                  <a:pt x="5308820" y="3408901"/>
                </a:lnTo>
                <a:lnTo>
                  <a:pt x="5309942" y="3412009"/>
                </a:lnTo>
                <a:lnTo>
                  <a:pt x="5311872" y="3419555"/>
                </a:lnTo>
                <a:lnTo>
                  <a:pt x="5311214" y="3428367"/>
                </a:lnTo>
                <a:lnTo>
                  <a:pt x="5312289" y="3437630"/>
                </a:lnTo>
                <a:lnTo>
                  <a:pt x="5312180" y="3446056"/>
                </a:lnTo>
                <a:lnTo>
                  <a:pt x="5314111" y="3453602"/>
                </a:lnTo>
                <a:lnTo>
                  <a:pt x="5273449" y="3460530"/>
                </a:lnTo>
                <a:lnTo>
                  <a:pt x="5275403" y="3458041"/>
                </a:lnTo>
                <a:lnTo>
                  <a:pt x="5277751" y="3455829"/>
                </a:lnTo>
                <a:lnTo>
                  <a:pt x="5281572" y="3449242"/>
                </a:lnTo>
                <a:lnTo>
                  <a:pt x="5284053" y="3442486"/>
                </a:lnTo>
                <a:lnTo>
                  <a:pt x="5286690" y="3435063"/>
                </a:lnTo>
                <a:lnTo>
                  <a:pt x="5288097" y="3419043"/>
                </a:lnTo>
                <a:lnTo>
                  <a:pt x="5290446" y="3402916"/>
                </a:lnTo>
                <a:close/>
                <a:moveTo>
                  <a:pt x="5528268" y="3138895"/>
                </a:moveTo>
                <a:lnTo>
                  <a:pt x="5533458" y="3140292"/>
                </a:lnTo>
                <a:lnTo>
                  <a:pt x="5539044" y="3141971"/>
                </a:lnTo>
                <a:lnTo>
                  <a:pt x="5543564" y="3144400"/>
                </a:lnTo>
                <a:lnTo>
                  <a:pt x="5547685" y="3146550"/>
                </a:lnTo>
                <a:lnTo>
                  <a:pt x="5551534" y="3150012"/>
                </a:lnTo>
                <a:lnTo>
                  <a:pt x="5555383" y="3153477"/>
                </a:lnTo>
                <a:lnTo>
                  <a:pt x="5557233" y="3157786"/>
                </a:lnTo>
                <a:lnTo>
                  <a:pt x="5559479" y="3162378"/>
                </a:lnTo>
                <a:lnTo>
                  <a:pt x="5561973" y="3172408"/>
                </a:lnTo>
                <a:lnTo>
                  <a:pt x="5564061" y="3184409"/>
                </a:lnTo>
                <a:lnTo>
                  <a:pt x="5563214" y="3197353"/>
                </a:lnTo>
                <a:lnTo>
                  <a:pt x="5561562" y="3211986"/>
                </a:lnTo>
                <a:lnTo>
                  <a:pt x="5543848" y="3176192"/>
                </a:lnTo>
                <a:lnTo>
                  <a:pt x="5535656" y="3158388"/>
                </a:lnTo>
                <a:close/>
                <a:moveTo>
                  <a:pt x="5106623" y="3048560"/>
                </a:moveTo>
                <a:lnTo>
                  <a:pt x="5110700" y="3049057"/>
                </a:lnTo>
                <a:lnTo>
                  <a:pt x="5112293" y="3050179"/>
                </a:lnTo>
                <a:lnTo>
                  <a:pt x="5113164" y="3052373"/>
                </a:lnTo>
                <a:lnTo>
                  <a:pt x="5113634" y="3054287"/>
                </a:lnTo>
                <a:lnTo>
                  <a:pt x="5111859" y="3057782"/>
                </a:lnTo>
                <a:lnTo>
                  <a:pt x="5110645" y="3060883"/>
                </a:lnTo>
                <a:lnTo>
                  <a:pt x="5106531" y="3068270"/>
                </a:lnTo>
                <a:lnTo>
                  <a:pt x="5101296" y="3076447"/>
                </a:lnTo>
                <a:lnTo>
                  <a:pt x="5097020" y="3084510"/>
                </a:lnTo>
                <a:lnTo>
                  <a:pt x="5093703" y="3092458"/>
                </a:lnTo>
                <a:lnTo>
                  <a:pt x="5092725" y="3096515"/>
                </a:lnTo>
                <a:lnTo>
                  <a:pt x="5092870" y="3099780"/>
                </a:lnTo>
                <a:lnTo>
                  <a:pt x="5089030" y="3100240"/>
                </a:lnTo>
                <a:lnTo>
                  <a:pt x="5085913" y="3099627"/>
                </a:lnTo>
                <a:lnTo>
                  <a:pt x="5083921" y="3098225"/>
                </a:lnTo>
                <a:lnTo>
                  <a:pt x="5083052" y="3096031"/>
                </a:lnTo>
                <a:lnTo>
                  <a:pt x="5082345" y="3093160"/>
                </a:lnTo>
                <a:lnTo>
                  <a:pt x="5082201" y="3089894"/>
                </a:lnTo>
                <a:lnTo>
                  <a:pt x="5082473" y="3082967"/>
                </a:lnTo>
                <a:lnTo>
                  <a:pt x="5085990" y="3066459"/>
                </a:lnTo>
                <a:lnTo>
                  <a:pt x="5087386" y="3058741"/>
                </a:lnTo>
                <a:lnTo>
                  <a:pt x="5085719" y="3055986"/>
                </a:lnTo>
                <a:lnTo>
                  <a:pt x="5085973" y="3053000"/>
                </a:lnTo>
                <a:lnTo>
                  <a:pt x="5092441" y="3055181"/>
                </a:lnTo>
                <a:lnTo>
                  <a:pt x="5095555" y="3055793"/>
                </a:lnTo>
                <a:lnTo>
                  <a:pt x="5098273" y="3056126"/>
                </a:lnTo>
                <a:lnTo>
                  <a:pt x="5101715" y="3055384"/>
                </a:lnTo>
                <a:lnTo>
                  <a:pt x="5102838" y="3054593"/>
                </a:lnTo>
                <a:lnTo>
                  <a:pt x="5105411" y="3051660"/>
                </a:lnTo>
                <a:close/>
                <a:moveTo>
                  <a:pt x="5484818" y="3031942"/>
                </a:moveTo>
                <a:lnTo>
                  <a:pt x="5488160" y="3033492"/>
                </a:lnTo>
                <a:lnTo>
                  <a:pt x="5490141" y="3034886"/>
                </a:lnTo>
                <a:lnTo>
                  <a:pt x="5492341" y="3037240"/>
                </a:lnTo>
                <a:lnTo>
                  <a:pt x="5493007" y="3040114"/>
                </a:lnTo>
                <a:lnTo>
                  <a:pt x="5494963" y="3047103"/>
                </a:lnTo>
                <a:lnTo>
                  <a:pt x="5497881" y="3053969"/>
                </a:lnTo>
                <a:lnTo>
                  <a:pt x="5499341" y="3057401"/>
                </a:lnTo>
                <a:lnTo>
                  <a:pt x="5501543" y="3059754"/>
                </a:lnTo>
                <a:lnTo>
                  <a:pt x="5505502" y="3062542"/>
                </a:lnTo>
                <a:lnTo>
                  <a:pt x="5510205" y="3064249"/>
                </a:lnTo>
                <a:lnTo>
                  <a:pt x="5515647" y="3064876"/>
                </a:lnTo>
                <a:lnTo>
                  <a:pt x="5523588" y="3064860"/>
                </a:lnTo>
                <a:lnTo>
                  <a:pt x="5522152" y="3081484"/>
                </a:lnTo>
                <a:lnTo>
                  <a:pt x="5519655" y="3082127"/>
                </a:lnTo>
                <a:lnTo>
                  <a:pt x="5516190" y="3082894"/>
                </a:lnTo>
                <a:lnTo>
                  <a:pt x="5514480" y="3084098"/>
                </a:lnTo>
                <a:lnTo>
                  <a:pt x="5513739" y="3085177"/>
                </a:lnTo>
                <a:lnTo>
                  <a:pt x="5511511" y="3088419"/>
                </a:lnTo>
                <a:lnTo>
                  <a:pt x="5510866" y="3092776"/>
                </a:lnTo>
                <a:lnTo>
                  <a:pt x="5505797" y="3085196"/>
                </a:lnTo>
                <a:lnTo>
                  <a:pt x="5500549" y="3078296"/>
                </a:lnTo>
                <a:lnTo>
                  <a:pt x="5488749" y="3065976"/>
                </a:lnTo>
                <a:lnTo>
                  <a:pt x="5483901" y="3059353"/>
                </a:lnTo>
                <a:lnTo>
                  <a:pt x="5479792" y="3051652"/>
                </a:lnTo>
                <a:lnTo>
                  <a:pt x="5476429" y="3042869"/>
                </a:lnTo>
                <a:lnTo>
                  <a:pt x="5474201" y="3033285"/>
                </a:lnTo>
                <a:lnTo>
                  <a:pt x="5480563" y="3032151"/>
                </a:lnTo>
                <a:close/>
                <a:moveTo>
                  <a:pt x="5611111" y="2405785"/>
                </a:moveTo>
                <a:lnTo>
                  <a:pt x="5610747" y="2593594"/>
                </a:lnTo>
                <a:lnTo>
                  <a:pt x="5610279" y="2638151"/>
                </a:lnTo>
                <a:lnTo>
                  <a:pt x="5607602" y="2674188"/>
                </a:lnTo>
                <a:lnTo>
                  <a:pt x="5602551" y="2744928"/>
                </a:lnTo>
                <a:lnTo>
                  <a:pt x="5598445" y="2815562"/>
                </a:lnTo>
                <a:lnTo>
                  <a:pt x="5596083" y="2886648"/>
                </a:lnTo>
                <a:lnTo>
                  <a:pt x="5594214" y="2959626"/>
                </a:lnTo>
                <a:lnTo>
                  <a:pt x="5594821" y="3035899"/>
                </a:lnTo>
                <a:lnTo>
                  <a:pt x="5590239" y="3035767"/>
                </a:lnTo>
                <a:lnTo>
                  <a:pt x="5586603" y="3035528"/>
                </a:lnTo>
                <a:lnTo>
                  <a:pt x="5583915" y="3035181"/>
                </a:lnTo>
                <a:lnTo>
                  <a:pt x="5581927" y="3033782"/>
                </a:lnTo>
                <a:lnTo>
                  <a:pt x="5577555" y="3030702"/>
                </a:lnTo>
                <a:lnTo>
                  <a:pt x="5575778" y="3026356"/>
                </a:lnTo>
                <a:lnTo>
                  <a:pt x="5574548" y="3021622"/>
                </a:lnTo>
                <a:lnTo>
                  <a:pt x="5573872" y="3016501"/>
                </a:lnTo>
                <a:lnTo>
                  <a:pt x="5574994" y="3009552"/>
                </a:lnTo>
                <a:lnTo>
                  <a:pt x="5576363" y="3003549"/>
                </a:lnTo>
                <a:lnTo>
                  <a:pt x="5579400" y="2990213"/>
                </a:lnTo>
                <a:lnTo>
                  <a:pt x="5581986" y="2978875"/>
                </a:lnTo>
                <a:lnTo>
                  <a:pt x="5582254" y="2973647"/>
                </a:lnTo>
                <a:lnTo>
                  <a:pt x="5582219" y="2969753"/>
                </a:lnTo>
                <a:lnTo>
                  <a:pt x="5580686" y="2966353"/>
                </a:lnTo>
                <a:lnTo>
                  <a:pt x="5577905" y="2964393"/>
                </a:lnTo>
                <a:lnTo>
                  <a:pt x="5573264" y="2966542"/>
                </a:lnTo>
                <a:lnTo>
                  <a:pt x="5569322" y="2967637"/>
                </a:lnTo>
                <a:lnTo>
                  <a:pt x="5565477" y="2970346"/>
                </a:lnTo>
                <a:lnTo>
                  <a:pt x="5563127" y="2972561"/>
                </a:lnTo>
                <a:lnTo>
                  <a:pt x="5560473" y="2976109"/>
                </a:lnTo>
                <a:lnTo>
                  <a:pt x="5558918" y="2978884"/>
                </a:lnTo>
                <a:lnTo>
                  <a:pt x="5556849" y="2985939"/>
                </a:lnTo>
                <a:lnTo>
                  <a:pt x="5555025" y="2993942"/>
                </a:lnTo>
                <a:lnTo>
                  <a:pt x="5555493" y="3002011"/>
                </a:lnTo>
                <a:lnTo>
                  <a:pt x="5554383" y="3019028"/>
                </a:lnTo>
                <a:lnTo>
                  <a:pt x="5551052" y="3017456"/>
                </a:lnTo>
                <a:lnTo>
                  <a:pt x="5546222" y="3016378"/>
                </a:lnTo>
                <a:lnTo>
                  <a:pt x="5541942" y="3014912"/>
                </a:lnTo>
                <a:lnTo>
                  <a:pt x="5537759" y="3015059"/>
                </a:lnTo>
                <a:lnTo>
                  <a:pt x="5532474" y="3015982"/>
                </a:lnTo>
                <a:lnTo>
                  <a:pt x="5528380" y="3017745"/>
                </a:lnTo>
                <a:lnTo>
                  <a:pt x="5526733" y="3018905"/>
                </a:lnTo>
                <a:lnTo>
                  <a:pt x="5525332" y="3021012"/>
                </a:lnTo>
                <a:lnTo>
                  <a:pt x="5524630" y="3022066"/>
                </a:lnTo>
                <a:lnTo>
                  <a:pt x="5524021" y="3024734"/>
                </a:lnTo>
                <a:lnTo>
                  <a:pt x="5516866" y="3019696"/>
                </a:lnTo>
                <a:lnTo>
                  <a:pt x="5512705" y="3013669"/>
                </a:lnTo>
                <a:lnTo>
                  <a:pt x="5510436" y="3007428"/>
                </a:lnTo>
                <a:lnTo>
                  <a:pt x="5510460" y="3001253"/>
                </a:lnTo>
                <a:lnTo>
                  <a:pt x="5511734" y="2993638"/>
                </a:lnTo>
                <a:lnTo>
                  <a:pt x="5513255" y="2986968"/>
                </a:lnTo>
                <a:lnTo>
                  <a:pt x="5520539" y="2971201"/>
                </a:lnTo>
                <a:lnTo>
                  <a:pt x="5527973" y="2954769"/>
                </a:lnTo>
                <a:lnTo>
                  <a:pt x="5531293" y="2946272"/>
                </a:lnTo>
                <a:lnTo>
                  <a:pt x="5534765" y="2937109"/>
                </a:lnTo>
                <a:lnTo>
                  <a:pt x="5535795" y="2928546"/>
                </a:lnTo>
                <a:lnTo>
                  <a:pt x="5534684" y="2919251"/>
                </a:lnTo>
                <a:lnTo>
                  <a:pt x="5533572" y="2909956"/>
                </a:lnTo>
                <a:lnTo>
                  <a:pt x="5530170" y="2900594"/>
                </a:lnTo>
                <a:lnTo>
                  <a:pt x="5523800" y="2912359"/>
                </a:lnTo>
                <a:lnTo>
                  <a:pt x="5516386" y="2922619"/>
                </a:lnTo>
                <a:lnTo>
                  <a:pt x="5509677" y="2931823"/>
                </a:lnTo>
                <a:lnTo>
                  <a:pt x="5502815" y="2941694"/>
                </a:lnTo>
                <a:lnTo>
                  <a:pt x="5496197" y="2952513"/>
                </a:lnTo>
                <a:lnTo>
                  <a:pt x="5493882" y="2958621"/>
                </a:lnTo>
                <a:lnTo>
                  <a:pt x="5491018" y="2965117"/>
                </a:lnTo>
                <a:lnTo>
                  <a:pt x="5488797" y="2972840"/>
                </a:lnTo>
                <a:lnTo>
                  <a:pt x="5486576" y="2980563"/>
                </a:lnTo>
                <a:lnTo>
                  <a:pt x="5485395" y="2989792"/>
                </a:lnTo>
                <a:lnTo>
                  <a:pt x="5484062" y="2999689"/>
                </a:lnTo>
                <a:lnTo>
                  <a:pt x="5481269" y="2987659"/>
                </a:lnTo>
                <a:lnTo>
                  <a:pt x="5477925" y="2976018"/>
                </a:lnTo>
                <a:lnTo>
                  <a:pt x="5476079" y="2963882"/>
                </a:lnTo>
                <a:lnTo>
                  <a:pt x="5475177" y="2951641"/>
                </a:lnTo>
                <a:lnTo>
                  <a:pt x="5474125" y="2940063"/>
                </a:lnTo>
                <a:lnTo>
                  <a:pt x="5474569" y="2927994"/>
                </a:lnTo>
                <a:lnTo>
                  <a:pt x="5475410" y="2916204"/>
                </a:lnTo>
                <a:lnTo>
                  <a:pt x="5477900" y="2903254"/>
                </a:lnTo>
                <a:lnTo>
                  <a:pt x="5479292" y="2891076"/>
                </a:lnTo>
                <a:lnTo>
                  <a:pt x="5483126" y="2878299"/>
                </a:lnTo>
                <a:lnTo>
                  <a:pt x="5486565" y="2865241"/>
                </a:lnTo>
                <a:lnTo>
                  <a:pt x="5490947" y="2852076"/>
                </a:lnTo>
                <a:lnTo>
                  <a:pt x="5495332" y="2838911"/>
                </a:lnTo>
                <a:lnTo>
                  <a:pt x="5501762" y="2824865"/>
                </a:lnTo>
                <a:lnTo>
                  <a:pt x="5515569" y="2796666"/>
                </a:lnTo>
                <a:lnTo>
                  <a:pt x="5507268" y="2804752"/>
                </a:lnTo>
                <a:lnTo>
                  <a:pt x="5502964" y="2809461"/>
                </a:lnTo>
                <a:lnTo>
                  <a:pt x="5499119" y="2812170"/>
                </a:lnTo>
                <a:lnTo>
                  <a:pt x="5498021" y="2812943"/>
                </a:lnTo>
                <a:lnTo>
                  <a:pt x="5497226" y="2812384"/>
                </a:lnTo>
                <a:lnTo>
                  <a:pt x="5495636" y="2811264"/>
                </a:lnTo>
                <a:lnTo>
                  <a:pt x="5496244" y="2808597"/>
                </a:lnTo>
                <a:lnTo>
                  <a:pt x="5498219" y="2799927"/>
                </a:lnTo>
                <a:lnTo>
                  <a:pt x="5501750" y="2788483"/>
                </a:lnTo>
                <a:lnTo>
                  <a:pt x="5503669" y="2782093"/>
                </a:lnTo>
                <a:lnTo>
                  <a:pt x="5503937" y="2776865"/>
                </a:lnTo>
                <a:lnTo>
                  <a:pt x="5503410" y="2771078"/>
                </a:lnTo>
                <a:lnTo>
                  <a:pt x="5502581" y="2766623"/>
                </a:lnTo>
                <a:lnTo>
                  <a:pt x="5499857" y="2762383"/>
                </a:lnTo>
                <a:lnTo>
                  <a:pt x="5498817" y="2760877"/>
                </a:lnTo>
                <a:lnTo>
                  <a:pt x="5496280" y="2759863"/>
                </a:lnTo>
                <a:lnTo>
                  <a:pt x="5498230" y="2757370"/>
                </a:lnTo>
                <a:lnTo>
                  <a:pt x="5500428" y="2755822"/>
                </a:lnTo>
                <a:lnTo>
                  <a:pt x="5502476" y="2754940"/>
                </a:lnTo>
                <a:lnTo>
                  <a:pt x="5503423" y="2754833"/>
                </a:lnTo>
                <a:lnTo>
                  <a:pt x="5507305" y="2756018"/>
                </a:lnTo>
                <a:lnTo>
                  <a:pt x="5509385" y="2759032"/>
                </a:lnTo>
                <a:lnTo>
                  <a:pt x="5512870" y="2759938"/>
                </a:lnTo>
                <a:lnTo>
                  <a:pt x="5514213" y="2760110"/>
                </a:lnTo>
                <a:lnTo>
                  <a:pt x="5516259" y="2759230"/>
                </a:lnTo>
                <a:lnTo>
                  <a:pt x="5519006" y="2757295"/>
                </a:lnTo>
                <a:lnTo>
                  <a:pt x="5521357" y="2755080"/>
                </a:lnTo>
                <a:lnTo>
                  <a:pt x="5524163" y="2750865"/>
                </a:lnTo>
                <a:lnTo>
                  <a:pt x="5527822" y="2744929"/>
                </a:lnTo>
                <a:lnTo>
                  <a:pt x="5498348" y="2726495"/>
                </a:lnTo>
                <a:lnTo>
                  <a:pt x="5505703" y="2718517"/>
                </a:lnTo>
                <a:lnTo>
                  <a:pt x="5511865" y="2709698"/>
                </a:lnTo>
                <a:lnTo>
                  <a:pt x="5517079" y="2700988"/>
                </a:lnTo>
                <a:lnTo>
                  <a:pt x="5521498" y="2691717"/>
                </a:lnTo>
                <a:lnTo>
                  <a:pt x="5524572" y="2682274"/>
                </a:lnTo>
                <a:lnTo>
                  <a:pt x="5525752" y="2673044"/>
                </a:lnTo>
                <a:lnTo>
                  <a:pt x="5527332" y="2664094"/>
                </a:lnTo>
                <a:lnTo>
                  <a:pt x="5527717" y="2654305"/>
                </a:lnTo>
                <a:lnTo>
                  <a:pt x="5526560" y="2631046"/>
                </a:lnTo>
                <a:lnTo>
                  <a:pt x="5524058" y="2607615"/>
                </a:lnTo>
                <a:lnTo>
                  <a:pt x="5521803" y="2585130"/>
                </a:lnTo>
                <a:lnTo>
                  <a:pt x="5521440" y="2562431"/>
                </a:lnTo>
                <a:lnTo>
                  <a:pt x="5527614" y="2563682"/>
                </a:lnTo>
                <a:lnTo>
                  <a:pt x="5533481" y="2566267"/>
                </a:lnTo>
                <a:lnTo>
                  <a:pt x="5538953" y="2568573"/>
                </a:lnTo>
                <a:lnTo>
                  <a:pt x="5544271" y="2571546"/>
                </a:lnTo>
                <a:lnTo>
                  <a:pt x="5547698" y="2574731"/>
                </a:lnTo>
                <a:lnTo>
                  <a:pt x="5550819" y="2579251"/>
                </a:lnTo>
                <a:lnTo>
                  <a:pt x="5553940" y="2583771"/>
                </a:lnTo>
                <a:lnTo>
                  <a:pt x="5555962" y="2589066"/>
                </a:lnTo>
                <a:lnTo>
                  <a:pt x="5559611" y="2599373"/>
                </a:lnTo>
                <a:lnTo>
                  <a:pt x="5560509" y="2611616"/>
                </a:lnTo>
                <a:lnTo>
                  <a:pt x="5561260" y="2624526"/>
                </a:lnTo>
                <a:lnTo>
                  <a:pt x="5560908" y="2638210"/>
                </a:lnTo>
                <a:lnTo>
                  <a:pt x="5559364" y="2651053"/>
                </a:lnTo>
                <a:lnTo>
                  <a:pt x="5557576" y="2662950"/>
                </a:lnTo>
                <a:lnTo>
                  <a:pt x="5554208" y="2683797"/>
                </a:lnTo>
                <a:lnTo>
                  <a:pt x="5553975" y="2692920"/>
                </a:lnTo>
                <a:lnTo>
                  <a:pt x="5553893" y="2701374"/>
                </a:lnTo>
                <a:lnTo>
                  <a:pt x="5556560" y="2707895"/>
                </a:lnTo>
                <a:lnTo>
                  <a:pt x="5557691" y="2711017"/>
                </a:lnTo>
                <a:lnTo>
                  <a:pt x="5560323" y="2713642"/>
                </a:lnTo>
                <a:lnTo>
                  <a:pt x="5565267" y="2710160"/>
                </a:lnTo>
                <a:lnTo>
                  <a:pt x="5570518" y="2705343"/>
                </a:lnTo>
                <a:lnTo>
                  <a:pt x="5574669" y="2701300"/>
                </a:lnTo>
                <a:lnTo>
                  <a:pt x="5577872" y="2697364"/>
                </a:lnTo>
                <a:lnTo>
                  <a:pt x="5580676" y="2693150"/>
                </a:lnTo>
                <a:lnTo>
                  <a:pt x="5583636" y="2688267"/>
                </a:lnTo>
                <a:lnTo>
                  <a:pt x="5585645" y="2683492"/>
                </a:lnTo>
                <a:lnTo>
                  <a:pt x="5586559" y="2679490"/>
                </a:lnTo>
                <a:lnTo>
                  <a:pt x="5588990" y="2668820"/>
                </a:lnTo>
                <a:lnTo>
                  <a:pt x="5589281" y="2657418"/>
                </a:lnTo>
                <a:lnTo>
                  <a:pt x="5588627" y="2646122"/>
                </a:lnTo>
                <a:lnTo>
                  <a:pt x="5587481" y="2632932"/>
                </a:lnTo>
                <a:lnTo>
                  <a:pt x="5584057" y="2603432"/>
                </a:lnTo>
                <a:lnTo>
                  <a:pt x="5582419" y="2588349"/>
                </a:lnTo>
                <a:lnTo>
                  <a:pt x="5581730" y="2573159"/>
                </a:lnTo>
                <a:lnTo>
                  <a:pt x="5582385" y="2558141"/>
                </a:lnTo>
                <a:lnTo>
                  <a:pt x="5583285" y="2544071"/>
                </a:lnTo>
                <a:lnTo>
                  <a:pt x="5587576" y="2529292"/>
                </a:lnTo>
                <a:lnTo>
                  <a:pt x="5589797" y="2521568"/>
                </a:lnTo>
                <a:lnTo>
                  <a:pt x="5593209" y="2514687"/>
                </a:lnTo>
                <a:lnTo>
                  <a:pt x="5590943" y="2508445"/>
                </a:lnTo>
                <a:lnTo>
                  <a:pt x="5588219" y="2504205"/>
                </a:lnTo>
                <a:lnTo>
                  <a:pt x="5585192" y="2501299"/>
                </a:lnTo>
                <a:lnTo>
                  <a:pt x="5581859" y="2499726"/>
                </a:lnTo>
                <a:lnTo>
                  <a:pt x="5578071" y="2500155"/>
                </a:lnTo>
                <a:lnTo>
                  <a:pt x="5574284" y="2500582"/>
                </a:lnTo>
                <a:lnTo>
                  <a:pt x="5570039" y="2503013"/>
                </a:lnTo>
                <a:lnTo>
                  <a:pt x="5565551" y="2504493"/>
                </a:lnTo>
                <a:lnTo>
                  <a:pt x="5556513" y="2509738"/>
                </a:lnTo>
                <a:lnTo>
                  <a:pt x="5552420" y="2511500"/>
                </a:lnTo>
                <a:lnTo>
                  <a:pt x="5546985" y="2513089"/>
                </a:lnTo>
                <a:lnTo>
                  <a:pt x="5542647" y="2513904"/>
                </a:lnTo>
                <a:lnTo>
                  <a:pt x="5539012" y="2513666"/>
                </a:lnTo>
                <a:lnTo>
                  <a:pt x="5534182" y="2512588"/>
                </a:lnTo>
                <a:lnTo>
                  <a:pt x="5530908" y="2508735"/>
                </a:lnTo>
                <a:lnTo>
                  <a:pt x="5539280" y="2482124"/>
                </a:lnTo>
                <a:lnTo>
                  <a:pt x="5542471" y="2468119"/>
                </a:lnTo>
                <a:lnTo>
                  <a:pt x="5545664" y="2454114"/>
                </a:lnTo>
                <a:lnTo>
                  <a:pt x="5547184" y="2447446"/>
                </a:lnTo>
                <a:lnTo>
                  <a:pt x="5547208" y="2441270"/>
                </a:lnTo>
                <a:lnTo>
                  <a:pt x="5545734" y="2435590"/>
                </a:lnTo>
                <a:lnTo>
                  <a:pt x="5545207" y="2429802"/>
                </a:lnTo>
                <a:lnTo>
                  <a:pt x="5541935" y="2425949"/>
                </a:lnTo>
                <a:lnTo>
                  <a:pt x="5539210" y="2421709"/>
                </a:lnTo>
                <a:lnTo>
                  <a:pt x="5534441" y="2418349"/>
                </a:lnTo>
                <a:lnTo>
                  <a:pt x="5528819" y="2416711"/>
                </a:lnTo>
                <a:lnTo>
                  <a:pt x="5532723" y="2411722"/>
                </a:lnTo>
                <a:lnTo>
                  <a:pt x="5535225" y="2408840"/>
                </a:lnTo>
                <a:lnTo>
                  <a:pt x="5537668" y="2408239"/>
                </a:lnTo>
                <a:lnTo>
                  <a:pt x="5538614" y="2408132"/>
                </a:lnTo>
                <a:lnTo>
                  <a:pt x="5542249" y="2408371"/>
                </a:lnTo>
                <a:lnTo>
                  <a:pt x="5545978" y="2410224"/>
                </a:lnTo>
                <a:lnTo>
                  <a:pt x="5549008" y="2413129"/>
                </a:lnTo>
                <a:lnTo>
                  <a:pt x="5552129" y="2417650"/>
                </a:lnTo>
                <a:lnTo>
                  <a:pt x="5554701" y="2422557"/>
                </a:lnTo>
                <a:lnTo>
                  <a:pt x="5557122" y="2428130"/>
                </a:lnTo>
                <a:lnTo>
                  <a:pt x="5559238" y="2435038"/>
                </a:lnTo>
                <a:lnTo>
                  <a:pt x="5561751" y="2442225"/>
                </a:lnTo>
                <a:lnTo>
                  <a:pt x="5561822" y="2450013"/>
                </a:lnTo>
                <a:lnTo>
                  <a:pt x="5562837" y="2457696"/>
                </a:lnTo>
                <a:lnTo>
                  <a:pt x="5563458" y="2465098"/>
                </a:lnTo>
                <a:lnTo>
                  <a:pt x="5562428" y="2473660"/>
                </a:lnTo>
                <a:lnTo>
                  <a:pt x="5561153" y="2481277"/>
                </a:lnTo>
                <a:lnTo>
                  <a:pt x="5564848" y="2479234"/>
                </a:lnTo>
                <a:lnTo>
                  <a:pt x="5566649" y="2477407"/>
                </a:lnTo>
                <a:lnTo>
                  <a:pt x="5568203" y="2474632"/>
                </a:lnTo>
                <a:lnTo>
                  <a:pt x="5568965" y="2471297"/>
                </a:lnTo>
                <a:lnTo>
                  <a:pt x="5569537" y="2464735"/>
                </a:lnTo>
                <a:lnTo>
                  <a:pt x="5571208" y="2457399"/>
                </a:lnTo>
                <a:lnTo>
                  <a:pt x="5574447" y="2457359"/>
                </a:lnTo>
                <a:lnTo>
                  <a:pt x="5576587" y="2458091"/>
                </a:lnTo>
                <a:lnTo>
                  <a:pt x="5578422" y="2460158"/>
                </a:lnTo>
                <a:lnTo>
                  <a:pt x="5579159" y="2462998"/>
                </a:lnTo>
                <a:lnTo>
                  <a:pt x="5580327" y="2470013"/>
                </a:lnTo>
                <a:lnTo>
                  <a:pt x="5581649" y="2476361"/>
                </a:lnTo>
                <a:lnTo>
                  <a:pt x="5584853" y="2472425"/>
                </a:lnTo>
                <a:lnTo>
                  <a:pt x="5587108" y="2468597"/>
                </a:lnTo>
                <a:lnTo>
                  <a:pt x="5591223" y="2460660"/>
                </a:lnTo>
                <a:lnTo>
                  <a:pt x="5594297" y="2451217"/>
                </a:lnTo>
                <a:lnTo>
                  <a:pt x="5596975" y="2441494"/>
                </a:lnTo>
                <a:lnTo>
                  <a:pt x="5599501" y="2432436"/>
                </a:lnTo>
                <a:lnTo>
                  <a:pt x="5603125" y="2422606"/>
                </a:lnTo>
                <a:lnTo>
                  <a:pt x="5606994" y="2413722"/>
                </a:lnTo>
                <a:close/>
                <a:moveTo>
                  <a:pt x="5279222" y="2366864"/>
                </a:moveTo>
                <a:lnTo>
                  <a:pt x="5282592" y="2372351"/>
                </a:lnTo>
                <a:lnTo>
                  <a:pt x="5285250" y="2378897"/>
                </a:lnTo>
                <a:lnTo>
                  <a:pt x="5286960" y="2385550"/>
                </a:lnTo>
                <a:lnTo>
                  <a:pt x="5289466" y="2392765"/>
                </a:lnTo>
                <a:lnTo>
                  <a:pt x="5292268" y="2408753"/>
                </a:lnTo>
                <a:lnTo>
                  <a:pt x="5294364" y="2425799"/>
                </a:lnTo>
                <a:lnTo>
                  <a:pt x="5297446" y="2460672"/>
                </a:lnTo>
                <a:lnTo>
                  <a:pt x="5299694" y="2477050"/>
                </a:lnTo>
                <a:lnTo>
                  <a:pt x="5302802" y="2491698"/>
                </a:lnTo>
                <a:lnTo>
                  <a:pt x="5288290" y="2468243"/>
                </a:lnTo>
                <a:lnTo>
                  <a:pt x="5280977" y="2453748"/>
                </a:lnTo>
                <a:lnTo>
                  <a:pt x="5274370" y="2438195"/>
                </a:lnTo>
                <a:lnTo>
                  <a:pt x="5272174" y="2429639"/>
                </a:lnTo>
                <a:lnTo>
                  <a:pt x="5270375" y="2421365"/>
                </a:lnTo>
                <a:lnTo>
                  <a:pt x="5268974" y="2413371"/>
                </a:lnTo>
                <a:lnTo>
                  <a:pt x="5268834" y="2403929"/>
                </a:lnTo>
                <a:lnTo>
                  <a:pt x="5269490" y="2395047"/>
                </a:lnTo>
                <a:lnTo>
                  <a:pt x="5271096" y="2386058"/>
                </a:lnTo>
                <a:lnTo>
                  <a:pt x="5274607" y="2376850"/>
                </a:lnTo>
                <a:close/>
                <a:moveTo>
                  <a:pt x="5339476" y="2341269"/>
                </a:moveTo>
                <a:lnTo>
                  <a:pt x="5336643" y="2354490"/>
                </a:lnTo>
                <a:lnTo>
                  <a:pt x="5332872" y="2367810"/>
                </a:lnTo>
                <a:lnTo>
                  <a:pt x="5329242" y="2380468"/>
                </a:lnTo>
                <a:lnTo>
                  <a:pt x="5327570" y="2386137"/>
                </a:lnTo>
                <a:lnTo>
                  <a:pt x="5326833" y="2391707"/>
                </a:lnTo>
                <a:lnTo>
                  <a:pt x="5327037" y="2397176"/>
                </a:lnTo>
                <a:lnTo>
                  <a:pt x="5327666" y="2400662"/>
                </a:lnTo>
                <a:lnTo>
                  <a:pt x="5330571" y="2404229"/>
                </a:lnTo>
                <a:lnTo>
                  <a:pt x="5333759" y="2406474"/>
                </a:lnTo>
                <a:lnTo>
                  <a:pt x="5338425" y="2408239"/>
                </a:lnTo>
                <a:lnTo>
                  <a:pt x="5344713" y="2408863"/>
                </a:lnTo>
                <a:lnTo>
                  <a:pt x="5353700" y="2407584"/>
                </a:lnTo>
                <a:lnTo>
                  <a:pt x="5363370" y="2405264"/>
                </a:lnTo>
                <a:lnTo>
                  <a:pt x="5362805" y="2407908"/>
                </a:lnTo>
                <a:lnTo>
                  <a:pt x="5361841" y="2410272"/>
                </a:lnTo>
                <a:lnTo>
                  <a:pt x="5360075" y="2412074"/>
                </a:lnTo>
                <a:lnTo>
                  <a:pt x="5358712" y="2414157"/>
                </a:lnTo>
                <a:lnTo>
                  <a:pt x="5353595" y="2416639"/>
                </a:lnTo>
                <a:lnTo>
                  <a:pt x="5348477" y="2419121"/>
                </a:lnTo>
                <a:lnTo>
                  <a:pt x="5341765" y="2420480"/>
                </a:lnTo>
                <a:lnTo>
                  <a:pt x="5335450" y="2422120"/>
                </a:lnTo>
                <a:lnTo>
                  <a:pt x="5329536" y="2424041"/>
                </a:lnTo>
                <a:lnTo>
                  <a:pt x="5323222" y="2425681"/>
                </a:lnTo>
                <a:lnTo>
                  <a:pt x="5323416" y="2420493"/>
                </a:lnTo>
                <a:lnTo>
                  <a:pt x="5321875" y="2414843"/>
                </a:lnTo>
                <a:lnTo>
                  <a:pt x="5318678" y="2401940"/>
                </a:lnTo>
                <a:lnTo>
                  <a:pt x="5314145" y="2388857"/>
                </a:lnTo>
                <a:lnTo>
                  <a:pt x="5310007" y="2376054"/>
                </a:lnTo>
                <a:lnTo>
                  <a:pt x="5309150" y="2369362"/>
                </a:lnTo>
                <a:lnTo>
                  <a:pt x="5308944" y="2363893"/>
                </a:lnTo>
                <a:lnTo>
                  <a:pt x="5310618" y="2358225"/>
                </a:lnTo>
                <a:lnTo>
                  <a:pt x="5312549" y="2353497"/>
                </a:lnTo>
                <a:lnTo>
                  <a:pt x="5313911" y="2351415"/>
                </a:lnTo>
                <a:lnTo>
                  <a:pt x="5316613" y="2349513"/>
                </a:lnTo>
                <a:lnTo>
                  <a:pt x="5319314" y="2347611"/>
                </a:lnTo>
                <a:lnTo>
                  <a:pt x="5322556" y="2345328"/>
                </a:lnTo>
                <a:lnTo>
                  <a:pt x="5326052" y="2343989"/>
                </a:lnTo>
                <a:lnTo>
                  <a:pt x="5329949" y="2342928"/>
                </a:lnTo>
                <a:close/>
                <a:moveTo>
                  <a:pt x="5539462" y="2329458"/>
                </a:moveTo>
                <a:lnTo>
                  <a:pt x="5535128" y="2330653"/>
                </a:lnTo>
                <a:lnTo>
                  <a:pt x="5537205" y="2329742"/>
                </a:lnTo>
                <a:close/>
                <a:moveTo>
                  <a:pt x="5540274" y="2329234"/>
                </a:moveTo>
                <a:lnTo>
                  <a:pt x="5540064" y="2329382"/>
                </a:lnTo>
                <a:lnTo>
                  <a:pt x="5539462" y="2329458"/>
                </a:lnTo>
                <a:close/>
                <a:moveTo>
                  <a:pt x="5554748" y="2242426"/>
                </a:moveTo>
                <a:lnTo>
                  <a:pt x="5560839" y="2247507"/>
                </a:lnTo>
                <a:lnTo>
                  <a:pt x="5566028" y="2254325"/>
                </a:lnTo>
                <a:lnTo>
                  <a:pt x="5570485" y="2262210"/>
                </a:lnTo>
                <a:lnTo>
                  <a:pt x="5573428" y="2270610"/>
                </a:lnTo>
                <a:lnTo>
                  <a:pt x="5575690" y="2281695"/>
                </a:lnTo>
                <a:lnTo>
                  <a:pt x="5576996" y="2292901"/>
                </a:lnTo>
                <a:lnTo>
                  <a:pt x="5577012" y="2305566"/>
                </a:lnTo>
                <a:lnTo>
                  <a:pt x="5576294" y="2319301"/>
                </a:lnTo>
                <a:lnTo>
                  <a:pt x="5540274" y="2329234"/>
                </a:lnTo>
                <a:lnTo>
                  <a:pt x="5544555" y="2326219"/>
                </a:lnTo>
                <a:lnTo>
                  <a:pt x="5548660" y="2322778"/>
                </a:lnTo>
                <a:lnTo>
                  <a:pt x="5553101" y="2317996"/>
                </a:lnTo>
                <a:lnTo>
                  <a:pt x="5556199" y="2313060"/>
                </a:lnTo>
                <a:lnTo>
                  <a:pt x="5559468" y="2307449"/>
                </a:lnTo>
                <a:lnTo>
                  <a:pt x="5561612" y="2302633"/>
                </a:lnTo>
                <a:lnTo>
                  <a:pt x="5562977" y="2297263"/>
                </a:lnTo>
                <a:lnTo>
                  <a:pt x="5564166" y="2292566"/>
                </a:lnTo>
                <a:lnTo>
                  <a:pt x="5564627" y="2288935"/>
                </a:lnTo>
                <a:lnTo>
                  <a:pt x="5563573" y="2285819"/>
                </a:lnTo>
                <a:lnTo>
                  <a:pt x="5562007" y="2284717"/>
                </a:lnTo>
                <a:lnTo>
                  <a:pt x="5560832" y="2283889"/>
                </a:lnTo>
                <a:lnTo>
                  <a:pt x="5558758" y="2284801"/>
                </a:lnTo>
                <a:lnTo>
                  <a:pt x="5555557" y="2286503"/>
                </a:lnTo>
                <a:lnTo>
                  <a:pt x="5550894" y="2290338"/>
                </a:lnTo>
                <a:lnTo>
                  <a:pt x="5544598" y="2296977"/>
                </a:lnTo>
                <a:lnTo>
                  <a:pt x="5539950" y="2295289"/>
                </a:lnTo>
                <a:lnTo>
                  <a:pt x="5535696" y="2293875"/>
                </a:lnTo>
                <a:lnTo>
                  <a:pt x="5534082" y="2291155"/>
                </a:lnTo>
                <a:lnTo>
                  <a:pt x="5533640" y="2289261"/>
                </a:lnTo>
                <a:lnTo>
                  <a:pt x="5533928" y="2286301"/>
                </a:lnTo>
                <a:lnTo>
                  <a:pt x="5536125" y="2283102"/>
                </a:lnTo>
                <a:lnTo>
                  <a:pt x="5541639" y="2275910"/>
                </a:lnTo>
                <a:lnTo>
                  <a:pt x="5547716" y="2268324"/>
                </a:lnTo>
                <a:lnTo>
                  <a:pt x="5550644" y="2264057"/>
                </a:lnTo>
                <a:lnTo>
                  <a:pt x="5553180" y="2259515"/>
                </a:lnTo>
                <a:lnTo>
                  <a:pt x="5555715" y="2254974"/>
                </a:lnTo>
                <a:lnTo>
                  <a:pt x="5556345" y="2250671"/>
                </a:lnTo>
                <a:lnTo>
                  <a:pt x="5556585" y="2246093"/>
                </a:lnTo>
                <a:close/>
                <a:moveTo>
                  <a:pt x="5540503" y="1830386"/>
                </a:moveTo>
                <a:lnTo>
                  <a:pt x="5544159" y="1834519"/>
                </a:lnTo>
                <a:lnTo>
                  <a:pt x="5547108" y="1839706"/>
                </a:lnTo>
                <a:lnTo>
                  <a:pt x="5549660" y="1844617"/>
                </a:lnTo>
                <a:lnTo>
                  <a:pt x="5551505" y="1850583"/>
                </a:lnTo>
                <a:lnTo>
                  <a:pt x="5552988" y="1864071"/>
                </a:lnTo>
                <a:lnTo>
                  <a:pt x="5553206" y="1879007"/>
                </a:lnTo>
                <a:lnTo>
                  <a:pt x="5553270" y="1894611"/>
                </a:lnTo>
                <a:lnTo>
                  <a:pt x="5555631" y="1910274"/>
                </a:lnTo>
                <a:lnTo>
                  <a:pt x="5556612" y="1917967"/>
                </a:lnTo>
                <a:lnTo>
                  <a:pt x="5558543" y="1925549"/>
                </a:lnTo>
                <a:lnTo>
                  <a:pt x="5561422" y="1933024"/>
                </a:lnTo>
                <a:lnTo>
                  <a:pt x="5566200" y="1940278"/>
                </a:lnTo>
                <a:lnTo>
                  <a:pt x="5561852" y="1941104"/>
                </a:lnTo>
                <a:lnTo>
                  <a:pt x="5557346" y="1942600"/>
                </a:lnTo>
                <a:lnTo>
                  <a:pt x="5554188" y="1944266"/>
                </a:lnTo>
                <a:lnTo>
                  <a:pt x="5551824" y="1946489"/>
                </a:lnTo>
                <a:lnTo>
                  <a:pt x="5550408" y="1948605"/>
                </a:lnTo>
                <a:lnTo>
                  <a:pt x="5547888" y="1951497"/>
                </a:lnTo>
                <a:lnTo>
                  <a:pt x="5547507" y="1955118"/>
                </a:lnTo>
                <a:lnTo>
                  <a:pt x="5546729" y="1958460"/>
                </a:lnTo>
                <a:lnTo>
                  <a:pt x="5540295" y="1952372"/>
                </a:lnTo>
                <a:lnTo>
                  <a:pt x="5535361" y="1945788"/>
                </a:lnTo>
                <a:lnTo>
                  <a:pt x="5530826" y="1939480"/>
                </a:lnTo>
                <a:lnTo>
                  <a:pt x="5528343" y="1932286"/>
                </a:lnTo>
                <a:lnTo>
                  <a:pt x="5526016" y="1924424"/>
                </a:lnTo>
                <a:lnTo>
                  <a:pt x="5525035" y="1916732"/>
                </a:lnTo>
                <a:lnTo>
                  <a:pt x="5523655" y="1908760"/>
                </a:lnTo>
                <a:lnTo>
                  <a:pt x="5524730" y="1900180"/>
                </a:lnTo>
                <a:lnTo>
                  <a:pt x="5524850" y="1891710"/>
                </a:lnTo>
                <a:lnTo>
                  <a:pt x="5526475" y="1882742"/>
                </a:lnTo>
                <a:lnTo>
                  <a:pt x="5529570" y="1865472"/>
                </a:lnTo>
                <a:lnTo>
                  <a:pt x="5535114" y="1847595"/>
                </a:lnTo>
                <a:close/>
                <a:moveTo>
                  <a:pt x="5224643" y="1818214"/>
                </a:moveTo>
                <a:lnTo>
                  <a:pt x="5225038" y="1818492"/>
                </a:lnTo>
                <a:lnTo>
                  <a:pt x="5227021" y="1819889"/>
                </a:lnTo>
                <a:lnTo>
                  <a:pt x="5230018" y="1827271"/>
                </a:lnTo>
                <a:lnTo>
                  <a:pt x="5234719" y="1837363"/>
                </a:lnTo>
                <a:lnTo>
                  <a:pt x="5240353" y="1847356"/>
                </a:lnTo>
                <a:lnTo>
                  <a:pt x="5243504" y="1851836"/>
                </a:lnTo>
                <a:lnTo>
                  <a:pt x="5247729" y="1855563"/>
                </a:lnTo>
                <a:lnTo>
                  <a:pt x="5251297" y="1858075"/>
                </a:lnTo>
                <a:lnTo>
                  <a:pt x="5253417" y="1858817"/>
                </a:lnTo>
                <a:lnTo>
                  <a:pt x="5256212" y="1858523"/>
                </a:lnTo>
                <a:lnTo>
                  <a:pt x="5259006" y="1858232"/>
                </a:lnTo>
                <a:lnTo>
                  <a:pt x="5260472" y="1857758"/>
                </a:lnTo>
                <a:lnTo>
                  <a:pt x="5264077" y="1855776"/>
                </a:lnTo>
                <a:lnTo>
                  <a:pt x="5266751" y="1853893"/>
                </a:lnTo>
                <a:lnTo>
                  <a:pt x="5268022" y="1860816"/>
                </a:lnTo>
                <a:lnTo>
                  <a:pt x="5267313" y="1866341"/>
                </a:lnTo>
                <a:lnTo>
                  <a:pt x="5266205" y="1871588"/>
                </a:lnTo>
                <a:lnTo>
                  <a:pt x="5264565" y="1877211"/>
                </a:lnTo>
                <a:lnTo>
                  <a:pt x="5262664" y="1881900"/>
                </a:lnTo>
                <a:lnTo>
                  <a:pt x="5262352" y="1887705"/>
                </a:lnTo>
                <a:lnTo>
                  <a:pt x="5262038" y="1893511"/>
                </a:lnTo>
                <a:lnTo>
                  <a:pt x="5262914" y="1900153"/>
                </a:lnTo>
                <a:lnTo>
                  <a:pt x="5256155" y="1897653"/>
                </a:lnTo>
                <a:lnTo>
                  <a:pt x="5250329" y="1895055"/>
                </a:lnTo>
                <a:lnTo>
                  <a:pt x="5246364" y="1892262"/>
                </a:lnTo>
                <a:lnTo>
                  <a:pt x="5242004" y="1889192"/>
                </a:lnTo>
                <a:lnTo>
                  <a:pt x="5238711" y="1885368"/>
                </a:lnTo>
                <a:lnTo>
                  <a:pt x="5236747" y="1881725"/>
                </a:lnTo>
                <a:lnTo>
                  <a:pt x="5232562" y="1873504"/>
                </a:lnTo>
                <a:lnTo>
                  <a:pt x="5230377" y="1864434"/>
                </a:lnTo>
                <a:lnTo>
                  <a:pt x="5227814" y="1852836"/>
                </a:lnTo>
                <a:lnTo>
                  <a:pt x="5225130" y="1839647"/>
                </a:lnTo>
                <a:lnTo>
                  <a:pt x="5220069" y="1824785"/>
                </a:lnTo>
                <a:lnTo>
                  <a:pt x="5221829" y="1820752"/>
                </a:lnTo>
                <a:lnTo>
                  <a:pt x="5222780" y="1818409"/>
                </a:lnTo>
                <a:close/>
                <a:moveTo>
                  <a:pt x="5484458" y="1661068"/>
                </a:moveTo>
                <a:lnTo>
                  <a:pt x="5491335" y="1669776"/>
                </a:lnTo>
                <a:lnTo>
                  <a:pt x="5498508" y="1677146"/>
                </a:lnTo>
                <a:lnTo>
                  <a:pt x="5504330" y="1684338"/>
                </a:lnTo>
                <a:lnTo>
                  <a:pt x="5510702" y="1691144"/>
                </a:lnTo>
                <a:lnTo>
                  <a:pt x="5515425" y="1699109"/>
                </a:lnTo>
                <a:lnTo>
                  <a:pt x="5516837" y="1703197"/>
                </a:lnTo>
                <a:lnTo>
                  <a:pt x="5517954" y="1708620"/>
                </a:lnTo>
                <a:lnTo>
                  <a:pt x="5518267" y="1713480"/>
                </a:lnTo>
                <a:lnTo>
                  <a:pt x="5518290" y="1719678"/>
                </a:lnTo>
                <a:lnTo>
                  <a:pt x="5517905" y="1725593"/>
                </a:lnTo>
                <a:lnTo>
                  <a:pt x="5515728" y="1733338"/>
                </a:lnTo>
                <a:lnTo>
                  <a:pt x="5512372" y="1731748"/>
                </a:lnTo>
                <a:lnTo>
                  <a:pt x="5508068" y="1730262"/>
                </a:lnTo>
                <a:lnTo>
                  <a:pt x="5504860" y="1728004"/>
                </a:lnTo>
                <a:lnTo>
                  <a:pt x="5501655" y="1725746"/>
                </a:lnTo>
                <a:lnTo>
                  <a:pt x="5497331" y="1718062"/>
                </a:lnTo>
                <a:lnTo>
                  <a:pt x="5493706" y="1709325"/>
                </a:lnTo>
                <a:lnTo>
                  <a:pt x="5489973" y="1698965"/>
                </a:lnTo>
                <a:lnTo>
                  <a:pt x="5487487" y="1687165"/>
                </a:lnTo>
                <a:close/>
                <a:moveTo>
                  <a:pt x="5222264" y="1562840"/>
                </a:moveTo>
                <a:lnTo>
                  <a:pt x="5226793" y="1563020"/>
                </a:lnTo>
                <a:lnTo>
                  <a:pt x="5229856" y="1563669"/>
                </a:lnTo>
                <a:lnTo>
                  <a:pt x="5233316" y="1564599"/>
                </a:lnTo>
                <a:lnTo>
                  <a:pt x="5236504" y="1566844"/>
                </a:lnTo>
                <a:lnTo>
                  <a:pt x="5239419" y="1570404"/>
                </a:lnTo>
                <a:lnTo>
                  <a:pt x="5243387" y="1577714"/>
                </a:lnTo>
                <a:lnTo>
                  <a:pt x="5247472" y="1586621"/>
                </a:lnTo>
                <a:lnTo>
                  <a:pt x="5250357" y="1596938"/>
                </a:lnTo>
                <a:lnTo>
                  <a:pt x="5255056" y="1618324"/>
                </a:lnTo>
                <a:lnTo>
                  <a:pt x="5247737" y="1616182"/>
                </a:lnTo>
                <a:lnTo>
                  <a:pt x="5244674" y="1615532"/>
                </a:lnTo>
                <a:lnTo>
                  <a:pt x="5241477" y="1615540"/>
                </a:lnTo>
                <a:lnTo>
                  <a:pt x="5238939" y="1616766"/>
                </a:lnTo>
                <a:lnTo>
                  <a:pt x="5237198" y="1618553"/>
                </a:lnTo>
                <a:lnTo>
                  <a:pt x="5236118" y="1621559"/>
                </a:lnTo>
                <a:lnTo>
                  <a:pt x="5236234" y="1625406"/>
                </a:lnTo>
                <a:lnTo>
                  <a:pt x="5231851" y="1622319"/>
                </a:lnTo>
                <a:lnTo>
                  <a:pt x="5229198" y="1619697"/>
                </a:lnTo>
                <a:lnTo>
                  <a:pt x="5226943" y="1617356"/>
                </a:lnTo>
                <a:lnTo>
                  <a:pt x="5226692" y="1614164"/>
                </a:lnTo>
                <a:lnTo>
                  <a:pt x="5226837" y="1611256"/>
                </a:lnTo>
                <a:lnTo>
                  <a:pt x="5227382" y="1608627"/>
                </a:lnTo>
                <a:lnTo>
                  <a:pt x="5229281" y="1601678"/>
                </a:lnTo>
                <a:lnTo>
                  <a:pt x="5231713" y="1594353"/>
                </a:lnTo>
                <a:lnTo>
                  <a:pt x="5231599" y="1590505"/>
                </a:lnTo>
                <a:lnTo>
                  <a:pt x="5231085" y="1586377"/>
                </a:lnTo>
                <a:lnTo>
                  <a:pt x="5230307" y="1581311"/>
                </a:lnTo>
                <a:lnTo>
                  <a:pt x="5227401" y="1575500"/>
                </a:lnTo>
                <a:lnTo>
                  <a:pt x="5223961" y="1570064"/>
                </a:lnTo>
                <a:lnTo>
                  <a:pt x="5217461" y="1563978"/>
                </a:lnTo>
                <a:close/>
                <a:moveTo>
                  <a:pt x="5185057" y="1438626"/>
                </a:moveTo>
                <a:lnTo>
                  <a:pt x="5190030" y="1441349"/>
                </a:lnTo>
                <a:lnTo>
                  <a:pt x="5193496" y="1444568"/>
                </a:lnTo>
                <a:lnTo>
                  <a:pt x="5197459" y="1449700"/>
                </a:lnTo>
                <a:lnTo>
                  <a:pt x="5200870" y="1455219"/>
                </a:lnTo>
                <a:lnTo>
                  <a:pt x="5205728" y="1468775"/>
                </a:lnTo>
                <a:lnTo>
                  <a:pt x="5210531" y="1484633"/>
                </a:lnTo>
                <a:lnTo>
                  <a:pt x="5214936" y="1500206"/>
                </a:lnTo>
                <a:lnTo>
                  <a:pt x="5219642" y="1514435"/>
                </a:lnTo>
                <a:lnTo>
                  <a:pt x="5222350" y="1521018"/>
                </a:lnTo>
                <a:lnTo>
                  <a:pt x="5225760" y="1526538"/>
                </a:lnTo>
                <a:lnTo>
                  <a:pt x="5230279" y="1531279"/>
                </a:lnTo>
                <a:lnTo>
                  <a:pt x="5234296" y="1534108"/>
                </a:lnTo>
                <a:lnTo>
                  <a:pt x="5230172" y="1535881"/>
                </a:lnTo>
                <a:lnTo>
                  <a:pt x="5226601" y="1537264"/>
                </a:lnTo>
                <a:lnTo>
                  <a:pt x="5223835" y="1539212"/>
                </a:lnTo>
                <a:lnTo>
                  <a:pt x="5221067" y="1541161"/>
                </a:lnTo>
                <a:lnTo>
                  <a:pt x="5218950" y="1544347"/>
                </a:lnTo>
                <a:lnTo>
                  <a:pt x="5217942" y="1546756"/>
                </a:lnTo>
                <a:lnTo>
                  <a:pt x="5217184" y="1550119"/>
                </a:lnTo>
                <a:lnTo>
                  <a:pt x="5216979" y="1553094"/>
                </a:lnTo>
                <a:lnTo>
                  <a:pt x="5210158" y="1542054"/>
                </a:lnTo>
                <a:lnTo>
                  <a:pt x="5205799" y="1530409"/>
                </a:lnTo>
                <a:lnTo>
                  <a:pt x="5201743" y="1517420"/>
                </a:lnTo>
                <a:lnTo>
                  <a:pt x="5198950" y="1502978"/>
                </a:lnTo>
                <a:lnTo>
                  <a:pt x="5192704" y="1472855"/>
                </a:lnTo>
                <a:lnTo>
                  <a:pt x="5189006" y="1456219"/>
                </a:lnTo>
                <a:close/>
                <a:moveTo>
                  <a:pt x="5328700" y="1438495"/>
                </a:moveTo>
                <a:lnTo>
                  <a:pt x="5333359" y="1440243"/>
                </a:lnTo>
                <a:lnTo>
                  <a:pt x="5336633" y="1444083"/>
                </a:lnTo>
                <a:lnTo>
                  <a:pt x="5341100" y="1448760"/>
                </a:lnTo>
                <a:lnTo>
                  <a:pt x="5343787" y="1455250"/>
                </a:lnTo>
                <a:lnTo>
                  <a:pt x="5347016" y="1461356"/>
                </a:lnTo>
                <a:lnTo>
                  <a:pt x="5349805" y="1469449"/>
                </a:lnTo>
                <a:lnTo>
                  <a:pt x="5354444" y="1485741"/>
                </a:lnTo>
                <a:lnTo>
                  <a:pt x="5358387" y="1503078"/>
                </a:lnTo>
                <a:lnTo>
                  <a:pt x="5360352" y="1519019"/>
                </a:lnTo>
                <a:lnTo>
                  <a:pt x="5359932" y="1533281"/>
                </a:lnTo>
                <a:lnTo>
                  <a:pt x="5359153" y="1538860"/>
                </a:lnTo>
                <a:lnTo>
                  <a:pt x="5358665" y="1543116"/>
                </a:lnTo>
                <a:lnTo>
                  <a:pt x="5353609" y="1541086"/>
                </a:lnTo>
                <a:lnTo>
                  <a:pt x="5349935" y="1536968"/>
                </a:lnTo>
                <a:lnTo>
                  <a:pt x="5345869" y="1532571"/>
                </a:lnTo>
                <a:lnTo>
                  <a:pt x="5342491" y="1527126"/>
                </a:lnTo>
                <a:lnTo>
                  <a:pt x="5339950" y="1519974"/>
                </a:lnTo>
                <a:lnTo>
                  <a:pt x="5336468" y="1512926"/>
                </a:lnTo>
                <a:lnTo>
                  <a:pt x="5331980" y="1495972"/>
                </a:lnTo>
                <a:lnTo>
                  <a:pt x="5328430" y="1478916"/>
                </a:lnTo>
                <a:lnTo>
                  <a:pt x="5326469" y="1462974"/>
                </a:lnTo>
                <a:lnTo>
                  <a:pt x="5326343" y="1449095"/>
                </a:lnTo>
                <a:lnTo>
                  <a:pt x="5326729" y="1443236"/>
                </a:lnTo>
                <a:close/>
                <a:moveTo>
                  <a:pt x="5179856" y="1383913"/>
                </a:moveTo>
                <a:lnTo>
                  <a:pt x="5186014" y="1385160"/>
                </a:lnTo>
                <a:lnTo>
                  <a:pt x="5191230" y="1386512"/>
                </a:lnTo>
                <a:lnTo>
                  <a:pt x="5196840" y="1388145"/>
                </a:lnTo>
                <a:lnTo>
                  <a:pt x="5201354" y="1390551"/>
                </a:lnTo>
                <a:lnTo>
                  <a:pt x="5205319" y="1393343"/>
                </a:lnTo>
                <a:lnTo>
                  <a:pt x="5210077" y="1396694"/>
                </a:lnTo>
                <a:lnTo>
                  <a:pt x="5217550" y="1404277"/>
                </a:lnTo>
                <a:lnTo>
                  <a:pt x="5223924" y="1412630"/>
                </a:lnTo>
                <a:lnTo>
                  <a:pt x="5229844" y="1422982"/>
                </a:lnTo>
                <a:lnTo>
                  <a:pt x="5235210" y="1433721"/>
                </a:lnTo>
                <a:lnTo>
                  <a:pt x="5238934" y="1445618"/>
                </a:lnTo>
                <a:lnTo>
                  <a:pt x="5247019" y="1470639"/>
                </a:lnTo>
                <a:lnTo>
                  <a:pt x="5253610" y="1496154"/>
                </a:lnTo>
                <a:lnTo>
                  <a:pt x="5260354" y="1521002"/>
                </a:lnTo>
                <a:lnTo>
                  <a:pt x="5264077" y="1532900"/>
                </a:lnTo>
                <a:lnTo>
                  <a:pt x="5269048" y="1543360"/>
                </a:lnTo>
                <a:lnTo>
                  <a:pt x="5261273" y="1537110"/>
                </a:lnTo>
                <a:lnTo>
                  <a:pt x="5254745" y="1529420"/>
                </a:lnTo>
                <a:lnTo>
                  <a:pt x="5249467" y="1520292"/>
                </a:lnTo>
                <a:lnTo>
                  <a:pt x="5244342" y="1510499"/>
                </a:lnTo>
                <a:lnTo>
                  <a:pt x="5239371" y="1500040"/>
                </a:lnTo>
                <a:lnTo>
                  <a:pt x="5236044" y="1488421"/>
                </a:lnTo>
                <a:lnTo>
                  <a:pt x="5228994" y="1464903"/>
                </a:lnTo>
                <a:lnTo>
                  <a:pt x="5220606" y="1441216"/>
                </a:lnTo>
                <a:lnTo>
                  <a:pt x="5215937" y="1429423"/>
                </a:lnTo>
                <a:lnTo>
                  <a:pt x="5210568" y="1418685"/>
                </a:lnTo>
                <a:lnTo>
                  <a:pt x="5204256" y="1408055"/>
                </a:lnTo>
                <a:lnTo>
                  <a:pt x="5197634" y="1398754"/>
                </a:lnTo>
                <a:lnTo>
                  <a:pt x="5189369" y="1390613"/>
                </a:lnTo>
                <a:lnTo>
                  <a:pt x="5184613" y="1387263"/>
                </a:lnTo>
                <a:close/>
                <a:moveTo>
                  <a:pt x="5318707" y="1374246"/>
                </a:moveTo>
                <a:lnTo>
                  <a:pt x="5322344" y="1374490"/>
                </a:lnTo>
                <a:lnTo>
                  <a:pt x="5324886" y="1375506"/>
                </a:lnTo>
                <a:lnTo>
                  <a:pt x="5327675" y="1377470"/>
                </a:lnTo>
                <a:lnTo>
                  <a:pt x="5330465" y="1379435"/>
                </a:lnTo>
                <a:lnTo>
                  <a:pt x="5333451" y="1384629"/>
                </a:lnTo>
                <a:lnTo>
                  <a:pt x="5335734" y="1390878"/>
                </a:lnTo>
                <a:lnTo>
                  <a:pt x="5335827" y="1398671"/>
                </a:lnTo>
                <a:lnTo>
                  <a:pt x="5334720" y="1405624"/>
                </a:lnTo>
                <a:lnTo>
                  <a:pt x="5332518" y="1413350"/>
                </a:lnTo>
                <a:lnTo>
                  <a:pt x="5327481" y="1415213"/>
                </a:lnTo>
                <a:lnTo>
                  <a:pt x="5322744" y="1415743"/>
                </a:lnTo>
                <a:lnTo>
                  <a:pt x="5317209" y="1415711"/>
                </a:lnTo>
                <a:lnTo>
                  <a:pt x="5311676" y="1415678"/>
                </a:lnTo>
                <a:lnTo>
                  <a:pt x="5305097" y="1414139"/>
                </a:lnTo>
                <a:lnTo>
                  <a:pt x="5298520" y="1412597"/>
                </a:lnTo>
                <a:lnTo>
                  <a:pt x="5293436" y="1410564"/>
                </a:lnTo>
                <a:lnTo>
                  <a:pt x="5287957" y="1408249"/>
                </a:lnTo>
                <a:lnTo>
                  <a:pt x="5283971" y="1405443"/>
                </a:lnTo>
                <a:lnTo>
                  <a:pt x="5280135" y="1401971"/>
                </a:lnTo>
                <a:lnTo>
                  <a:pt x="5277497" y="1399339"/>
                </a:lnTo>
                <a:lnTo>
                  <a:pt x="5275955" y="1395934"/>
                </a:lnTo>
                <a:lnTo>
                  <a:pt x="5277105" y="1392879"/>
                </a:lnTo>
                <a:lnTo>
                  <a:pt x="5280151" y="1389613"/>
                </a:lnTo>
                <a:lnTo>
                  <a:pt x="5284542" y="1386520"/>
                </a:lnTo>
                <a:lnTo>
                  <a:pt x="5290278" y="1383602"/>
                </a:lnTo>
                <a:lnTo>
                  <a:pt x="5296685" y="1404348"/>
                </a:lnTo>
                <a:lnTo>
                  <a:pt x="5301969" y="1403431"/>
                </a:lnTo>
                <a:lnTo>
                  <a:pt x="5304166" y="1401885"/>
                </a:lnTo>
                <a:lnTo>
                  <a:pt x="5306359" y="1400339"/>
                </a:lnTo>
                <a:lnTo>
                  <a:pt x="5309804" y="1397354"/>
                </a:lnTo>
                <a:lnTo>
                  <a:pt x="5310557" y="1394017"/>
                </a:lnTo>
                <a:lnTo>
                  <a:pt x="5312406" y="1389908"/>
                </a:lnTo>
                <a:lnTo>
                  <a:pt x="5312262" y="1384396"/>
                </a:lnTo>
                <a:lnTo>
                  <a:pt x="5310580" y="1375480"/>
                </a:lnTo>
                <a:lnTo>
                  <a:pt x="5314918" y="1374670"/>
                </a:lnTo>
                <a:close/>
                <a:moveTo>
                  <a:pt x="5315718" y="868981"/>
                </a:moveTo>
                <a:lnTo>
                  <a:pt x="5321283" y="868991"/>
                </a:lnTo>
                <a:lnTo>
                  <a:pt x="5324937" y="869220"/>
                </a:lnTo>
                <a:lnTo>
                  <a:pt x="5327888" y="870514"/>
                </a:lnTo>
                <a:lnTo>
                  <a:pt x="5329880" y="871916"/>
                </a:lnTo>
                <a:lnTo>
                  <a:pt x="5331315" y="873712"/>
                </a:lnTo>
                <a:lnTo>
                  <a:pt x="5332768" y="879424"/>
                </a:lnTo>
                <a:lnTo>
                  <a:pt x="5332953" y="886591"/>
                </a:lnTo>
                <a:lnTo>
                  <a:pt x="5334172" y="895272"/>
                </a:lnTo>
                <a:lnTo>
                  <a:pt x="5336835" y="905746"/>
                </a:lnTo>
                <a:lnTo>
                  <a:pt x="5339396" y="910677"/>
                </a:lnTo>
                <a:lnTo>
                  <a:pt x="5342354" y="915889"/>
                </a:lnTo>
                <a:lnTo>
                  <a:pt x="5337045" y="920752"/>
                </a:lnTo>
                <a:lnTo>
                  <a:pt x="5333318" y="922817"/>
                </a:lnTo>
                <a:lnTo>
                  <a:pt x="5330696" y="924099"/>
                </a:lnTo>
                <a:lnTo>
                  <a:pt x="5326639" y="923590"/>
                </a:lnTo>
                <a:lnTo>
                  <a:pt x="5324093" y="922578"/>
                </a:lnTo>
                <a:lnTo>
                  <a:pt x="5322654" y="920783"/>
                </a:lnTo>
                <a:lnTo>
                  <a:pt x="5318344" y="915400"/>
                </a:lnTo>
                <a:lnTo>
                  <a:pt x="5313874" y="910689"/>
                </a:lnTo>
                <a:lnTo>
                  <a:pt x="5311086" y="908726"/>
                </a:lnTo>
                <a:lnTo>
                  <a:pt x="5309094" y="907322"/>
                </a:lnTo>
                <a:lnTo>
                  <a:pt x="5306389" y="906981"/>
                </a:lnTo>
                <a:lnTo>
                  <a:pt x="5302418" y="908095"/>
                </a:lnTo>
                <a:lnTo>
                  <a:pt x="5298533" y="910831"/>
                </a:lnTo>
                <a:lnTo>
                  <a:pt x="5294332" y="914911"/>
                </a:lnTo>
                <a:lnTo>
                  <a:pt x="5291457" y="911324"/>
                </a:lnTo>
                <a:lnTo>
                  <a:pt x="5291286" y="908076"/>
                </a:lnTo>
                <a:lnTo>
                  <a:pt x="5290718" y="904548"/>
                </a:lnTo>
                <a:lnTo>
                  <a:pt x="5292455" y="901079"/>
                </a:lnTo>
                <a:lnTo>
                  <a:pt x="5293881" y="898954"/>
                </a:lnTo>
                <a:lnTo>
                  <a:pt x="5295460" y="896156"/>
                </a:lnTo>
                <a:lnTo>
                  <a:pt x="5299261" y="891796"/>
                </a:lnTo>
                <a:lnTo>
                  <a:pt x="5304968" y="887216"/>
                </a:lnTo>
                <a:lnTo>
                  <a:pt x="5308369" y="882573"/>
                </a:lnTo>
                <a:lnTo>
                  <a:pt x="5309949" y="879775"/>
                </a:lnTo>
                <a:lnTo>
                  <a:pt x="5310580" y="877091"/>
                </a:lnTo>
                <a:lnTo>
                  <a:pt x="5310408" y="873842"/>
                </a:lnTo>
                <a:lnTo>
                  <a:pt x="5309838" y="870314"/>
                </a:lnTo>
                <a:close/>
                <a:moveTo>
                  <a:pt x="5402348" y="776073"/>
                </a:moveTo>
                <a:lnTo>
                  <a:pt x="5405465" y="776721"/>
                </a:lnTo>
                <a:lnTo>
                  <a:pt x="5408724" y="776697"/>
                </a:lnTo>
                <a:lnTo>
                  <a:pt x="5411294" y="777735"/>
                </a:lnTo>
                <a:lnTo>
                  <a:pt x="5414120" y="779726"/>
                </a:lnTo>
                <a:lnTo>
                  <a:pt x="5418419" y="783525"/>
                </a:lnTo>
                <a:lnTo>
                  <a:pt x="5421475" y="788770"/>
                </a:lnTo>
                <a:lnTo>
                  <a:pt x="5423692" y="795741"/>
                </a:lnTo>
                <a:lnTo>
                  <a:pt x="5426313" y="802999"/>
                </a:lnTo>
                <a:lnTo>
                  <a:pt x="5428664" y="820117"/>
                </a:lnTo>
                <a:lnTo>
                  <a:pt x="5430871" y="837905"/>
                </a:lnTo>
                <a:lnTo>
                  <a:pt x="5433222" y="855019"/>
                </a:lnTo>
                <a:lnTo>
                  <a:pt x="5435294" y="862663"/>
                </a:lnTo>
                <a:lnTo>
                  <a:pt x="5437914" y="869922"/>
                </a:lnTo>
                <a:lnTo>
                  <a:pt x="5432113" y="866610"/>
                </a:lnTo>
                <a:lnTo>
                  <a:pt x="5427267" y="863197"/>
                </a:lnTo>
                <a:lnTo>
                  <a:pt x="5422162" y="858829"/>
                </a:lnTo>
                <a:lnTo>
                  <a:pt x="5419107" y="853584"/>
                </a:lnTo>
                <a:lnTo>
                  <a:pt x="5416600" y="847954"/>
                </a:lnTo>
                <a:lnTo>
                  <a:pt x="5415193" y="841551"/>
                </a:lnTo>
                <a:lnTo>
                  <a:pt x="5412116" y="827787"/>
                </a:lnTo>
                <a:lnTo>
                  <a:pt x="5409040" y="814026"/>
                </a:lnTo>
                <a:lnTo>
                  <a:pt x="5407226" y="807337"/>
                </a:lnTo>
                <a:lnTo>
                  <a:pt x="5404318" y="801424"/>
                </a:lnTo>
                <a:lnTo>
                  <a:pt x="5401952" y="795121"/>
                </a:lnTo>
                <a:lnTo>
                  <a:pt x="5396995" y="790082"/>
                </a:lnTo>
                <a:lnTo>
                  <a:pt x="5391626" y="784756"/>
                </a:lnTo>
                <a:lnTo>
                  <a:pt x="5384877" y="781548"/>
                </a:lnTo>
                <a:lnTo>
                  <a:pt x="5390476" y="779307"/>
                </a:lnTo>
                <a:lnTo>
                  <a:pt x="5394033" y="777945"/>
                </a:lnTo>
                <a:lnTo>
                  <a:pt x="5398942" y="776765"/>
                </a:lnTo>
                <a:close/>
                <a:moveTo>
                  <a:pt x="5275981" y="775156"/>
                </a:moveTo>
                <a:lnTo>
                  <a:pt x="5280026" y="775713"/>
                </a:lnTo>
                <a:lnTo>
                  <a:pt x="5283386" y="777315"/>
                </a:lnTo>
                <a:lnTo>
                  <a:pt x="5286606" y="779582"/>
                </a:lnTo>
                <a:lnTo>
                  <a:pt x="5288604" y="783282"/>
                </a:lnTo>
                <a:lnTo>
                  <a:pt x="5290862" y="787930"/>
                </a:lnTo>
                <a:lnTo>
                  <a:pt x="5291633" y="793058"/>
                </a:lnTo>
                <a:lnTo>
                  <a:pt x="5293840" y="804548"/>
                </a:lnTo>
                <a:lnTo>
                  <a:pt x="5296171" y="817656"/>
                </a:lnTo>
                <a:lnTo>
                  <a:pt x="5299304" y="831329"/>
                </a:lnTo>
                <a:lnTo>
                  <a:pt x="5302090" y="837876"/>
                </a:lnTo>
                <a:lnTo>
                  <a:pt x="5305820" y="844324"/>
                </a:lnTo>
                <a:lnTo>
                  <a:pt x="5309688" y="850106"/>
                </a:lnTo>
                <a:lnTo>
                  <a:pt x="5314504" y="855791"/>
                </a:lnTo>
                <a:lnTo>
                  <a:pt x="5306537" y="856296"/>
                </a:lnTo>
                <a:lnTo>
                  <a:pt x="5300200" y="855655"/>
                </a:lnTo>
                <a:lnTo>
                  <a:pt x="5295088" y="853583"/>
                </a:lnTo>
                <a:lnTo>
                  <a:pt x="5291059" y="850746"/>
                </a:lnTo>
                <a:lnTo>
                  <a:pt x="5288262" y="846481"/>
                </a:lnTo>
                <a:lnTo>
                  <a:pt x="5286947" y="841734"/>
                </a:lnTo>
                <a:lnTo>
                  <a:pt x="5285371" y="836039"/>
                </a:lnTo>
                <a:lnTo>
                  <a:pt x="5284478" y="829293"/>
                </a:lnTo>
                <a:lnTo>
                  <a:pt x="5283232" y="815423"/>
                </a:lnTo>
                <a:lnTo>
                  <a:pt x="5281987" y="801552"/>
                </a:lnTo>
                <a:lnTo>
                  <a:pt x="5280745" y="787682"/>
                </a:lnTo>
                <a:lnTo>
                  <a:pt x="5278502" y="780753"/>
                </a:lnTo>
                <a:close/>
                <a:moveTo>
                  <a:pt x="5472273" y="737963"/>
                </a:moveTo>
                <a:lnTo>
                  <a:pt x="5478271" y="739866"/>
                </a:lnTo>
                <a:lnTo>
                  <a:pt x="5483967" y="743103"/>
                </a:lnTo>
                <a:lnTo>
                  <a:pt x="5489262" y="746060"/>
                </a:lnTo>
                <a:lnTo>
                  <a:pt x="5493854" y="750068"/>
                </a:lnTo>
                <a:lnTo>
                  <a:pt x="5496958" y="754573"/>
                </a:lnTo>
                <a:lnTo>
                  <a:pt x="5501002" y="758968"/>
                </a:lnTo>
                <a:lnTo>
                  <a:pt x="5503007" y="764244"/>
                </a:lnTo>
                <a:lnTo>
                  <a:pt x="5504066" y="769629"/>
                </a:lnTo>
                <a:lnTo>
                  <a:pt x="5505279" y="774348"/>
                </a:lnTo>
                <a:lnTo>
                  <a:pt x="5504843" y="780227"/>
                </a:lnTo>
                <a:lnTo>
                  <a:pt x="5504014" y="785827"/>
                </a:lnTo>
                <a:lnTo>
                  <a:pt x="5502393" y="790870"/>
                </a:lnTo>
                <a:lnTo>
                  <a:pt x="5498487" y="795847"/>
                </a:lnTo>
                <a:lnTo>
                  <a:pt x="5493790" y="800271"/>
                </a:lnTo>
                <a:lnTo>
                  <a:pt x="5487995" y="805468"/>
                </a:lnTo>
                <a:lnTo>
                  <a:pt x="5481714" y="808775"/>
                </a:lnTo>
                <a:lnTo>
                  <a:pt x="5482481" y="805448"/>
                </a:lnTo>
                <a:lnTo>
                  <a:pt x="5483553" y="800792"/>
                </a:lnTo>
                <a:lnTo>
                  <a:pt x="5482317" y="792189"/>
                </a:lnTo>
                <a:lnTo>
                  <a:pt x="5479894" y="782753"/>
                </a:lnTo>
                <a:lnTo>
                  <a:pt x="5477071" y="773037"/>
                </a:lnTo>
                <a:lnTo>
                  <a:pt x="5474095" y="763983"/>
                </a:lnTo>
                <a:lnTo>
                  <a:pt x="5472221" y="754158"/>
                </a:lnTo>
                <a:lnTo>
                  <a:pt x="5471533" y="745170"/>
                </a:lnTo>
                <a:lnTo>
                  <a:pt x="5471902" y="741566"/>
                </a:lnTo>
                <a:close/>
                <a:moveTo>
                  <a:pt x="5172416" y="592172"/>
                </a:moveTo>
                <a:lnTo>
                  <a:pt x="5176428" y="592733"/>
                </a:lnTo>
                <a:lnTo>
                  <a:pt x="5180172" y="592350"/>
                </a:lnTo>
                <a:lnTo>
                  <a:pt x="5184187" y="592912"/>
                </a:lnTo>
                <a:lnTo>
                  <a:pt x="5188198" y="593473"/>
                </a:lnTo>
                <a:lnTo>
                  <a:pt x="5195950" y="595913"/>
                </a:lnTo>
                <a:lnTo>
                  <a:pt x="5202899" y="600051"/>
                </a:lnTo>
                <a:lnTo>
                  <a:pt x="5209708" y="604847"/>
                </a:lnTo>
                <a:lnTo>
                  <a:pt x="5215713" y="611341"/>
                </a:lnTo>
                <a:lnTo>
                  <a:pt x="5221581" y="618494"/>
                </a:lnTo>
                <a:lnTo>
                  <a:pt x="5227317" y="626306"/>
                </a:lnTo>
                <a:lnTo>
                  <a:pt x="5223711" y="623766"/>
                </a:lnTo>
                <a:lnTo>
                  <a:pt x="5220370" y="622168"/>
                </a:lnTo>
                <a:lnTo>
                  <a:pt x="5217161" y="622171"/>
                </a:lnTo>
                <a:lnTo>
                  <a:pt x="5214886" y="622081"/>
                </a:lnTo>
                <a:lnTo>
                  <a:pt x="5213279" y="623213"/>
                </a:lnTo>
                <a:lnTo>
                  <a:pt x="5211936" y="625287"/>
                </a:lnTo>
                <a:lnTo>
                  <a:pt x="5210594" y="627359"/>
                </a:lnTo>
                <a:lnTo>
                  <a:pt x="5210051" y="629997"/>
                </a:lnTo>
                <a:lnTo>
                  <a:pt x="5210173" y="636122"/>
                </a:lnTo>
                <a:lnTo>
                  <a:pt x="5211762" y="644032"/>
                </a:lnTo>
                <a:lnTo>
                  <a:pt x="5214149" y="652508"/>
                </a:lnTo>
                <a:lnTo>
                  <a:pt x="5218274" y="661452"/>
                </a:lnTo>
                <a:lnTo>
                  <a:pt x="5223341" y="670303"/>
                </a:lnTo>
                <a:lnTo>
                  <a:pt x="5228274" y="677550"/>
                </a:lnTo>
                <a:lnTo>
                  <a:pt x="5234276" y="684043"/>
                </a:lnTo>
                <a:lnTo>
                  <a:pt x="5241090" y="688842"/>
                </a:lnTo>
                <a:lnTo>
                  <a:pt x="5244432" y="690440"/>
                </a:lnTo>
                <a:lnTo>
                  <a:pt x="5247905" y="691375"/>
                </a:lnTo>
                <a:lnTo>
                  <a:pt x="5250582" y="691751"/>
                </a:lnTo>
                <a:lnTo>
                  <a:pt x="5254329" y="691371"/>
                </a:lnTo>
                <a:lnTo>
                  <a:pt x="5258347" y="689672"/>
                </a:lnTo>
                <a:lnTo>
                  <a:pt x="5261028" y="687784"/>
                </a:lnTo>
                <a:lnTo>
                  <a:pt x="5264511" y="684200"/>
                </a:lnTo>
                <a:lnTo>
                  <a:pt x="5267195" y="680051"/>
                </a:lnTo>
                <a:lnTo>
                  <a:pt x="5269457" y="684664"/>
                </a:lnTo>
                <a:lnTo>
                  <a:pt x="5270918" y="688712"/>
                </a:lnTo>
                <a:lnTo>
                  <a:pt x="5270251" y="692017"/>
                </a:lnTo>
                <a:lnTo>
                  <a:pt x="5269436" y="695971"/>
                </a:lnTo>
                <a:lnTo>
                  <a:pt x="5267559" y="698422"/>
                </a:lnTo>
                <a:lnTo>
                  <a:pt x="5266082" y="701157"/>
                </a:lnTo>
                <a:lnTo>
                  <a:pt x="5260855" y="706533"/>
                </a:lnTo>
                <a:lnTo>
                  <a:pt x="5256027" y="712190"/>
                </a:lnTo>
                <a:lnTo>
                  <a:pt x="5254146" y="714642"/>
                </a:lnTo>
                <a:lnTo>
                  <a:pt x="5252533" y="718034"/>
                </a:lnTo>
                <a:lnTo>
                  <a:pt x="5252660" y="721897"/>
                </a:lnTo>
                <a:lnTo>
                  <a:pt x="5253721" y="725663"/>
                </a:lnTo>
                <a:lnTo>
                  <a:pt x="5255581" y="729992"/>
                </a:lnTo>
                <a:lnTo>
                  <a:pt x="5259581" y="735074"/>
                </a:lnTo>
                <a:lnTo>
                  <a:pt x="5252638" y="730937"/>
                </a:lnTo>
                <a:lnTo>
                  <a:pt x="5244626" y="725296"/>
                </a:lnTo>
                <a:lnTo>
                  <a:pt x="5235947" y="718431"/>
                </a:lnTo>
                <a:lnTo>
                  <a:pt x="5228338" y="710806"/>
                </a:lnTo>
                <a:lnTo>
                  <a:pt x="5220197" y="701300"/>
                </a:lnTo>
                <a:lnTo>
                  <a:pt x="5212190" y="691133"/>
                </a:lnTo>
                <a:lnTo>
                  <a:pt x="5205658" y="680495"/>
                </a:lnTo>
                <a:lnTo>
                  <a:pt x="5198193" y="669953"/>
                </a:lnTo>
                <a:lnTo>
                  <a:pt x="5191262" y="659034"/>
                </a:lnTo>
                <a:lnTo>
                  <a:pt x="5185401" y="647357"/>
                </a:lnTo>
                <a:lnTo>
                  <a:pt x="5180743" y="636530"/>
                </a:lnTo>
                <a:lnTo>
                  <a:pt x="5176489" y="625985"/>
                </a:lnTo>
                <a:lnTo>
                  <a:pt x="5173432" y="616285"/>
                </a:lnTo>
                <a:lnTo>
                  <a:pt x="5172117" y="607055"/>
                </a:lnTo>
                <a:lnTo>
                  <a:pt x="5170930" y="599427"/>
                </a:lnTo>
                <a:close/>
                <a:moveTo>
                  <a:pt x="4971770" y="379864"/>
                </a:moveTo>
                <a:lnTo>
                  <a:pt x="4975735" y="380444"/>
                </a:lnTo>
                <a:lnTo>
                  <a:pt x="4979296" y="380738"/>
                </a:lnTo>
                <a:lnTo>
                  <a:pt x="4982485" y="382984"/>
                </a:lnTo>
                <a:lnTo>
                  <a:pt x="4985673" y="385229"/>
                </a:lnTo>
                <a:lnTo>
                  <a:pt x="4987687" y="388861"/>
                </a:lnTo>
                <a:lnTo>
                  <a:pt x="4991988" y="397055"/>
                </a:lnTo>
                <a:lnTo>
                  <a:pt x="4996688" y="405531"/>
                </a:lnTo>
                <a:lnTo>
                  <a:pt x="4998223" y="413991"/>
                </a:lnTo>
                <a:lnTo>
                  <a:pt x="4999481" y="421519"/>
                </a:lnTo>
                <a:lnTo>
                  <a:pt x="5000448" y="425889"/>
                </a:lnTo>
                <a:lnTo>
                  <a:pt x="4973835" y="441828"/>
                </a:lnTo>
                <a:lnTo>
                  <a:pt x="4968509" y="436600"/>
                </a:lnTo>
                <a:lnTo>
                  <a:pt x="4964771" y="432496"/>
                </a:lnTo>
                <a:lnTo>
                  <a:pt x="4963282" y="428495"/>
                </a:lnTo>
                <a:lnTo>
                  <a:pt x="4963238" y="424036"/>
                </a:lnTo>
                <a:lnTo>
                  <a:pt x="4963469" y="420507"/>
                </a:lnTo>
                <a:lnTo>
                  <a:pt x="4964496" y="417541"/>
                </a:lnTo>
                <a:lnTo>
                  <a:pt x="4968913" y="411060"/>
                </a:lnTo>
                <a:lnTo>
                  <a:pt x="4973209" y="405230"/>
                </a:lnTo>
                <a:lnTo>
                  <a:pt x="4975285" y="401526"/>
                </a:lnTo>
                <a:lnTo>
                  <a:pt x="4976309" y="398557"/>
                </a:lnTo>
                <a:lnTo>
                  <a:pt x="4976664" y="394381"/>
                </a:lnTo>
                <a:lnTo>
                  <a:pt x="4975171" y="390378"/>
                </a:lnTo>
                <a:lnTo>
                  <a:pt x="4972361" y="386185"/>
                </a:lnTo>
                <a:lnTo>
                  <a:pt x="4967830" y="381517"/>
                </a:lnTo>
                <a:close/>
                <a:moveTo>
                  <a:pt x="4886947" y="148867"/>
                </a:moveTo>
                <a:lnTo>
                  <a:pt x="4892782" y="149812"/>
                </a:lnTo>
                <a:lnTo>
                  <a:pt x="4898684" y="152389"/>
                </a:lnTo>
                <a:lnTo>
                  <a:pt x="4905787" y="155806"/>
                </a:lnTo>
                <a:lnTo>
                  <a:pt x="4911365" y="159734"/>
                </a:lnTo>
                <a:lnTo>
                  <a:pt x="4923068" y="171141"/>
                </a:lnTo>
                <a:lnTo>
                  <a:pt x="4934368" y="182262"/>
                </a:lnTo>
                <a:lnTo>
                  <a:pt x="4946466" y="193948"/>
                </a:lnTo>
                <a:lnTo>
                  <a:pt x="4951719" y="199230"/>
                </a:lnTo>
                <a:lnTo>
                  <a:pt x="4957298" y="203159"/>
                </a:lnTo>
                <a:lnTo>
                  <a:pt x="4964395" y="206574"/>
                </a:lnTo>
                <a:lnTo>
                  <a:pt x="4970302" y="209152"/>
                </a:lnTo>
                <a:lnTo>
                  <a:pt x="4965738" y="210683"/>
                </a:lnTo>
                <a:lnTo>
                  <a:pt x="4960212" y="212330"/>
                </a:lnTo>
                <a:lnTo>
                  <a:pt x="4956371" y="212787"/>
                </a:lnTo>
                <a:lnTo>
                  <a:pt x="4951970" y="213645"/>
                </a:lnTo>
                <a:lnTo>
                  <a:pt x="4948690" y="213707"/>
                </a:lnTo>
                <a:lnTo>
                  <a:pt x="4945575" y="213096"/>
                </a:lnTo>
                <a:lnTo>
                  <a:pt x="4938945" y="211591"/>
                </a:lnTo>
                <a:lnTo>
                  <a:pt x="4933041" y="209014"/>
                </a:lnTo>
                <a:lnTo>
                  <a:pt x="4928585" y="204295"/>
                </a:lnTo>
                <a:lnTo>
                  <a:pt x="4923730" y="199295"/>
                </a:lnTo>
                <a:lnTo>
                  <a:pt x="4919836" y="194179"/>
                </a:lnTo>
                <a:lnTo>
                  <a:pt x="4911744" y="181360"/>
                </a:lnTo>
                <a:lnTo>
                  <a:pt x="4901726" y="168769"/>
                </a:lnTo>
                <a:lnTo>
                  <a:pt x="4896076" y="163206"/>
                </a:lnTo>
                <a:lnTo>
                  <a:pt x="4889301" y="158434"/>
                </a:lnTo>
                <a:lnTo>
                  <a:pt x="4882363" y="154341"/>
                </a:lnTo>
                <a:lnTo>
                  <a:pt x="4874304" y="151039"/>
                </a:lnTo>
                <a:lnTo>
                  <a:pt x="4877348" y="150017"/>
                </a:lnTo>
                <a:lnTo>
                  <a:pt x="4880390" y="148997"/>
                </a:lnTo>
                <a:lnTo>
                  <a:pt x="4883668" y="148932"/>
                </a:lnTo>
                <a:close/>
                <a:moveTo>
                  <a:pt x="5089822" y="7116"/>
                </a:moveTo>
                <a:lnTo>
                  <a:pt x="5138750" y="59096"/>
                </a:lnTo>
                <a:lnTo>
                  <a:pt x="5112673" y="75775"/>
                </a:lnTo>
                <a:lnTo>
                  <a:pt x="5113897" y="74352"/>
                </a:lnTo>
                <a:lnTo>
                  <a:pt x="5114467" y="71707"/>
                </a:lnTo>
                <a:lnTo>
                  <a:pt x="5113840" y="68217"/>
                </a:lnTo>
                <a:lnTo>
                  <a:pt x="5112019" y="63888"/>
                </a:lnTo>
                <a:lnTo>
                  <a:pt x="5109401" y="58997"/>
                </a:lnTo>
                <a:lnTo>
                  <a:pt x="5100410" y="49616"/>
                </a:lnTo>
                <a:lnTo>
                  <a:pt x="5091015" y="39953"/>
                </a:lnTo>
                <a:lnTo>
                  <a:pt x="5082562" y="30190"/>
                </a:lnTo>
                <a:lnTo>
                  <a:pt x="5080199" y="26241"/>
                </a:lnTo>
                <a:lnTo>
                  <a:pt x="5077981" y="21632"/>
                </a:lnTo>
                <a:lnTo>
                  <a:pt x="5077896" y="17763"/>
                </a:lnTo>
                <a:lnTo>
                  <a:pt x="5079263" y="15677"/>
                </a:lnTo>
                <a:lnTo>
                  <a:pt x="5079151" y="14074"/>
                </a:lnTo>
                <a:lnTo>
                  <a:pt x="5080914" y="12268"/>
                </a:lnTo>
                <a:lnTo>
                  <a:pt x="5083076" y="10745"/>
                </a:lnTo>
                <a:lnTo>
                  <a:pt x="5086724" y="8741"/>
                </a:lnTo>
                <a:close/>
                <a:moveTo>
                  <a:pt x="4759326" y="1"/>
                </a:moveTo>
                <a:lnTo>
                  <a:pt x="4934804" y="1"/>
                </a:lnTo>
                <a:lnTo>
                  <a:pt x="4965965" y="35806"/>
                </a:lnTo>
                <a:lnTo>
                  <a:pt x="4986774" y="58192"/>
                </a:lnTo>
                <a:lnTo>
                  <a:pt x="5007832" y="81524"/>
                </a:lnTo>
                <a:lnTo>
                  <a:pt x="5030384" y="104364"/>
                </a:lnTo>
                <a:lnTo>
                  <a:pt x="5053883" y="127098"/>
                </a:lnTo>
                <a:lnTo>
                  <a:pt x="5078981" y="150955"/>
                </a:lnTo>
                <a:lnTo>
                  <a:pt x="5106217" y="175546"/>
                </a:lnTo>
                <a:lnTo>
                  <a:pt x="5096895" y="175939"/>
                </a:lnTo>
                <a:lnTo>
                  <a:pt x="5087170" y="176049"/>
                </a:lnTo>
                <a:lnTo>
                  <a:pt x="5078153" y="175107"/>
                </a:lnTo>
                <a:lnTo>
                  <a:pt x="5068634" y="172270"/>
                </a:lnTo>
                <a:lnTo>
                  <a:pt x="5060115" y="167044"/>
                </a:lnTo>
                <a:lnTo>
                  <a:pt x="5051348" y="160870"/>
                </a:lnTo>
                <a:lnTo>
                  <a:pt x="5041288" y="152239"/>
                </a:lnTo>
                <a:lnTo>
                  <a:pt x="5032782" y="140837"/>
                </a:lnTo>
                <a:lnTo>
                  <a:pt x="5031030" y="146561"/>
                </a:lnTo>
                <a:lnTo>
                  <a:pt x="5030622" y="152457"/>
                </a:lnTo>
                <a:lnTo>
                  <a:pt x="5030215" y="158355"/>
                </a:lnTo>
                <a:lnTo>
                  <a:pt x="5030759" y="164148"/>
                </a:lnTo>
                <a:lnTo>
                  <a:pt x="5031697" y="170220"/>
                </a:lnTo>
                <a:lnTo>
                  <a:pt x="5033188" y="175908"/>
                </a:lnTo>
                <a:lnTo>
                  <a:pt x="5037910" y="187735"/>
                </a:lnTo>
                <a:lnTo>
                  <a:pt x="5044524" y="199350"/>
                </a:lnTo>
                <a:lnTo>
                  <a:pt x="5052486" y="211141"/>
                </a:lnTo>
                <a:lnTo>
                  <a:pt x="5061791" y="223107"/>
                </a:lnTo>
                <a:lnTo>
                  <a:pt x="5072195" y="234298"/>
                </a:lnTo>
                <a:lnTo>
                  <a:pt x="5093899" y="258858"/>
                </a:lnTo>
                <a:lnTo>
                  <a:pt x="5117096" y="282925"/>
                </a:lnTo>
                <a:lnTo>
                  <a:pt x="5126801" y="295171"/>
                </a:lnTo>
                <a:lnTo>
                  <a:pt x="5136904" y="307696"/>
                </a:lnTo>
                <a:lnTo>
                  <a:pt x="5145660" y="320046"/>
                </a:lnTo>
                <a:lnTo>
                  <a:pt x="5152524" y="332610"/>
                </a:lnTo>
                <a:lnTo>
                  <a:pt x="5155358" y="338471"/>
                </a:lnTo>
                <a:lnTo>
                  <a:pt x="5154653" y="345703"/>
                </a:lnTo>
                <a:lnTo>
                  <a:pt x="5154095" y="352268"/>
                </a:lnTo>
                <a:lnTo>
                  <a:pt x="5151894" y="359994"/>
                </a:lnTo>
                <a:lnTo>
                  <a:pt x="5150787" y="366947"/>
                </a:lnTo>
                <a:lnTo>
                  <a:pt x="5150082" y="374178"/>
                </a:lnTo>
                <a:lnTo>
                  <a:pt x="5149524" y="380743"/>
                </a:lnTo>
                <a:lnTo>
                  <a:pt x="5151563" y="386042"/>
                </a:lnTo>
                <a:lnTo>
                  <a:pt x="5152706" y="389165"/>
                </a:lnTo>
                <a:lnTo>
                  <a:pt x="5154698" y="390570"/>
                </a:lnTo>
                <a:lnTo>
                  <a:pt x="5157488" y="392533"/>
                </a:lnTo>
                <a:lnTo>
                  <a:pt x="5160730" y="392498"/>
                </a:lnTo>
                <a:lnTo>
                  <a:pt x="5166509" y="393477"/>
                </a:lnTo>
                <a:lnTo>
                  <a:pt x="5174091" y="392632"/>
                </a:lnTo>
                <a:lnTo>
                  <a:pt x="5179373" y="391714"/>
                </a:lnTo>
                <a:lnTo>
                  <a:pt x="5186156" y="390307"/>
                </a:lnTo>
                <a:lnTo>
                  <a:pt x="5189149" y="389322"/>
                </a:lnTo>
                <a:lnTo>
                  <a:pt x="5191589" y="388723"/>
                </a:lnTo>
                <a:lnTo>
                  <a:pt x="5199003" y="400901"/>
                </a:lnTo>
                <a:lnTo>
                  <a:pt x="5210101" y="417219"/>
                </a:lnTo>
                <a:lnTo>
                  <a:pt x="5220049" y="436591"/>
                </a:lnTo>
                <a:lnTo>
                  <a:pt x="5231987" y="457369"/>
                </a:lnTo>
                <a:lnTo>
                  <a:pt x="5240836" y="477514"/>
                </a:lnTo>
                <a:lnTo>
                  <a:pt x="5243966" y="488221"/>
                </a:lnTo>
                <a:lnTo>
                  <a:pt x="5246995" y="497311"/>
                </a:lnTo>
                <a:lnTo>
                  <a:pt x="5247732" y="506333"/>
                </a:lnTo>
                <a:lnTo>
                  <a:pt x="5248220" y="514406"/>
                </a:lnTo>
                <a:lnTo>
                  <a:pt x="5247664" y="520972"/>
                </a:lnTo>
                <a:lnTo>
                  <a:pt x="5245961" y="524412"/>
                </a:lnTo>
                <a:lnTo>
                  <a:pt x="5244415" y="527186"/>
                </a:lnTo>
                <a:lnTo>
                  <a:pt x="5235012" y="513606"/>
                </a:lnTo>
                <a:lnTo>
                  <a:pt x="5226306" y="498973"/>
                </a:lnTo>
                <a:lnTo>
                  <a:pt x="5207548" y="469530"/>
                </a:lnTo>
                <a:lnTo>
                  <a:pt x="5198141" y="455949"/>
                </a:lnTo>
                <a:lnTo>
                  <a:pt x="5188831" y="443983"/>
                </a:lnTo>
                <a:lnTo>
                  <a:pt x="5183007" y="439107"/>
                </a:lnTo>
                <a:lnTo>
                  <a:pt x="5178375" y="435071"/>
                </a:lnTo>
                <a:lnTo>
                  <a:pt x="5172247" y="431530"/>
                </a:lnTo>
                <a:lnTo>
                  <a:pt x="5167712" y="429109"/>
                </a:lnTo>
                <a:lnTo>
                  <a:pt x="5164263" y="438274"/>
                </a:lnTo>
                <a:lnTo>
                  <a:pt x="5162957" y="448176"/>
                </a:lnTo>
                <a:lnTo>
                  <a:pt x="5162046" y="458357"/>
                </a:lnTo>
                <a:lnTo>
                  <a:pt x="5162085" y="468433"/>
                </a:lnTo>
                <a:lnTo>
                  <a:pt x="5164267" y="479245"/>
                </a:lnTo>
                <a:lnTo>
                  <a:pt x="5166049" y="489776"/>
                </a:lnTo>
                <a:lnTo>
                  <a:pt x="5170559" y="510732"/>
                </a:lnTo>
                <a:lnTo>
                  <a:pt x="5173973" y="532461"/>
                </a:lnTo>
                <a:lnTo>
                  <a:pt x="5174559" y="542150"/>
                </a:lnTo>
                <a:lnTo>
                  <a:pt x="5173650" y="552331"/>
                </a:lnTo>
                <a:lnTo>
                  <a:pt x="5172341" y="562232"/>
                </a:lnTo>
                <a:lnTo>
                  <a:pt x="5168889" y="571397"/>
                </a:lnTo>
                <a:lnTo>
                  <a:pt x="5166492" y="575890"/>
                </a:lnTo>
                <a:lnTo>
                  <a:pt x="5164492" y="580666"/>
                </a:lnTo>
                <a:lnTo>
                  <a:pt x="5161444" y="583932"/>
                </a:lnTo>
                <a:lnTo>
                  <a:pt x="5157153" y="588640"/>
                </a:lnTo>
                <a:lnTo>
                  <a:pt x="5143202" y="544027"/>
                </a:lnTo>
                <a:lnTo>
                  <a:pt x="5138434" y="528304"/>
                </a:lnTo>
                <a:lnTo>
                  <a:pt x="5133861" y="515808"/>
                </a:lnTo>
                <a:lnTo>
                  <a:pt x="5128842" y="505315"/>
                </a:lnTo>
                <a:lnTo>
                  <a:pt x="5122074" y="494365"/>
                </a:lnTo>
                <a:lnTo>
                  <a:pt x="5113861" y="481626"/>
                </a:lnTo>
                <a:lnTo>
                  <a:pt x="5103015" y="466256"/>
                </a:lnTo>
                <a:lnTo>
                  <a:pt x="5110298" y="460563"/>
                </a:lnTo>
                <a:lnTo>
                  <a:pt x="5114141" y="457857"/>
                </a:lnTo>
                <a:lnTo>
                  <a:pt x="5117285" y="456208"/>
                </a:lnTo>
                <a:lnTo>
                  <a:pt x="5120676" y="455504"/>
                </a:lnTo>
                <a:lnTo>
                  <a:pt x="5124064" y="454798"/>
                </a:lnTo>
                <a:lnTo>
                  <a:pt x="5127305" y="454762"/>
                </a:lnTo>
                <a:lnTo>
                  <a:pt x="5129996" y="455111"/>
                </a:lnTo>
                <a:lnTo>
                  <a:pt x="5133085" y="455742"/>
                </a:lnTo>
                <a:lnTo>
                  <a:pt x="5135476" y="457425"/>
                </a:lnTo>
                <a:lnTo>
                  <a:pt x="5140356" y="462407"/>
                </a:lnTo>
                <a:lnTo>
                  <a:pt x="5145183" y="469671"/>
                </a:lnTo>
                <a:lnTo>
                  <a:pt x="5149160" y="478656"/>
                </a:lnTo>
                <a:lnTo>
                  <a:pt x="5150559" y="476550"/>
                </a:lnTo>
                <a:lnTo>
                  <a:pt x="5151807" y="475109"/>
                </a:lnTo>
                <a:lnTo>
                  <a:pt x="5151762" y="471212"/>
                </a:lnTo>
                <a:lnTo>
                  <a:pt x="5152117" y="467597"/>
                </a:lnTo>
                <a:lnTo>
                  <a:pt x="5150726" y="463525"/>
                </a:lnTo>
                <a:lnTo>
                  <a:pt x="5150829" y="458960"/>
                </a:lnTo>
                <a:lnTo>
                  <a:pt x="5150235" y="455450"/>
                </a:lnTo>
                <a:lnTo>
                  <a:pt x="5151932" y="452008"/>
                </a:lnTo>
                <a:lnTo>
                  <a:pt x="5153184" y="450569"/>
                </a:lnTo>
                <a:lnTo>
                  <a:pt x="5155380" y="449023"/>
                </a:lnTo>
                <a:lnTo>
                  <a:pt x="5148001" y="446919"/>
                </a:lnTo>
                <a:lnTo>
                  <a:pt x="5140227" y="444538"/>
                </a:lnTo>
                <a:lnTo>
                  <a:pt x="5126726" y="438894"/>
                </a:lnTo>
                <a:lnTo>
                  <a:pt x="5114469" y="431808"/>
                </a:lnTo>
                <a:lnTo>
                  <a:pt x="5102915" y="423672"/>
                </a:lnTo>
                <a:lnTo>
                  <a:pt x="5092208" y="413812"/>
                </a:lnTo>
                <a:lnTo>
                  <a:pt x="5082200" y="402899"/>
                </a:lnTo>
                <a:lnTo>
                  <a:pt x="5074089" y="391776"/>
                </a:lnTo>
                <a:lnTo>
                  <a:pt x="5065880" y="379037"/>
                </a:lnTo>
                <a:lnTo>
                  <a:pt x="5057671" y="366301"/>
                </a:lnTo>
                <a:lnTo>
                  <a:pt x="5051110" y="352404"/>
                </a:lnTo>
                <a:lnTo>
                  <a:pt x="5038435" y="322608"/>
                </a:lnTo>
                <a:lnTo>
                  <a:pt x="5013293" y="260068"/>
                </a:lnTo>
                <a:lnTo>
                  <a:pt x="5005686" y="244661"/>
                </a:lnTo>
                <a:lnTo>
                  <a:pt x="4998075" y="229254"/>
                </a:lnTo>
                <a:lnTo>
                  <a:pt x="4989374" y="214620"/>
                </a:lnTo>
                <a:lnTo>
                  <a:pt x="4980117" y="200373"/>
                </a:lnTo>
                <a:lnTo>
                  <a:pt x="4970864" y="186125"/>
                </a:lnTo>
                <a:lnTo>
                  <a:pt x="4960511" y="172652"/>
                </a:lnTo>
                <a:lnTo>
                  <a:pt x="4949062" y="159951"/>
                </a:lnTo>
                <a:lnTo>
                  <a:pt x="4936913" y="148302"/>
                </a:lnTo>
                <a:lnTo>
                  <a:pt x="4923818" y="136762"/>
                </a:lnTo>
                <a:lnTo>
                  <a:pt x="4910420" y="126554"/>
                </a:lnTo>
                <a:lnTo>
                  <a:pt x="4895379" y="117506"/>
                </a:lnTo>
                <a:lnTo>
                  <a:pt x="4879634" y="109512"/>
                </a:lnTo>
                <a:lnTo>
                  <a:pt x="4861849" y="102397"/>
                </a:lnTo>
                <a:lnTo>
                  <a:pt x="4843760" y="96615"/>
                </a:lnTo>
                <a:lnTo>
                  <a:pt x="4834093" y="94444"/>
                </a:lnTo>
                <a:lnTo>
                  <a:pt x="4824823" y="92555"/>
                </a:lnTo>
                <a:lnTo>
                  <a:pt x="4814457" y="91437"/>
                </a:lnTo>
                <a:lnTo>
                  <a:pt x="4803691" y="90040"/>
                </a:lnTo>
                <a:lnTo>
                  <a:pt x="4803849" y="83195"/>
                </a:lnTo>
                <a:lnTo>
                  <a:pt x="4803058" y="76454"/>
                </a:lnTo>
                <a:lnTo>
                  <a:pt x="4802268" y="69714"/>
                </a:lnTo>
                <a:lnTo>
                  <a:pt x="4800285" y="62133"/>
                </a:lnTo>
                <a:lnTo>
                  <a:pt x="4797751" y="54938"/>
                </a:lnTo>
                <a:lnTo>
                  <a:pt x="4793872" y="47567"/>
                </a:lnTo>
                <a:lnTo>
                  <a:pt x="4785166" y="32934"/>
                </a:lnTo>
                <a:lnTo>
                  <a:pt x="4774319" y="17563"/>
                </a:lnTo>
                <a:lnTo>
                  <a:pt x="4761176" y="2126"/>
                </a:lnTo>
                <a:close/>
                <a:moveTo>
                  <a:pt x="0" y="0"/>
                </a:moveTo>
                <a:lnTo>
                  <a:pt x="1624614" y="0"/>
                </a:lnTo>
                <a:lnTo>
                  <a:pt x="1624614" y="1"/>
                </a:lnTo>
                <a:lnTo>
                  <a:pt x="4281630" y="1"/>
                </a:lnTo>
                <a:lnTo>
                  <a:pt x="4284768" y="5963"/>
                </a:lnTo>
                <a:lnTo>
                  <a:pt x="4289940" y="15789"/>
                </a:lnTo>
                <a:lnTo>
                  <a:pt x="4297158" y="24737"/>
                </a:lnTo>
                <a:lnTo>
                  <a:pt x="4303729" y="32458"/>
                </a:lnTo>
                <a:lnTo>
                  <a:pt x="4307563" y="35929"/>
                </a:lnTo>
                <a:lnTo>
                  <a:pt x="4311545" y="38734"/>
                </a:lnTo>
                <a:lnTo>
                  <a:pt x="4316475" y="41434"/>
                </a:lnTo>
                <a:lnTo>
                  <a:pt x="4320613" y="43574"/>
                </a:lnTo>
                <a:lnTo>
                  <a:pt x="4325845" y="44940"/>
                </a:lnTo>
                <a:lnTo>
                  <a:pt x="4332025" y="46200"/>
                </a:lnTo>
                <a:lnTo>
                  <a:pt x="4337955" y="46514"/>
                </a:lnTo>
                <a:lnTo>
                  <a:pt x="4344189" y="45491"/>
                </a:lnTo>
                <a:lnTo>
                  <a:pt x="4351369" y="44363"/>
                </a:lnTo>
                <a:lnTo>
                  <a:pt x="4358300" y="42287"/>
                </a:lnTo>
                <a:lnTo>
                  <a:pt x="4364065" y="55625"/>
                </a:lnTo>
                <a:lnTo>
                  <a:pt x="4370627" y="69521"/>
                </a:lnTo>
                <a:lnTo>
                  <a:pt x="4378688" y="82927"/>
                </a:lnTo>
                <a:lnTo>
                  <a:pt x="4387942" y="97175"/>
                </a:lnTo>
                <a:lnTo>
                  <a:pt x="4398843" y="110261"/>
                </a:lnTo>
                <a:lnTo>
                  <a:pt x="4410390" y="124577"/>
                </a:lnTo>
                <a:lnTo>
                  <a:pt x="4422886" y="138788"/>
                </a:lnTo>
                <a:lnTo>
                  <a:pt x="4436874" y="152505"/>
                </a:lnTo>
                <a:lnTo>
                  <a:pt x="4449220" y="167383"/>
                </a:lnTo>
                <a:lnTo>
                  <a:pt x="4462510" y="182154"/>
                </a:lnTo>
                <a:lnTo>
                  <a:pt x="4477449" y="195768"/>
                </a:lnTo>
                <a:lnTo>
                  <a:pt x="4492786" y="209659"/>
                </a:lnTo>
                <a:lnTo>
                  <a:pt x="4509519" y="221443"/>
                </a:lnTo>
                <a:lnTo>
                  <a:pt x="4526652" y="233509"/>
                </a:lnTo>
                <a:lnTo>
                  <a:pt x="4545033" y="244135"/>
                </a:lnTo>
                <a:lnTo>
                  <a:pt x="4564513" y="253988"/>
                </a:lnTo>
                <a:lnTo>
                  <a:pt x="4553198" y="252977"/>
                </a:lnTo>
                <a:lnTo>
                  <a:pt x="4544823" y="253264"/>
                </a:lnTo>
                <a:lnTo>
                  <a:pt x="4537644" y="254391"/>
                </a:lnTo>
                <a:lnTo>
                  <a:pt x="4534651" y="255376"/>
                </a:lnTo>
                <a:lnTo>
                  <a:pt x="4532455" y="256922"/>
                </a:lnTo>
                <a:lnTo>
                  <a:pt x="4530262" y="258467"/>
                </a:lnTo>
                <a:lnTo>
                  <a:pt x="4528464" y="260295"/>
                </a:lnTo>
                <a:lnTo>
                  <a:pt x="4525918" y="265456"/>
                </a:lnTo>
                <a:lnTo>
                  <a:pt x="4523713" y="273181"/>
                </a:lnTo>
                <a:lnTo>
                  <a:pt x="4521459" y="283187"/>
                </a:lnTo>
                <a:lnTo>
                  <a:pt x="4531471" y="287922"/>
                </a:lnTo>
                <a:lnTo>
                  <a:pt x="4541884" y="292935"/>
                </a:lnTo>
                <a:lnTo>
                  <a:pt x="4551447" y="299669"/>
                </a:lnTo>
                <a:lnTo>
                  <a:pt x="4561007" y="306401"/>
                </a:lnTo>
                <a:lnTo>
                  <a:pt x="4569870" y="314191"/>
                </a:lnTo>
                <a:lnTo>
                  <a:pt x="4578336" y="321698"/>
                </a:lnTo>
                <a:lnTo>
                  <a:pt x="4585706" y="329980"/>
                </a:lnTo>
                <a:lnTo>
                  <a:pt x="4591577" y="338752"/>
                </a:lnTo>
                <a:lnTo>
                  <a:pt x="4597845" y="347805"/>
                </a:lnTo>
                <a:lnTo>
                  <a:pt x="4602369" y="356402"/>
                </a:lnTo>
                <a:lnTo>
                  <a:pt x="4605399" y="365493"/>
                </a:lnTo>
                <a:lnTo>
                  <a:pt x="4606933" y="375076"/>
                </a:lnTo>
                <a:lnTo>
                  <a:pt x="4607671" y="384098"/>
                </a:lnTo>
                <a:lnTo>
                  <a:pt x="4605567" y="393438"/>
                </a:lnTo>
                <a:lnTo>
                  <a:pt x="4602663" y="402215"/>
                </a:lnTo>
                <a:lnTo>
                  <a:pt x="4598769" y="407203"/>
                </a:lnTo>
                <a:lnTo>
                  <a:pt x="4597320" y="411591"/>
                </a:lnTo>
                <a:lnTo>
                  <a:pt x="4612411" y="418358"/>
                </a:lnTo>
                <a:lnTo>
                  <a:pt x="4626658" y="426845"/>
                </a:lnTo>
                <a:lnTo>
                  <a:pt x="4642647" y="435784"/>
                </a:lnTo>
                <a:lnTo>
                  <a:pt x="4657393" y="446170"/>
                </a:lnTo>
                <a:lnTo>
                  <a:pt x="4684283" y="468197"/>
                </a:lnTo>
                <a:lnTo>
                  <a:pt x="4698078" y="478687"/>
                </a:lnTo>
                <a:lnTo>
                  <a:pt x="4711075" y="488613"/>
                </a:lnTo>
                <a:lnTo>
                  <a:pt x="4712775" y="485172"/>
                </a:lnTo>
                <a:lnTo>
                  <a:pt x="4713827" y="480502"/>
                </a:lnTo>
                <a:lnTo>
                  <a:pt x="4713233" y="476992"/>
                </a:lnTo>
                <a:lnTo>
                  <a:pt x="4711995" y="472253"/>
                </a:lnTo>
                <a:lnTo>
                  <a:pt x="4707619" y="462990"/>
                </a:lnTo>
                <a:lnTo>
                  <a:pt x="4702846" y="453444"/>
                </a:lnTo>
                <a:lnTo>
                  <a:pt x="4701054" y="449091"/>
                </a:lnTo>
                <a:lnTo>
                  <a:pt x="4698867" y="444458"/>
                </a:lnTo>
                <a:lnTo>
                  <a:pt x="4698424" y="440281"/>
                </a:lnTo>
                <a:lnTo>
                  <a:pt x="4698778" y="436665"/>
                </a:lnTo>
                <a:lnTo>
                  <a:pt x="4700229" y="432276"/>
                </a:lnTo>
                <a:lnTo>
                  <a:pt x="4704222" y="428903"/>
                </a:lnTo>
                <a:lnTo>
                  <a:pt x="4709161" y="425424"/>
                </a:lnTo>
                <a:lnTo>
                  <a:pt x="4716092" y="423350"/>
                </a:lnTo>
                <a:lnTo>
                  <a:pt x="4715039" y="428020"/>
                </a:lnTo>
                <a:lnTo>
                  <a:pt x="4714234" y="433636"/>
                </a:lnTo>
                <a:lnTo>
                  <a:pt x="4713977" y="438866"/>
                </a:lnTo>
                <a:lnTo>
                  <a:pt x="4714372" y="445327"/>
                </a:lnTo>
                <a:lnTo>
                  <a:pt x="4715309" y="451399"/>
                </a:lnTo>
                <a:lnTo>
                  <a:pt x="4718543" y="457541"/>
                </a:lnTo>
                <a:lnTo>
                  <a:pt x="4720978" y="463122"/>
                </a:lnTo>
                <a:lnTo>
                  <a:pt x="4724211" y="469262"/>
                </a:lnTo>
                <a:lnTo>
                  <a:pt x="4727194" y="474455"/>
                </a:lnTo>
                <a:lnTo>
                  <a:pt x="4731125" y="479544"/>
                </a:lnTo>
                <a:lnTo>
                  <a:pt x="4736154" y="483858"/>
                </a:lnTo>
                <a:lnTo>
                  <a:pt x="4741334" y="487506"/>
                </a:lnTo>
                <a:lnTo>
                  <a:pt x="4746664" y="490485"/>
                </a:lnTo>
                <a:lnTo>
                  <a:pt x="4752297" y="492133"/>
                </a:lnTo>
                <a:lnTo>
                  <a:pt x="4758075" y="493111"/>
                </a:lnTo>
                <a:lnTo>
                  <a:pt x="4764555" y="493037"/>
                </a:lnTo>
                <a:lnTo>
                  <a:pt x="4759796" y="512101"/>
                </a:lnTo>
                <a:lnTo>
                  <a:pt x="4757595" y="519827"/>
                </a:lnTo>
                <a:lnTo>
                  <a:pt x="4754597" y="526993"/>
                </a:lnTo>
                <a:lnTo>
                  <a:pt x="4752497" y="530153"/>
                </a:lnTo>
                <a:lnTo>
                  <a:pt x="4749603" y="532751"/>
                </a:lnTo>
                <a:lnTo>
                  <a:pt x="4746708" y="535351"/>
                </a:lnTo>
                <a:lnTo>
                  <a:pt x="4743415" y="537670"/>
                </a:lnTo>
                <a:lnTo>
                  <a:pt x="4739327" y="539428"/>
                </a:lnTo>
                <a:lnTo>
                  <a:pt x="4734290" y="541293"/>
                </a:lnTo>
                <a:lnTo>
                  <a:pt x="4729401" y="542487"/>
                </a:lnTo>
                <a:lnTo>
                  <a:pt x="4722768" y="543227"/>
                </a:lnTo>
                <a:lnTo>
                  <a:pt x="4761605" y="579852"/>
                </a:lnTo>
                <a:lnTo>
                  <a:pt x="4780321" y="599218"/>
                </a:lnTo>
                <a:lnTo>
                  <a:pt x="4799143" y="620201"/>
                </a:lnTo>
                <a:lnTo>
                  <a:pt x="4802787" y="614266"/>
                </a:lnTo>
                <a:lnTo>
                  <a:pt x="4805088" y="608158"/>
                </a:lnTo>
                <a:lnTo>
                  <a:pt x="4805493" y="602259"/>
                </a:lnTo>
                <a:lnTo>
                  <a:pt x="4805201" y="597415"/>
                </a:lnTo>
                <a:lnTo>
                  <a:pt x="4804908" y="592570"/>
                </a:lnTo>
                <a:lnTo>
                  <a:pt x="4803268" y="587549"/>
                </a:lnTo>
                <a:lnTo>
                  <a:pt x="4798592" y="579619"/>
                </a:lnTo>
                <a:lnTo>
                  <a:pt x="4796208" y="571756"/>
                </a:lnTo>
                <a:lnTo>
                  <a:pt x="4795215" y="567965"/>
                </a:lnTo>
                <a:lnTo>
                  <a:pt x="4796516" y="564244"/>
                </a:lnTo>
                <a:lnTo>
                  <a:pt x="4798217" y="560804"/>
                </a:lnTo>
                <a:lnTo>
                  <a:pt x="4801412" y="556869"/>
                </a:lnTo>
                <a:lnTo>
                  <a:pt x="4807448" y="552617"/>
                </a:lnTo>
                <a:lnTo>
                  <a:pt x="4815231" y="548822"/>
                </a:lnTo>
                <a:lnTo>
                  <a:pt x="4809209" y="540716"/>
                </a:lnTo>
                <a:lnTo>
                  <a:pt x="4802392" y="532050"/>
                </a:lnTo>
                <a:lnTo>
                  <a:pt x="4791049" y="514787"/>
                </a:lnTo>
                <a:lnTo>
                  <a:pt x="4781899" y="495976"/>
                </a:lnTo>
                <a:lnTo>
                  <a:pt x="4773150" y="477446"/>
                </a:lnTo>
                <a:lnTo>
                  <a:pt x="4766295" y="458704"/>
                </a:lnTo>
                <a:lnTo>
                  <a:pt x="4759441" y="439962"/>
                </a:lnTo>
                <a:lnTo>
                  <a:pt x="4746375" y="403707"/>
                </a:lnTo>
                <a:lnTo>
                  <a:pt x="4738919" y="387635"/>
                </a:lnTo>
                <a:lnTo>
                  <a:pt x="4729411" y="372437"/>
                </a:lnTo>
                <a:lnTo>
                  <a:pt x="4720163" y="358191"/>
                </a:lnTo>
                <a:lnTo>
                  <a:pt x="4708560" y="346157"/>
                </a:lnTo>
                <a:lnTo>
                  <a:pt x="4703035" y="339946"/>
                </a:lnTo>
                <a:lnTo>
                  <a:pt x="4696262" y="335176"/>
                </a:lnTo>
                <a:lnTo>
                  <a:pt x="4689487" y="330405"/>
                </a:lnTo>
                <a:lnTo>
                  <a:pt x="4682015" y="326690"/>
                </a:lnTo>
                <a:lnTo>
                  <a:pt x="4673745" y="322412"/>
                </a:lnTo>
                <a:lnTo>
                  <a:pt x="4666124" y="319362"/>
                </a:lnTo>
                <a:lnTo>
                  <a:pt x="4657002" y="316804"/>
                </a:lnTo>
                <a:lnTo>
                  <a:pt x="4647335" y="314636"/>
                </a:lnTo>
                <a:lnTo>
                  <a:pt x="4648140" y="309018"/>
                </a:lnTo>
                <a:lnTo>
                  <a:pt x="4646952" y="301997"/>
                </a:lnTo>
                <a:lnTo>
                  <a:pt x="4645765" y="294976"/>
                </a:lnTo>
                <a:lnTo>
                  <a:pt x="4642835" y="287501"/>
                </a:lnTo>
                <a:lnTo>
                  <a:pt x="4639105" y="279463"/>
                </a:lnTo>
                <a:lnTo>
                  <a:pt x="4633880" y="271919"/>
                </a:lnTo>
                <a:lnTo>
                  <a:pt x="4628258" y="264095"/>
                </a:lnTo>
                <a:lnTo>
                  <a:pt x="4622084" y="256657"/>
                </a:lnTo>
                <a:lnTo>
                  <a:pt x="4615365" y="249604"/>
                </a:lnTo>
                <a:lnTo>
                  <a:pt x="4607945" y="243606"/>
                </a:lnTo>
                <a:lnTo>
                  <a:pt x="4600525" y="237607"/>
                </a:lnTo>
                <a:lnTo>
                  <a:pt x="4593750" y="232836"/>
                </a:lnTo>
                <a:lnTo>
                  <a:pt x="4586277" y="229120"/>
                </a:lnTo>
                <a:lnTo>
                  <a:pt x="4579451" y="226632"/>
                </a:lnTo>
                <a:lnTo>
                  <a:pt x="4573670" y="225653"/>
                </a:lnTo>
                <a:lnTo>
                  <a:pt x="4569882" y="226076"/>
                </a:lnTo>
                <a:lnTo>
                  <a:pt x="4567039" y="226394"/>
                </a:lnTo>
                <a:lnTo>
                  <a:pt x="4573882" y="216525"/>
                </a:lnTo>
                <a:lnTo>
                  <a:pt x="4578677" y="207534"/>
                </a:lnTo>
                <a:lnTo>
                  <a:pt x="4581828" y="199704"/>
                </a:lnTo>
                <a:lnTo>
                  <a:pt x="4583631" y="191699"/>
                </a:lnTo>
                <a:lnTo>
                  <a:pt x="4583789" y="184854"/>
                </a:lnTo>
                <a:lnTo>
                  <a:pt x="4582602" y="177834"/>
                </a:lnTo>
                <a:lnTo>
                  <a:pt x="4579370" y="171692"/>
                </a:lnTo>
                <a:lnTo>
                  <a:pt x="4576287" y="164883"/>
                </a:lnTo>
                <a:lnTo>
                  <a:pt x="4570611" y="159341"/>
                </a:lnTo>
                <a:lnTo>
                  <a:pt x="4564687" y="152849"/>
                </a:lnTo>
                <a:lnTo>
                  <a:pt x="4558065" y="147411"/>
                </a:lnTo>
                <a:lnTo>
                  <a:pt x="4550096" y="141799"/>
                </a:lnTo>
                <a:lnTo>
                  <a:pt x="4532262" y="130787"/>
                </a:lnTo>
                <a:lnTo>
                  <a:pt x="4512137" y="119706"/>
                </a:lnTo>
                <a:lnTo>
                  <a:pt x="4521918" y="111134"/>
                </a:lnTo>
                <a:lnTo>
                  <a:pt x="4531797" y="104177"/>
                </a:lnTo>
                <a:lnTo>
                  <a:pt x="4540975" y="98274"/>
                </a:lnTo>
                <a:lnTo>
                  <a:pt x="4550005" y="93038"/>
                </a:lnTo>
                <a:lnTo>
                  <a:pt x="4566816" y="84004"/>
                </a:lnTo>
                <a:lnTo>
                  <a:pt x="4584422" y="75533"/>
                </a:lnTo>
                <a:lnTo>
                  <a:pt x="4602180" y="66397"/>
                </a:lnTo>
                <a:lnTo>
                  <a:pt x="4611059" y="61827"/>
                </a:lnTo>
                <a:lnTo>
                  <a:pt x="4620787" y="55537"/>
                </a:lnTo>
                <a:lnTo>
                  <a:pt x="4632011" y="48754"/>
                </a:lnTo>
                <a:lnTo>
                  <a:pt x="4643535" y="40638"/>
                </a:lnTo>
                <a:lnTo>
                  <a:pt x="4655912" y="30801"/>
                </a:lnTo>
                <a:lnTo>
                  <a:pt x="4669782" y="20472"/>
                </a:lnTo>
                <a:lnTo>
                  <a:pt x="4680193" y="25486"/>
                </a:lnTo>
                <a:lnTo>
                  <a:pt x="4690907" y="29165"/>
                </a:lnTo>
                <a:lnTo>
                  <a:pt x="4702319" y="31792"/>
                </a:lnTo>
                <a:lnTo>
                  <a:pt x="4712785" y="34522"/>
                </a:lnTo>
                <a:lnTo>
                  <a:pt x="4734715" y="37600"/>
                </a:lnTo>
                <a:lnTo>
                  <a:pt x="4757193" y="40288"/>
                </a:lnTo>
                <a:lnTo>
                  <a:pt x="4755832" y="52472"/>
                </a:lnTo>
                <a:lnTo>
                  <a:pt x="4755719" y="63213"/>
                </a:lnTo>
                <a:lnTo>
                  <a:pt x="4756853" y="72515"/>
                </a:lnTo>
                <a:lnTo>
                  <a:pt x="4759884" y="81607"/>
                </a:lnTo>
                <a:lnTo>
                  <a:pt x="4763064" y="90030"/>
                </a:lnTo>
                <a:lnTo>
                  <a:pt x="4767490" y="97013"/>
                </a:lnTo>
                <a:lnTo>
                  <a:pt x="4772168" y="104945"/>
                </a:lnTo>
                <a:lnTo>
                  <a:pt x="4777941" y="112101"/>
                </a:lnTo>
                <a:lnTo>
                  <a:pt x="4792081" y="125153"/>
                </a:lnTo>
                <a:lnTo>
                  <a:pt x="4806470" y="139151"/>
                </a:lnTo>
                <a:lnTo>
                  <a:pt x="4823250" y="154832"/>
                </a:lnTo>
                <a:lnTo>
                  <a:pt x="4831812" y="163953"/>
                </a:lnTo>
                <a:lnTo>
                  <a:pt x="4839128" y="174516"/>
                </a:lnTo>
                <a:lnTo>
                  <a:pt x="4830754" y="174803"/>
                </a:lnTo>
                <a:lnTo>
                  <a:pt x="4823973" y="176211"/>
                </a:lnTo>
                <a:lnTo>
                  <a:pt x="4819085" y="177408"/>
                </a:lnTo>
                <a:lnTo>
                  <a:pt x="4813896" y="179939"/>
                </a:lnTo>
                <a:lnTo>
                  <a:pt x="4810853" y="183206"/>
                </a:lnTo>
                <a:lnTo>
                  <a:pt x="4809152" y="186647"/>
                </a:lnTo>
                <a:lnTo>
                  <a:pt x="4807454" y="190088"/>
                </a:lnTo>
                <a:lnTo>
                  <a:pt x="4807898" y="194266"/>
                </a:lnTo>
                <a:lnTo>
                  <a:pt x="4808341" y="198442"/>
                </a:lnTo>
                <a:lnTo>
                  <a:pt x="4809033" y="203567"/>
                </a:lnTo>
                <a:lnTo>
                  <a:pt x="4813806" y="213113"/>
                </a:lnTo>
                <a:lnTo>
                  <a:pt x="4821272" y="223008"/>
                </a:lnTo>
                <a:lnTo>
                  <a:pt x="4829684" y="232797"/>
                </a:lnTo>
                <a:lnTo>
                  <a:pt x="4840387" y="242654"/>
                </a:lnTo>
                <a:lnTo>
                  <a:pt x="4851147" y="250231"/>
                </a:lnTo>
                <a:lnTo>
                  <a:pt x="4861507" y="257527"/>
                </a:lnTo>
                <a:lnTo>
                  <a:pt x="4872466" y="262154"/>
                </a:lnTo>
                <a:lnTo>
                  <a:pt x="4877697" y="263519"/>
                </a:lnTo>
                <a:lnTo>
                  <a:pt x="4881983" y="264990"/>
                </a:lnTo>
                <a:lnTo>
                  <a:pt x="4886172" y="264849"/>
                </a:lnTo>
                <a:lnTo>
                  <a:pt x="4889962" y="264424"/>
                </a:lnTo>
                <a:lnTo>
                  <a:pt x="4892953" y="263440"/>
                </a:lnTo>
                <a:lnTo>
                  <a:pt x="4895697" y="261508"/>
                </a:lnTo>
                <a:lnTo>
                  <a:pt x="4898344" y="257961"/>
                </a:lnTo>
                <a:lnTo>
                  <a:pt x="4899092" y="254623"/>
                </a:lnTo>
                <a:lnTo>
                  <a:pt x="4902178" y="261433"/>
                </a:lnTo>
                <a:lnTo>
                  <a:pt x="4901872" y="268948"/>
                </a:lnTo>
                <a:lnTo>
                  <a:pt x="4902112" y="276074"/>
                </a:lnTo>
                <a:lnTo>
                  <a:pt x="4901953" y="282920"/>
                </a:lnTo>
                <a:lnTo>
                  <a:pt x="4900141" y="297102"/>
                </a:lnTo>
                <a:lnTo>
                  <a:pt x="4895636" y="310935"/>
                </a:lnTo>
                <a:lnTo>
                  <a:pt x="4891532" y="325053"/>
                </a:lnTo>
                <a:lnTo>
                  <a:pt x="4887826" y="339447"/>
                </a:lnTo>
                <a:lnTo>
                  <a:pt x="4885067" y="353737"/>
                </a:lnTo>
                <a:lnTo>
                  <a:pt x="4883413" y="361074"/>
                </a:lnTo>
                <a:lnTo>
                  <a:pt x="4883501" y="368867"/>
                </a:lnTo>
                <a:lnTo>
                  <a:pt x="4886636" y="373393"/>
                </a:lnTo>
                <a:lnTo>
                  <a:pt x="4890071" y="376586"/>
                </a:lnTo>
                <a:lnTo>
                  <a:pt x="4893257" y="378830"/>
                </a:lnTo>
                <a:lnTo>
                  <a:pt x="4896995" y="380689"/>
                </a:lnTo>
                <a:lnTo>
                  <a:pt x="4900633" y="380933"/>
                </a:lnTo>
                <a:lnTo>
                  <a:pt x="4905219" y="381070"/>
                </a:lnTo>
                <a:lnTo>
                  <a:pt x="4912550" y="379276"/>
                </a:lnTo>
                <a:lnTo>
                  <a:pt x="4921225" y="377654"/>
                </a:lnTo>
                <a:lnTo>
                  <a:pt x="4925014" y="377232"/>
                </a:lnTo>
                <a:lnTo>
                  <a:pt x="4928801" y="376807"/>
                </a:lnTo>
                <a:lnTo>
                  <a:pt x="4932989" y="376665"/>
                </a:lnTo>
                <a:lnTo>
                  <a:pt x="4937424" y="377469"/>
                </a:lnTo>
                <a:lnTo>
                  <a:pt x="4940612" y="379714"/>
                </a:lnTo>
                <a:lnTo>
                  <a:pt x="4944197" y="382239"/>
                </a:lnTo>
                <a:lnTo>
                  <a:pt x="4938807" y="387719"/>
                </a:lnTo>
                <a:lnTo>
                  <a:pt x="4935462" y="392321"/>
                </a:lnTo>
                <a:lnTo>
                  <a:pt x="4933711" y="398043"/>
                </a:lnTo>
                <a:lnTo>
                  <a:pt x="4931808" y="404435"/>
                </a:lnTo>
                <a:lnTo>
                  <a:pt x="4931801" y="410611"/>
                </a:lnTo>
                <a:lnTo>
                  <a:pt x="4933690" y="416579"/>
                </a:lnTo>
                <a:lnTo>
                  <a:pt x="4936223" y="423774"/>
                </a:lnTo>
                <a:lnTo>
                  <a:pt x="4939303" y="430581"/>
                </a:lnTo>
                <a:lnTo>
                  <a:pt x="4947208" y="444653"/>
                </a:lnTo>
                <a:lnTo>
                  <a:pt x="4957809" y="459074"/>
                </a:lnTo>
                <a:lnTo>
                  <a:pt x="4978708" y="489252"/>
                </a:lnTo>
                <a:lnTo>
                  <a:pt x="4984294" y="487004"/>
                </a:lnTo>
                <a:lnTo>
                  <a:pt x="4988285" y="483631"/>
                </a:lnTo>
                <a:lnTo>
                  <a:pt x="4989835" y="480857"/>
                </a:lnTo>
                <a:lnTo>
                  <a:pt x="4990589" y="477521"/>
                </a:lnTo>
                <a:lnTo>
                  <a:pt x="4990691" y="472957"/>
                </a:lnTo>
                <a:lnTo>
                  <a:pt x="4988901" y="468604"/>
                </a:lnTo>
                <a:lnTo>
                  <a:pt x="4983827" y="460392"/>
                </a:lnTo>
                <a:lnTo>
                  <a:pt x="5002594" y="483658"/>
                </a:lnTo>
                <a:lnTo>
                  <a:pt x="5024099" y="511168"/>
                </a:lnTo>
                <a:lnTo>
                  <a:pt x="5045698" y="540294"/>
                </a:lnTo>
                <a:lnTo>
                  <a:pt x="5056547" y="555664"/>
                </a:lnTo>
                <a:lnTo>
                  <a:pt x="5067794" y="571315"/>
                </a:lnTo>
                <a:lnTo>
                  <a:pt x="5077545" y="587459"/>
                </a:lnTo>
                <a:lnTo>
                  <a:pt x="5086349" y="603709"/>
                </a:lnTo>
                <a:lnTo>
                  <a:pt x="5094605" y="620343"/>
                </a:lnTo>
                <a:lnTo>
                  <a:pt x="5101513" y="636803"/>
                </a:lnTo>
                <a:lnTo>
                  <a:pt x="5107072" y="653087"/>
                </a:lnTo>
                <a:lnTo>
                  <a:pt x="5110193" y="669972"/>
                </a:lnTo>
                <a:lnTo>
                  <a:pt x="5111167" y="686118"/>
                </a:lnTo>
                <a:lnTo>
                  <a:pt x="5111659" y="694192"/>
                </a:lnTo>
                <a:lnTo>
                  <a:pt x="5110798" y="702089"/>
                </a:lnTo>
                <a:lnTo>
                  <a:pt x="5113837" y="705002"/>
                </a:lnTo>
                <a:lnTo>
                  <a:pt x="5117175" y="706579"/>
                </a:lnTo>
                <a:lnTo>
                  <a:pt x="5120962" y="706155"/>
                </a:lnTo>
                <a:lnTo>
                  <a:pt x="5125300" y="705346"/>
                </a:lnTo>
                <a:lnTo>
                  <a:pt x="5129539" y="702921"/>
                </a:lnTo>
                <a:lnTo>
                  <a:pt x="5135128" y="700672"/>
                </a:lnTo>
                <a:lnTo>
                  <a:pt x="5143855" y="696769"/>
                </a:lnTo>
                <a:lnTo>
                  <a:pt x="5143273" y="721868"/>
                </a:lnTo>
                <a:lnTo>
                  <a:pt x="5143641" y="746862"/>
                </a:lnTo>
                <a:lnTo>
                  <a:pt x="5144858" y="770137"/>
                </a:lnTo>
                <a:lnTo>
                  <a:pt x="5148518" y="792813"/>
                </a:lnTo>
                <a:lnTo>
                  <a:pt x="5151627" y="815873"/>
                </a:lnTo>
                <a:lnTo>
                  <a:pt x="5156942" y="837394"/>
                </a:lnTo>
                <a:lnTo>
                  <a:pt x="5163444" y="859752"/>
                </a:lnTo>
                <a:lnTo>
                  <a:pt x="5170247" y="880777"/>
                </a:lnTo>
                <a:lnTo>
                  <a:pt x="5177148" y="903415"/>
                </a:lnTo>
                <a:lnTo>
                  <a:pt x="5186643" y="924788"/>
                </a:lnTo>
                <a:lnTo>
                  <a:pt x="5204083" y="970310"/>
                </a:lnTo>
                <a:lnTo>
                  <a:pt x="5224410" y="1019410"/>
                </a:lnTo>
                <a:lnTo>
                  <a:pt x="5245329" y="1072021"/>
                </a:lnTo>
                <a:lnTo>
                  <a:pt x="5237252" y="1070973"/>
                </a:lnTo>
                <a:lnTo>
                  <a:pt x="5229428" y="1070872"/>
                </a:lnTo>
                <a:lnTo>
                  <a:pt x="5225637" y="1071296"/>
                </a:lnTo>
                <a:lnTo>
                  <a:pt x="5221300" y="1072106"/>
                </a:lnTo>
                <a:lnTo>
                  <a:pt x="5216264" y="1073970"/>
                </a:lnTo>
                <a:lnTo>
                  <a:pt x="5211775" y="1075448"/>
                </a:lnTo>
                <a:lnTo>
                  <a:pt x="5216637" y="1092786"/>
                </a:lnTo>
                <a:lnTo>
                  <a:pt x="5223447" y="1107632"/>
                </a:lnTo>
                <a:lnTo>
                  <a:pt x="5229464" y="1121915"/>
                </a:lnTo>
                <a:lnTo>
                  <a:pt x="5233981" y="1136691"/>
                </a:lnTo>
                <a:lnTo>
                  <a:pt x="5236603" y="1151681"/>
                </a:lnTo>
                <a:lnTo>
                  <a:pt x="5237640" y="1159367"/>
                </a:lnTo>
                <a:lnTo>
                  <a:pt x="5237433" y="1168496"/>
                </a:lnTo>
                <a:lnTo>
                  <a:pt x="5236819" y="1177342"/>
                </a:lnTo>
                <a:lnTo>
                  <a:pt x="5235513" y="1187242"/>
                </a:lnTo>
                <a:lnTo>
                  <a:pt x="5233106" y="1197916"/>
                </a:lnTo>
                <a:lnTo>
                  <a:pt x="5230550" y="1209256"/>
                </a:lnTo>
                <a:lnTo>
                  <a:pt x="5225085" y="1194586"/>
                </a:lnTo>
                <a:lnTo>
                  <a:pt x="5219070" y="1180302"/>
                </a:lnTo>
                <a:lnTo>
                  <a:pt x="5213155" y="1167633"/>
                </a:lnTo>
                <a:lnTo>
                  <a:pt x="5205742" y="1155456"/>
                </a:lnTo>
                <a:lnTo>
                  <a:pt x="5198578" y="1144227"/>
                </a:lnTo>
                <a:lnTo>
                  <a:pt x="5191414" y="1132997"/>
                </a:lnTo>
                <a:lnTo>
                  <a:pt x="5175041" y="1111417"/>
                </a:lnTo>
                <a:lnTo>
                  <a:pt x="5156527" y="1089103"/>
                </a:lnTo>
                <a:lnTo>
                  <a:pt x="5147769" y="1076750"/>
                </a:lnTo>
                <a:lnTo>
                  <a:pt x="5139161" y="1063731"/>
                </a:lnTo>
                <a:lnTo>
                  <a:pt x="5130456" y="1049098"/>
                </a:lnTo>
                <a:lnTo>
                  <a:pt x="5121652" y="1032850"/>
                </a:lnTo>
                <a:lnTo>
                  <a:pt x="5114097" y="1015162"/>
                </a:lnTo>
                <a:lnTo>
                  <a:pt x="5106592" y="995189"/>
                </a:lnTo>
                <a:lnTo>
                  <a:pt x="5103896" y="1001021"/>
                </a:lnTo>
                <a:lnTo>
                  <a:pt x="5101746" y="1006461"/>
                </a:lnTo>
                <a:lnTo>
                  <a:pt x="5100542" y="1011800"/>
                </a:lnTo>
                <a:lnTo>
                  <a:pt x="5099737" y="1017417"/>
                </a:lnTo>
                <a:lnTo>
                  <a:pt x="5099227" y="1027880"/>
                </a:lnTo>
                <a:lnTo>
                  <a:pt x="5099511" y="1038903"/>
                </a:lnTo>
                <a:lnTo>
                  <a:pt x="5102640" y="1049608"/>
                </a:lnTo>
                <a:lnTo>
                  <a:pt x="5105767" y="1060312"/>
                </a:lnTo>
                <a:lnTo>
                  <a:pt x="5113367" y="1081897"/>
                </a:lnTo>
                <a:lnTo>
                  <a:pt x="5116891" y="1092885"/>
                </a:lnTo>
                <a:lnTo>
                  <a:pt x="5120967" y="1103483"/>
                </a:lnTo>
                <a:lnTo>
                  <a:pt x="5123145" y="1114293"/>
                </a:lnTo>
                <a:lnTo>
                  <a:pt x="5124379" y="1125210"/>
                </a:lnTo>
                <a:lnTo>
                  <a:pt x="5123567" y="1137005"/>
                </a:lnTo>
                <a:lnTo>
                  <a:pt x="5122761" y="1142623"/>
                </a:lnTo>
                <a:lnTo>
                  <a:pt x="5121560" y="1147960"/>
                </a:lnTo>
                <a:lnTo>
                  <a:pt x="5119805" y="1153683"/>
                </a:lnTo>
                <a:lnTo>
                  <a:pt x="5116559" y="1159898"/>
                </a:lnTo>
                <a:lnTo>
                  <a:pt x="5112515" y="1165553"/>
                </a:lnTo>
                <a:lnTo>
                  <a:pt x="5109018" y="1170822"/>
                </a:lnTo>
                <a:lnTo>
                  <a:pt x="5117107" y="1159512"/>
                </a:lnTo>
                <a:lnTo>
                  <a:pt x="5123648" y="1150978"/>
                </a:lnTo>
                <a:lnTo>
                  <a:pt x="5127092" y="1147993"/>
                </a:lnTo>
                <a:lnTo>
                  <a:pt x="5129836" y="1146060"/>
                </a:lnTo>
                <a:lnTo>
                  <a:pt x="5132429" y="1144793"/>
                </a:lnTo>
                <a:lnTo>
                  <a:pt x="5134871" y="1144196"/>
                </a:lnTo>
                <a:lnTo>
                  <a:pt x="5136219" y="1144370"/>
                </a:lnTo>
                <a:lnTo>
                  <a:pt x="5137813" y="1145493"/>
                </a:lnTo>
                <a:lnTo>
                  <a:pt x="5139406" y="1146615"/>
                </a:lnTo>
                <a:lnTo>
                  <a:pt x="5140849" y="1148405"/>
                </a:lnTo>
                <a:lnTo>
                  <a:pt x="5142887" y="1153703"/>
                </a:lnTo>
                <a:lnTo>
                  <a:pt x="5144074" y="1160724"/>
                </a:lnTo>
                <a:lnTo>
                  <a:pt x="5143617" y="1168904"/>
                </a:lnTo>
                <a:lnTo>
                  <a:pt x="5143405" y="1178031"/>
                </a:lnTo>
                <a:lnTo>
                  <a:pt x="5142645" y="1187546"/>
                </a:lnTo>
                <a:lnTo>
                  <a:pt x="5139991" y="1197271"/>
                </a:lnTo>
                <a:lnTo>
                  <a:pt x="5137734" y="1207277"/>
                </a:lnTo>
                <a:lnTo>
                  <a:pt x="5134682" y="1216722"/>
                </a:lnTo>
                <a:lnTo>
                  <a:pt x="5131382" y="1225221"/>
                </a:lnTo>
                <a:lnTo>
                  <a:pt x="5126338" y="1233262"/>
                </a:lnTo>
                <a:lnTo>
                  <a:pt x="5133511" y="1238312"/>
                </a:lnTo>
                <a:lnTo>
                  <a:pt x="5139736" y="1243469"/>
                </a:lnTo>
                <a:lnTo>
                  <a:pt x="5144710" y="1250067"/>
                </a:lnTo>
                <a:lnTo>
                  <a:pt x="5149288" y="1256384"/>
                </a:lnTo>
                <a:lnTo>
                  <a:pt x="5152220" y="1263860"/>
                </a:lnTo>
                <a:lnTo>
                  <a:pt x="5154755" y="1271054"/>
                </a:lnTo>
                <a:lnTo>
                  <a:pt x="5160219" y="1285724"/>
                </a:lnTo>
                <a:lnTo>
                  <a:pt x="5164585" y="1301167"/>
                </a:lnTo>
                <a:lnTo>
                  <a:pt x="5170451" y="1316118"/>
                </a:lnTo>
                <a:lnTo>
                  <a:pt x="5173780" y="1323874"/>
                </a:lnTo>
                <a:lnTo>
                  <a:pt x="5178210" y="1330858"/>
                </a:lnTo>
                <a:lnTo>
                  <a:pt x="5184530" y="1337630"/>
                </a:lnTo>
                <a:lnTo>
                  <a:pt x="5190054" y="1343840"/>
                </a:lnTo>
                <a:lnTo>
                  <a:pt x="5186860" y="1347773"/>
                </a:lnTo>
                <a:lnTo>
                  <a:pt x="5183567" y="1350092"/>
                </a:lnTo>
                <a:lnTo>
                  <a:pt x="5179876" y="1352131"/>
                </a:lnTo>
                <a:lnTo>
                  <a:pt x="5175539" y="1352941"/>
                </a:lnTo>
                <a:lnTo>
                  <a:pt x="5172848" y="1352591"/>
                </a:lnTo>
                <a:lnTo>
                  <a:pt x="5168659" y="1352734"/>
                </a:lnTo>
                <a:lnTo>
                  <a:pt x="5162082" y="1351194"/>
                </a:lnTo>
                <a:lnTo>
                  <a:pt x="5156848" y="1349827"/>
                </a:lnTo>
                <a:lnTo>
                  <a:pt x="5154006" y="1350145"/>
                </a:lnTo>
                <a:lnTo>
                  <a:pt x="5153061" y="1350252"/>
                </a:lnTo>
                <a:lnTo>
                  <a:pt x="5151415" y="1351411"/>
                </a:lnTo>
                <a:lnTo>
                  <a:pt x="5150014" y="1353517"/>
                </a:lnTo>
                <a:lnTo>
                  <a:pt x="5150209" y="1356748"/>
                </a:lnTo>
                <a:lnTo>
                  <a:pt x="5151052" y="1361206"/>
                </a:lnTo>
                <a:lnTo>
                  <a:pt x="5147864" y="1358960"/>
                </a:lnTo>
                <a:lnTo>
                  <a:pt x="5145225" y="1356329"/>
                </a:lnTo>
                <a:lnTo>
                  <a:pt x="5140549" y="1348399"/>
                </a:lnTo>
                <a:lnTo>
                  <a:pt x="5136175" y="1339133"/>
                </a:lnTo>
                <a:lnTo>
                  <a:pt x="5132799" y="1327481"/>
                </a:lnTo>
                <a:lnTo>
                  <a:pt x="5126006" y="1300279"/>
                </a:lnTo>
                <a:lnTo>
                  <a:pt x="5118165" y="1271568"/>
                </a:lnTo>
                <a:lnTo>
                  <a:pt x="5113648" y="1256791"/>
                </a:lnTo>
                <a:lnTo>
                  <a:pt x="5109226" y="1243628"/>
                </a:lnTo>
                <a:lnTo>
                  <a:pt x="5102609" y="1232013"/>
                </a:lnTo>
                <a:lnTo>
                  <a:pt x="5096093" y="1222014"/>
                </a:lnTo>
                <a:lnTo>
                  <a:pt x="5091613" y="1217311"/>
                </a:lnTo>
                <a:lnTo>
                  <a:pt x="5087629" y="1214505"/>
                </a:lnTo>
                <a:lnTo>
                  <a:pt x="5082848" y="1211138"/>
                </a:lnTo>
                <a:lnTo>
                  <a:pt x="5077916" y="1208438"/>
                </a:lnTo>
                <a:lnTo>
                  <a:pt x="5072134" y="1207459"/>
                </a:lnTo>
                <a:lnTo>
                  <a:pt x="5066751" y="1206761"/>
                </a:lnTo>
                <a:lnTo>
                  <a:pt x="5060670" y="1207115"/>
                </a:lnTo>
                <a:lnTo>
                  <a:pt x="5053890" y="1208523"/>
                </a:lnTo>
                <a:lnTo>
                  <a:pt x="5049965" y="1197257"/>
                </a:lnTo>
                <a:lnTo>
                  <a:pt x="5048973" y="1193466"/>
                </a:lnTo>
                <a:lnTo>
                  <a:pt x="5049575" y="1190798"/>
                </a:lnTo>
                <a:lnTo>
                  <a:pt x="5050424" y="1189078"/>
                </a:lnTo>
                <a:lnTo>
                  <a:pt x="5052866" y="1188480"/>
                </a:lnTo>
                <a:lnTo>
                  <a:pt x="5054762" y="1188266"/>
                </a:lnTo>
                <a:lnTo>
                  <a:pt x="5058001" y="1188229"/>
                </a:lnTo>
                <a:lnTo>
                  <a:pt x="5064729" y="1189103"/>
                </a:lnTo>
                <a:lnTo>
                  <a:pt x="5068369" y="1189347"/>
                </a:lnTo>
                <a:lnTo>
                  <a:pt x="5072556" y="1189204"/>
                </a:lnTo>
                <a:lnTo>
                  <a:pt x="5076895" y="1188394"/>
                </a:lnTo>
                <a:lnTo>
                  <a:pt x="5080833" y="1187304"/>
                </a:lnTo>
                <a:lnTo>
                  <a:pt x="5085223" y="1184212"/>
                </a:lnTo>
                <a:lnTo>
                  <a:pt x="5090314" y="1180065"/>
                </a:lnTo>
                <a:lnTo>
                  <a:pt x="5086931" y="1174591"/>
                </a:lnTo>
                <a:lnTo>
                  <a:pt x="5083247" y="1170451"/>
                </a:lnTo>
                <a:lnTo>
                  <a:pt x="5080360" y="1166872"/>
                </a:lnTo>
                <a:lnTo>
                  <a:pt x="5075677" y="1165120"/>
                </a:lnTo>
                <a:lnTo>
                  <a:pt x="5071144" y="1162700"/>
                </a:lnTo>
                <a:lnTo>
                  <a:pt x="5065761" y="1162003"/>
                </a:lnTo>
                <a:lnTo>
                  <a:pt x="5061174" y="1161863"/>
                </a:lnTo>
                <a:lnTo>
                  <a:pt x="5055641" y="1161832"/>
                </a:lnTo>
                <a:lnTo>
                  <a:pt x="5043878" y="1162823"/>
                </a:lnTo>
                <a:lnTo>
                  <a:pt x="5032659" y="1163426"/>
                </a:lnTo>
                <a:lnTo>
                  <a:pt x="5027676" y="1163008"/>
                </a:lnTo>
                <a:lnTo>
                  <a:pt x="5022293" y="1162309"/>
                </a:lnTo>
                <a:lnTo>
                  <a:pt x="5017610" y="1160556"/>
                </a:lnTo>
                <a:lnTo>
                  <a:pt x="5012927" y="1158805"/>
                </a:lnTo>
                <a:lnTo>
                  <a:pt x="5017708" y="1162171"/>
                </a:lnTo>
                <a:lnTo>
                  <a:pt x="5020991" y="1166032"/>
                </a:lnTo>
                <a:lnTo>
                  <a:pt x="5027263" y="1175084"/>
                </a:lnTo>
                <a:lnTo>
                  <a:pt x="5032434" y="1184911"/>
                </a:lnTo>
                <a:lnTo>
                  <a:pt x="5036111" y="1195230"/>
                </a:lnTo>
                <a:lnTo>
                  <a:pt x="5039237" y="1205935"/>
                </a:lnTo>
                <a:lnTo>
                  <a:pt x="5041267" y="1217413"/>
                </a:lnTo>
                <a:lnTo>
                  <a:pt x="5044131" y="1239527"/>
                </a:lnTo>
                <a:lnTo>
                  <a:pt x="5048092" y="1260868"/>
                </a:lnTo>
                <a:lnTo>
                  <a:pt x="5050023" y="1270731"/>
                </a:lnTo>
                <a:lnTo>
                  <a:pt x="5052655" y="1279542"/>
                </a:lnTo>
                <a:lnTo>
                  <a:pt x="5057480" y="1286805"/>
                </a:lnTo>
                <a:lnTo>
                  <a:pt x="5063005" y="1293015"/>
                </a:lnTo>
                <a:lnTo>
                  <a:pt x="5066193" y="1295261"/>
                </a:lnTo>
                <a:lnTo>
                  <a:pt x="5070176" y="1298066"/>
                </a:lnTo>
                <a:lnTo>
                  <a:pt x="5073913" y="1299924"/>
                </a:lnTo>
                <a:lnTo>
                  <a:pt x="5078748" y="1301009"/>
                </a:lnTo>
                <a:lnTo>
                  <a:pt x="5078965" y="1326671"/>
                </a:lnTo>
                <a:lnTo>
                  <a:pt x="5080130" y="1352227"/>
                </a:lnTo>
                <a:lnTo>
                  <a:pt x="5082338" y="1379293"/>
                </a:lnTo>
                <a:lnTo>
                  <a:pt x="5084701" y="1405689"/>
                </a:lnTo>
                <a:lnTo>
                  <a:pt x="5088155" y="1431314"/>
                </a:lnTo>
                <a:lnTo>
                  <a:pt x="5092959" y="1457114"/>
                </a:lnTo>
                <a:lnTo>
                  <a:pt x="5097913" y="1482246"/>
                </a:lnTo>
                <a:lnTo>
                  <a:pt x="5104361" y="1506885"/>
                </a:lnTo>
                <a:lnTo>
                  <a:pt x="5111111" y="1530191"/>
                </a:lnTo>
                <a:lnTo>
                  <a:pt x="5118411" y="1553110"/>
                </a:lnTo>
                <a:lnTo>
                  <a:pt x="5128057" y="1573816"/>
                </a:lnTo>
                <a:lnTo>
                  <a:pt x="5137851" y="1593855"/>
                </a:lnTo>
                <a:lnTo>
                  <a:pt x="5147947" y="1612560"/>
                </a:lnTo>
                <a:lnTo>
                  <a:pt x="5159989" y="1628772"/>
                </a:lnTo>
                <a:lnTo>
                  <a:pt x="5166163" y="1636208"/>
                </a:lnTo>
                <a:lnTo>
                  <a:pt x="5172485" y="1642982"/>
                </a:lnTo>
                <a:lnTo>
                  <a:pt x="5179904" y="1648979"/>
                </a:lnTo>
                <a:lnTo>
                  <a:pt x="5186777" y="1655365"/>
                </a:lnTo>
                <a:lnTo>
                  <a:pt x="5180693" y="1655720"/>
                </a:lnTo>
                <a:lnTo>
                  <a:pt x="5175408" y="1656635"/>
                </a:lnTo>
                <a:lnTo>
                  <a:pt x="5171466" y="1657726"/>
                </a:lnTo>
                <a:lnTo>
                  <a:pt x="5168724" y="1659658"/>
                </a:lnTo>
                <a:lnTo>
                  <a:pt x="5165980" y="1661590"/>
                </a:lnTo>
                <a:lnTo>
                  <a:pt x="5164185" y="1663417"/>
                </a:lnTo>
                <a:lnTo>
                  <a:pt x="5160936" y="1669633"/>
                </a:lnTo>
                <a:lnTo>
                  <a:pt x="5156335" y="1681852"/>
                </a:lnTo>
                <a:lnTo>
                  <a:pt x="5154184" y="1687295"/>
                </a:lnTo>
                <a:lnTo>
                  <a:pt x="5152239" y="1689788"/>
                </a:lnTo>
                <a:lnTo>
                  <a:pt x="5148944" y="1692107"/>
                </a:lnTo>
                <a:lnTo>
                  <a:pt x="5153769" y="1699372"/>
                </a:lnTo>
                <a:lnTo>
                  <a:pt x="5156553" y="1707514"/>
                </a:lnTo>
                <a:lnTo>
                  <a:pt x="5162512" y="1724080"/>
                </a:lnTo>
                <a:lnTo>
                  <a:pt x="5168174" y="1741980"/>
                </a:lnTo>
                <a:lnTo>
                  <a:pt x="5171391" y="1760478"/>
                </a:lnTo>
                <a:lnTo>
                  <a:pt x="5177124" y="1798530"/>
                </a:lnTo>
                <a:lnTo>
                  <a:pt x="5182460" y="1836299"/>
                </a:lnTo>
                <a:lnTo>
                  <a:pt x="5185828" y="1854131"/>
                </a:lnTo>
                <a:lnTo>
                  <a:pt x="5190045" y="1870240"/>
                </a:lnTo>
                <a:lnTo>
                  <a:pt x="5196857" y="1885087"/>
                </a:lnTo>
                <a:lnTo>
                  <a:pt x="5200090" y="1891227"/>
                </a:lnTo>
                <a:lnTo>
                  <a:pt x="5203172" y="1898036"/>
                </a:lnTo>
                <a:lnTo>
                  <a:pt x="5208448" y="1903299"/>
                </a:lnTo>
                <a:lnTo>
                  <a:pt x="5213177" y="1908948"/>
                </a:lnTo>
                <a:lnTo>
                  <a:pt x="5218604" y="1913544"/>
                </a:lnTo>
                <a:lnTo>
                  <a:pt x="5224731" y="1917085"/>
                </a:lnTo>
                <a:lnTo>
                  <a:pt x="5231557" y="1919573"/>
                </a:lnTo>
                <a:lnTo>
                  <a:pt x="5238632" y="1923009"/>
                </a:lnTo>
                <a:lnTo>
                  <a:pt x="5246706" y="1924057"/>
                </a:lnTo>
                <a:lnTo>
                  <a:pt x="5256277" y="1924613"/>
                </a:lnTo>
                <a:lnTo>
                  <a:pt x="5256169" y="1929176"/>
                </a:lnTo>
                <a:lnTo>
                  <a:pt x="5255969" y="1932126"/>
                </a:lnTo>
                <a:lnTo>
                  <a:pt x="5254420" y="1934900"/>
                </a:lnTo>
                <a:lnTo>
                  <a:pt x="5252071" y="1937113"/>
                </a:lnTo>
                <a:lnTo>
                  <a:pt x="5249329" y="1939045"/>
                </a:lnTo>
                <a:lnTo>
                  <a:pt x="5245637" y="1941085"/>
                </a:lnTo>
                <a:lnTo>
                  <a:pt x="5238705" y="1943160"/>
                </a:lnTo>
                <a:lnTo>
                  <a:pt x="5220805" y="1946787"/>
                </a:lnTo>
                <a:lnTo>
                  <a:pt x="5212377" y="1949354"/>
                </a:lnTo>
                <a:lnTo>
                  <a:pt x="5209784" y="1950619"/>
                </a:lnTo>
                <a:lnTo>
                  <a:pt x="5206642" y="1952272"/>
                </a:lnTo>
                <a:lnTo>
                  <a:pt x="5200523" y="1942553"/>
                </a:lnTo>
                <a:lnTo>
                  <a:pt x="5194155" y="1931884"/>
                </a:lnTo>
                <a:lnTo>
                  <a:pt x="5189135" y="1921390"/>
                </a:lnTo>
                <a:lnTo>
                  <a:pt x="5184510" y="1911178"/>
                </a:lnTo>
                <a:lnTo>
                  <a:pt x="5177161" y="1890539"/>
                </a:lnTo>
                <a:lnTo>
                  <a:pt x="5170755" y="1869796"/>
                </a:lnTo>
                <a:lnTo>
                  <a:pt x="5166643" y="1849122"/>
                </a:lnTo>
                <a:lnTo>
                  <a:pt x="5162931" y="1828730"/>
                </a:lnTo>
                <a:lnTo>
                  <a:pt x="5156851" y="1788116"/>
                </a:lnTo>
                <a:lnTo>
                  <a:pt x="5154181" y="1769231"/>
                </a:lnTo>
                <a:lnTo>
                  <a:pt x="5151662" y="1749679"/>
                </a:lnTo>
                <a:lnTo>
                  <a:pt x="5147350" y="1731952"/>
                </a:lnTo>
                <a:lnTo>
                  <a:pt x="5142087" y="1714333"/>
                </a:lnTo>
                <a:lnTo>
                  <a:pt x="5134231" y="1697979"/>
                </a:lnTo>
                <a:lnTo>
                  <a:pt x="5130106" y="1689661"/>
                </a:lnTo>
                <a:lnTo>
                  <a:pt x="5125279" y="1682399"/>
                </a:lnTo>
                <a:lnTo>
                  <a:pt x="5120054" y="1674854"/>
                </a:lnTo>
                <a:lnTo>
                  <a:pt x="5113732" y="1668083"/>
                </a:lnTo>
                <a:lnTo>
                  <a:pt x="5107409" y="1661312"/>
                </a:lnTo>
                <a:lnTo>
                  <a:pt x="5099590" y="1655032"/>
                </a:lnTo>
                <a:lnTo>
                  <a:pt x="5097945" y="1656191"/>
                </a:lnTo>
                <a:lnTo>
                  <a:pt x="5095749" y="1657738"/>
                </a:lnTo>
                <a:lnTo>
                  <a:pt x="5092952" y="1661952"/>
                </a:lnTo>
                <a:lnTo>
                  <a:pt x="5090554" y="1666446"/>
                </a:lnTo>
                <a:lnTo>
                  <a:pt x="5089902" y="1671398"/>
                </a:lnTo>
                <a:lnTo>
                  <a:pt x="5087991" y="1683965"/>
                </a:lnTo>
                <a:lnTo>
                  <a:pt x="5087579" y="1696042"/>
                </a:lnTo>
                <a:lnTo>
                  <a:pt x="5086666" y="1706223"/>
                </a:lnTo>
                <a:lnTo>
                  <a:pt x="5085217" y="1710612"/>
                </a:lnTo>
                <a:lnTo>
                  <a:pt x="5083268" y="1713106"/>
                </a:lnTo>
                <a:lnTo>
                  <a:pt x="5082419" y="1714827"/>
                </a:lnTo>
                <a:lnTo>
                  <a:pt x="5081321" y="1715600"/>
                </a:lnTo>
                <a:lnTo>
                  <a:pt x="5079425" y="1715812"/>
                </a:lnTo>
                <a:lnTo>
                  <a:pt x="5077533" y="1716024"/>
                </a:lnTo>
                <a:lnTo>
                  <a:pt x="5072699" y="1714938"/>
                </a:lnTo>
                <a:lnTo>
                  <a:pt x="5067368" y="1711957"/>
                </a:lnTo>
                <a:lnTo>
                  <a:pt x="5075164" y="1736772"/>
                </a:lnTo>
                <a:lnTo>
                  <a:pt x="5082507" y="1763587"/>
                </a:lnTo>
                <a:lnTo>
                  <a:pt x="5088053" y="1792232"/>
                </a:lnTo>
                <a:lnTo>
                  <a:pt x="5093849" y="1821820"/>
                </a:lnTo>
                <a:lnTo>
                  <a:pt x="5097598" y="1852290"/>
                </a:lnTo>
                <a:lnTo>
                  <a:pt x="5102694" y="1882934"/>
                </a:lnTo>
                <a:lnTo>
                  <a:pt x="5109895" y="1945206"/>
                </a:lnTo>
                <a:lnTo>
                  <a:pt x="5117245" y="2006810"/>
                </a:lnTo>
                <a:lnTo>
                  <a:pt x="5121296" y="2035945"/>
                </a:lnTo>
                <a:lnTo>
                  <a:pt x="5124951" y="2064799"/>
                </a:lnTo>
                <a:lnTo>
                  <a:pt x="5130550" y="2091160"/>
                </a:lnTo>
                <a:lnTo>
                  <a:pt x="5136451" y="2116187"/>
                </a:lnTo>
                <a:lnTo>
                  <a:pt x="5142404" y="2138931"/>
                </a:lnTo>
                <a:lnTo>
                  <a:pt x="5149907" y="2158901"/>
                </a:lnTo>
                <a:lnTo>
                  <a:pt x="5143320" y="2163540"/>
                </a:lnTo>
                <a:lnTo>
                  <a:pt x="5139232" y="2165298"/>
                </a:lnTo>
                <a:lnTo>
                  <a:pt x="5136787" y="2165897"/>
                </a:lnTo>
                <a:lnTo>
                  <a:pt x="5135442" y="2165721"/>
                </a:lnTo>
                <a:lnTo>
                  <a:pt x="5132352" y="2165091"/>
                </a:lnTo>
                <a:lnTo>
                  <a:pt x="5130263" y="2162073"/>
                </a:lnTo>
                <a:lnTo>
                  <a:pt x="5129269" y="2158282"/>
                </a:lnTo>
                <a:lnTo>
                  <a:pt x="5127587" y="2149367"/>
                </a:lnTo>
                <a:lnTo>
                  <a:pt x="5126602" y="2139398"/>
                </a:lnTo>
                <a:lnTo>
                  <a:pt x="5126708" y="2134833"/>
                </a:lnTo>
                <a:lnTo>
                  <a:pt x="5125468" y="2130094"/>
                </a:lnTo>
                <a:lnTo>
                  <a:pt x="5123376" y="2127077"/>
                </a:lnTo>
                <a:lnTo>
                  <a:pt x="5121386" y="2125674"/>
                </a:lnTo>
                <a:lnTo>
                  <a:pt x="5120038" y="2125500"/>
                </a:lnTo>
                <a:lnTo>
                  <a:pt x="5118297" y="2125043"/>
                </a:lnTo>
                <a:lnTo>
                  <a:pt x="5115454" y="2125361"/>
                </a:lnTo>
                <a:lnTo>
                  <a:pt x="5113958" y="2125854"/>
                </a:lnTo>
                <a:lnTo>
                  <a:pt x="5119023" y="2140245"/>
                </a:lnTo>
                <a:lnTo>
                  <a:pt x="5122895" y="2153793"/>
                </a:lnTo>
                <a:lnTo>
                  <a:pt x="5126067" y="2168396"/>
                </a:lnTo>
                <a:lnTo>
                  <a:pt x="5128443" y="2182436"/>
                </a:lnTo>
                <a:lnTo>
                  <a:pt x="5130817" y="2196477"/>
                </a:lnTo>
                <a:lnTo>
                  <a:pt x="5132644" y="2210903"/>
                </a:lnTo>
                <a:lnTo>
                  <a:pt x="5133207" y="2239128"/>
                </a:lnTo>
                <a:lnTo>
                  <a:pt x="5134718" y="2267246"/>
                </a:lnTo>
                <a:lnTo>
                  <a:pt x="5133387" y="2295682"/>
                </a:lnTo>
                <a:lnTo>
                  <a:pt x="5131423" y="2351502"/>
                </a:lnTo>
                <a:lnTo>
                  <a:pt x="5132288" y="2378391"/>
                </a:lnTo>
                <a:lnTo>
                  <a:pt x="5133302" y="2404615"/>
                </a:lnTo>
                <a:lnTo>
                  <a:pt x="5135963" y="2429679"/>
                </a:lnTo>
                <a:lnTo>
                  <a:pt x="5139321" y="2453688"/>
                </a:lnTo>
                <a:lnTo>
                  <a:pt x="5141900" y="2464780"/>
                </a:lnTo>
                <a:lnTo>
                  <a:pt x="5144876" y="2476153"/>
                </a:lnTo>
                <a:lnTo>
                  <a:pt x="5149102" y="2486085"/>
                </a:lnTo>
                <a:lnTo>
                  <a:pt x="5153176" y="2496685"/>
                </a:lnTo>
                <a:lnTo>
                  <a:pt x="5158898" y="2506124"/>
                </a:lnTo>
                <a:lnTo>
                  <a:pt x="5164369" y="2514617"/>
                </a:lnTo>
                <a:lnTo>
                  <a:pt x="5171188" y="2523284"/>
                </a:lnTo>
                <a:lnTo>
                  <a:pt x="5179104" y="2531178"/>
                </a:lnTo>
                <a:lnTo>
                  <a:pt x="5173517" y="2533428"/>
                </a:lnTo>
                <a:lnTo>
                  <a:pt x="5168631" y="2534625"/>
                </a:lnTo>
                <a:lnTo>
                  <a:pt x="5165392" y="2534661"/>
                </a:lnTo>
                <a:lnTo>
                  <a:pt x="5162850" y="2533644"/>
                </a:lnTo>
                <a:lnTo>
                  <a:pt x="5160858" y="2532242"/>
                </a:lnTo>
                <a:lnTo>
                  <a:pt x="5158619" y="2529890"/>
                </a:lnTo>
                <a:lnTo>
                  <a:pt x="5156182" y="2524312"/>
                </a:lnTo>
                <a:lnTo>
                  <a:pt x="5154295" y="2518345"/>
                </a:lnTo>
                <a:lnTo>
                  <a:pt x="5152604" y="2515607"/>
                </a:lnTo>
                <a:lnTo>
                  <a:pt x="5151310" y="2513150"/>
                </a:lnTo>
                <a:lnTo>
                  <a:pt x="5148919" y="2511467"/>
                </a:lnTo>
                <a:lnTo>
                  <a:pt x="5145830" y="2510837"/>
                </a:lnTo>
                <a:lnTo>
                  <a:pt x="5141641" y="2510980"/>
                </a:lnTo>
                <a:lnTo>
                  <a:pt x="5137702" y="2512072"/>
                </a:lnTo>
                <a:lnTo>
                  <a:pt x="5140936" y="2518212"/>
                </a:lnTo>
                <a:lnTo>
                  <a:pt x="5142275" y="2524565"/>
                </a:lnTo>
                <a:lnTo>
                  <a:pt x="5142664" y="2531025"/>
                </a:lnTo>
                <a:lnTo>
                  <a:pt x="5143455" y="2537763"/>
                </a:lnTo>
                <a:lnTo>
                  <a:pt x="5143446" y="2543942"/>
                </a:lnTo>
                <a:lnTo>
                  <a:pt x="5142492" y="2550227"/>
                </a:lnTo>
                <a:lnTo>
                  <a:pt x="5139482" y="2563570"/>
                </a:lnTo>
                <a:lnTo>
                  <a:pt x="5134730" y="2576456"/>
                </a:lnTo>
                <a:lnTo>
                  <a:pt x="5129978" y="2589344"/>
                </a:lnTo>
                <a:lnTo>
                  <a:pt x="5118582" y="2615328"/>
                </a:lnTo>
                <a:lnTo>
                  <a:pt x="5113432" y="2627934"/>
                </a:lnTo>
                <a:lnTo>
                  <a:pt x="5109231" y="2640433"/>
                </a:lnTo>
                <a:lnTo>
                  <a:pt x="5106923" y="2652721"/>
                </a:lnTo>
                <a:lnTo>
                  <a:pt x="5105570" y="2658724"/>
                </a:lnTo>
                <a:lnTo>
                  <a:pt x="5105561" y="2664904"/>
                </a:lnTo>
                <a:lnTo>
                  <a:pt x="5106102" y="2670696"/>
                </a:lnTo>
                <a:lnTo>
                  <a:pt x="5107042" y="2676768"/>
                </a:lnTo>
                <a:lnTo>
                  <a:pt x="5108532" y="2682453"/>
                </a:lnTo>
                <a:lnTo>
                  <a:pt x="5110419" y="2688421"/>
                </a:lnTo>
                <a:lnTo>
                  <a:pt x="5114749" y="2693789"/>
                </a:lnTo>
                <a:lnTo>
                  <a:pt x="5119477" y="2699438"/>
                </a:lnTo>
                <a:lnTo>
                  <a:pt x="5124207" y="2705087"/>
                </a:lnTo>
                <a:lnTo>
                  <a:pt x="5130431" y="2710244"/>
                </a:lnTo>
                <a:lnTo>
                  <a:pt x="5126387" y="2715897"/>
                </a:lnTo>
                <a:lnTo>
                  <a:pt x="5122093" y="2720605"/>
                </a:lnTo>
                <a:lnTo>
                  <a:pt x="5117252" y="2725698"/>
                </a:lnTo>
                <a:lnTo>
                  <a:pt x="5111065" y="2730617"/>
                </a:lnTo>
                <a:lnTo>
                  <a:pt x="5100735" y="2739574"/>
                </a:lnTo>
                <a:lnTo>
                  <a:pt x="5089609" y="2747971"/>
                </a:lnTo>
                <a:lnTo>
                  <a:pt x="5092435" y="2760012"/>
                </a:lnTo>
                <a:lnTo>
                  <a:pt x="5095908" y="2773278"/>
                </a:lnTo>
                <a:lnTo>
                  <a:pt x="5105148" y="2799881"/>
                </a:lnTo>
                <a:lnTo>
                  <a:pt x="5109170" y="2812764"/>
                </a:lnTo>
                <a:lnTo>
                  <a:pt x="5110108" y="2818836"/>
                </a:lnTo>
                <a:lnTo>
                  <a:pt x="5110500" y="2825295"/>
                </a:lnTo>
                <a:lnTo>
                  <a:pt x="5110094" y="2831194"/>
                </a:lnTo>
                <a:lnTo>
                  <a:pt x="5110087" y="2837372"/>
                </a:lnTo>
                <a:lnTo>
                  <a:pt x="5108335" y="2843094"/>
                </a:lnTo>
                <a:lnTo>
                  <a:pt x="5105387" y="2847976"/>
                </a:lnTo>
                <a:lnTo>
                  <a:pt x="5101201" y="2848119"/>
                </a:lnTo>
                <a:lnTo>
                  <a:pt x="5099208" y="2846716"/>
                </a:lnTo>
                <a:lnTo>
                  <a:pt x="5096968" y="2844365"/>
                </a:lnTo>
                <a:lnTo>
                  <a:pt x="5096374" y="2840855"/>
                </a:lnTo>
                <a:lnTo>
                  <a:pt x="5096134" y="2833729"/>
                </a:lnTo>
                <a:lnTo>
                  <a:pt x="5096442" y="2826216"/>
                </a:lnTo>
                <a:lnTo>
                  <a:pt x="5093051" y="2826920"/>
                </a:lnTo>
                <a:lnTo>
                  <a:pt x="5090557" y="2829800"/>
                </a:lnTo>
                <a:lnTo>
                  <a:pt x="5088759" y="2831627"/>
                </a:lnTo>
                <a:lnTo>
                  <a:pt x="5088307" y="2833629"/>
                </a:lnTo>
                <a:lnTo>
                  <a:pt x="5087103" y="2838966"/>
                </a:lnTo>
                <a:lnTo>
                  <a:pt x="5085501" y="2844023"/>
                </a:lnTo>
                <a:lnTo>
                  <a:pt x="5075136" y="2842905"/>
                </a:lnTo>
                <a:lnTo>
                  <a:pt x="5064068" y="2842842"/>
                </a:lnTo>
                <a:lnTo>
                  <a:pt x="5060280" y="2843265"/>
                </a:lnTo>
                <a:lnTo>
                  <a:pt x="5055940" y="2844076"/>
                </a:lnTo>
                <a:lnTo>
                  <a:pt x="5053348" y="2845341"/>
                </a:lnTo>
                <a:lnTo>
                  <a:pt x="5049409" y="2846431"/>
                </a:lnTo>
                <a:lnTo>
                  <a:pt x="5046665" y="2848363"/>
                </a:lnTo>
                <a:lnTo>
                  <a:pt x="5043371" y="2850683"/>
                </a:lnTo>
                <a:lnTo>
                  <a:pt x="5037982" y="2856162"/>
                </a:lnTo>
                <a:lnTo>
                  <a:pt x="5034733" y="2862378"/>
                </a:lnTo>
                <a:lnTo>
                  <a:pt x="5031733" y="2869543"/>
                </a:lnTo>
                <a:lnTo>
                  <a:pt x="5028832" y="2878320"/>
                </a:lnTo>
                <a:lnTo>
                  <a:pt x="5027273" y="2887274"/>
                </a:lnTo>
                <a:lnTo>
                  <a:pt x="5025968" y="2897174"/>
                </a:lnTo>
                <a:lnTo>
                  <a:pt x="5025853" y="2907916"/>
                </a:lnTo>
                <a:lnTo>
                  <a:pt x="5027071" y="2931190"/>
                </a:lnTo>
                <a:lnTo>
                  <a:pt x="5030289" y="2955861"/>
                </a:lnTo>
                <a:lnTo>
                  <a:pt x="5035641" y="2981274"/>
                </a:lnTo>
                <a:lnTo>
                  <a:pt x="5041941" y="3006581"/>
                </a:lnTo>
                <a:lnTo>
                  <a:pt x="5054293" y="3056246"/>
                </a:lnTo>
                <a:lnTo>
                  <a:pt x="5065606" y="3098225"/>
                </a:lnTo>
                <a:lnTo>
                  <a:pt x="5069822" y="3114338"/>
                </a:lnTo>
                <a:lnTo>
                  <a:pt x="5071153" y="3126869"/>
                </a:lnTo>
                <a:lnTo>
                  <a:pt x="5069453" y="3130311"/>
                </a:lnTo>
                <a:lnTo>
                  <a:pt x="5067658" y="3132137"/>
                </a:lnTo>
                <a:lnTo>
                  <a:pt x="5065613" y="3133016"/>
                </a:lnTo>
                <a:lnTo>
                  <a:pt x="5063469" y="3132280"/>
                </a:lnTo>
                <a:lnTo>
                  <a:pt x="5058237" y="3130915"/>
                </a:lnTo>
                <a:lnTo>
                  <a:pt x="5054749" y="3130003"/>
                </a:lnTo>
                <a:lnTo>
                  <a:pt x="5050959" y="3130427"/>
                </a:lnTo>
                <a:lnTo>
                  <a:pt x="5049108" y="3175505"/>
                </a:lnTo>
                <a:lnTo>
                  <a:pt x="5047957" y="3219527"/>
                </a:lnTo>
                <a:lnTo>
                  <a:pt x="5043811" y="3305505"/>
                </a:lnTo>
                <a:lnTo>
                  <a:pt x="5040363" y="3349460"/>
                </a:lnTo>
                <a:lnTo>
                  <a:pt x="5035824" y="3394186"/>
                </a:lnTo>
                <a:lnTo>
                  <a:pt x="5032453" y="3417325"/>
                </a:lnTo>
                <a:lnTo>
                  <a:pt x="5028139" y="3440565"/>
                </a:lnTo>
                <a:lnTo>
                  <a:pt x="5023673" y="3464475"/>
                </a:lnTo>
                <a:lnTo>
                  <a:pt x="5017712" y="3488876"/>
                </a:lnTo>
                <a:lnTo>
                  <a:pt x="5019004" y="3491333"/>
                </a:lnTo>
                <a:lnTo>
                  <a:pt x="5020200" y="3492174"/>
                </a:lnTo>
                <a:lnTo>
                  <a:pt x="5021945" y="3492630"/>
                </a:lnTo>
                <a:lnTo>
                  <a:pt x="5024387" y="3492031"/>
                </a:lnTo>
                <a:lnTo>
                  <a:pt x="5028477" y="3490274"/>
                </a:lnTo>
                <a:lnTo>
                  <a:pt x="5031521" y="3487007"/>
                </a:lnTo>
                <a:lnTo>
                  <a:pt x="5034418" y="3484408"/>
                </a:lnTo>
                <a:lnTo>
                  <a:pt x="5037063" y="3480859"/>
                </a:lnTo>
                <a:lnTo>
                  <a:pt x="5039310" y="3477034"/>
                </a:lnTo>
                <a:lnTo>
                  <a:pt x="5037009" y="3483142"/>
                </a:lnTo>
                <a:lnTo>
                  <a:pt x="5033065" y="3490410"/>
                </a:lnTo>
                <a:lnTo>
                  <a:pt x="5022371" y="3509165"/>
                </a:lnTo>
                <a:lnTo>
                  <a:pt x="5009830" y="3532027"/>
                </a:lnTo>
                <a:lnTo>
                  <a:pt x="5003883" y="3544072"/>
                </a:lnTo>
                <a:lnTo>
                  <a:pt x="4996838" y="3556889"/>
                </a:lnTo>
                <a:lnTo>
                  <a:pt x="4991688" y="3569495"/>
                </a:lnTo>
                <a:lnTo>
                  <a:pt x="4988584" y="3581222"/>
                </a:lnTo>
                <a:lnTo>
                  <a:pt x="4986277" y="3593509"/>
                </a:lnTo>
                <a:lnTo>
                  <a:pt x="4985473" y="3599127"/>
                </a:lnTo>
                <a:lnTo>
                  <a:pt x="4984668" y="3604744"/>
                </a:lnTo>
                <a:lnTo>
                  <a:pt x="4986305" y="3609764"/>
                </a:lnTo>
                <a:lnTo>
                  <a:pt x="4987548" y="3614501"/>
                </a:lnTo>
                <a:lnTo>
                  <a:pt x="4989733" y="3619135"/>
                </a:lnTo>
                <a:lnTo>
                  <a:pt x="4992319" y="3624048"/>
                </a:lnTo>
                <a:lnTo>
                  <a:pt x="4996553" y="3627801"/>
                </a:lnTo>
                <a:lnTo>
                  <a:pt x="5000235" y="3631942"/>
                </a:lnTo>
                <a:lnTo>
                  <a:pt x="5005017" y="3635309"/>
                </a:lnTo>
                <a:lnTo>
                  <a:pt x="5011045" y="3637237"/>
                </a:lnTo>
                <a:lnTo>
                  <a:pt x="5007010" y="3636712"/>
                </a:lnTo>
                <a:lnTo>
                  <a:pt x="5003123" y="3635520"/>
                </a:lnTo>
                <a:lnTo>
                  <a:pt x="4997546" y="3631592"/>
                </a:lnTo>
                <a:lnTo>
                  <a:pt x="4994757" y="3629627"/>
                </a:lnTo>
                <a:lnTo>
                  <a:pt x="4990471" y="3628157"/>
                </a:lnTo>
                <a:lnTo>
                  <a:pt x="4987533" y="3626858"/>
                </a:lnTo>
                <a:lnTo>
                  <a:pt x="4982548" y="3626441"/>
                </a:lnTo>
                <a:lnTo>
                  <a:pt x="4983390" y="3630898"/>
                </a:lnTo>
                <a:lnTo>
                  <a:pt x="4984780" y="3634970"/>
                </a:lnTo>
                <a:lnTo>
                  <a:pt x="4987668" y="3638548"/>
                </a:lnTo>
                <a:lnTo>
                  <a:pt x="4990704" y="3641460"/>
                </a:lnTo>
                <a:lnTo>
                  <a:pt x="4997631" y="3645563"/>
                </a:lnTo>
                <a:lnTo>
                  <a:pt x="5005499" y="3649561"/>
                </a:lnTo>
                <a:lnTo>
                  <a:pt x="5013371" y="3653558"/>
                </a:lnTo>
                <a:lnTo>
                  <a:pt x="5018054" y="3655310"/>
                </a:lnTo>
                <a:lnTo>
                  <a:pt x="5020144" y="3658328"/>
                </a:lnTo>
                <a:lnTo>
                  <a:pt x="5023581" y="3661520"/>
                </a:lnTo>
                <a:lnTo>
                  <a:pt x="5025520" y="3665204"/>
                </a:lnTo>
                <a:lnTo>
                  <a:pt x="5026911" y="3669276"/>
                </a:lnTo>
                <a:lnTo>
                  <a:pt x="5027203" y="3674121"/>
                </a:lnTo>
                <a:lnTo>
                  <a:pt x="5019872" y="3675917"/>
                </a:lnTo>
                <a:lnTo>
                  <a:pt x="5013242" y="3676659"/>
                </a:lnTo>
                <a:lnTo>
                  <a:pt x="5008658" y="3676519"/>
                </a:lnTo>
                <a:lnTo>
                  <a:pt x="5004221" y="3675715"/>
                </a:lnTo>
                <a:lnTo>
                  <a:pt x="4996296" y="3674001"/>
                </a:lnTo>
                <a:lnTo>
                  <a:pt x="4991863" y="3673194"/>
                </a:lnTo>
                <a:lnTo>
                  <a:pt x="4987278" y="3673056"/>
                </a:lnTo>
                <a:lnTo>
                  <a:pt x="4979584" y="3684646"/>
                </a:lnTo>
                <a:lnTo>
                  <a:pt x="4974734" y="3695920"/>
                </a:lnTo>
                <a:lnTo>
                  <a:pt x="4972081" y="3705645"/>
                </a:lnTo>
                <a:lnTo>
                  <a:pt x="4970373" y="3715265"/>
                </a:lnTo>
                <a:lnTo>
                  <a:pt x="4969366" y="3723830"/>
                </a:lnTo>
                <a:lnTo>
                  <a:pt x="4970806" y="3731796"/>
                </a:lnTo>
                <a:lnTo>
                  <a:pt x="4972387" y="3739101"/>
                </a:lnTo>
                <a:lnTo>
                  <a:pt x="4973576" y="3746120"/>
                </a:lnTo>
                <a:lnTo>
                  <a:pt x="4977199" y="3758722"/>
                </a:lnTo>
                <a:lnTo>
                  <a:pt x="4978687" y="3764408"/>
                </a:lnTo>
                <a:lnTo>
                  <a:pt x="4978829" y="3769919"/>
                </a:lnTo>
                <a:lnTo>
                  <a:pt x="4977628" y="3775256"/>
                </a:lnTo>
                <a:lnTo>
                  <a:pt x="4975476" y="3780698"/>
                </a:lnTo>
                <a:lnTo>
                  <a:pt x="4971035" y="3786071"/>
                </a:lnTo>
                <a:lnTo>
                  <a:pt x="4964695" y="3791658"/>
                </a:lnTo>
                <a:lnTo>
                  <a:pt x="4966235" y="3795064"/>
                </a:lnTo>
                <a:lnTo>
                  <a:pt x="4969669" y="3798257"/>
                </a:lnTo>
                <a:lnTo>
                  <a:pt x="4975897" y="3803412"/>
                </a:lnTo>
                <a:lnTo>
                  <a:pt x="4978385" y="3806711"/>
                </a:lnTo>
                <a:lnTo>
                  <a:pt x="4981422" y="3809621"/>
                </a:lnTo>
                <a:lnTo>
                  <a:pt x="4982416" y="3813412"/>
                </a:lnTo>
                <a:lnTo>
                  <a:pt x="4981611" y="3819030"/>
                </a:lnTo>
                <a:lnTo>
                  <a:pt x="4988638" y="3818570"/>
                </a:lnTo>
                <a:lnTo>
                  <a:pt x="4994173" y="3818601"/>
                </a:lnTo>
                <a:lnTo>
                  <a:pt x="4997959" y="3818179"/>
                </a:lnTo>
                <a:lnTo>
                  <a:pt x="5001902" y="3817085"/>
                </a:lnTo>
                <a:lnTo>
                  <a:pt x="5004494" y="3815822"/>
                </a:lnTo>
                <a:lnTo>
                  <a:pt x="5007788" y="3813502"/>
                </a:lnTo>
                <a:lnTo>
                  <a:pt x="5010436" y="3809954"/>
                </a:lnTo>
                <a:lnTo>
                  <a:pt x="5014027" y="3806301"/>
                </a:lnTo>
                <a:lnTo>
                  <a:pt x="5015426" y="3804194"/>
                </a:lnTo>
                <a:lnTo>
                  <a:pt x="5018720" y="3801874"/>
                </a:lnTo>
                <a:lnTo>
                  <a:pt x="5021709" y="3800892"/>
                </a:lnTo>
                <a:lnTo>
                  <a:pt x="5025253" y="3799518"/>
                </a:lnTo>
                <a:lnTo>
                  <a:pt x="5029042" y="3799095"/>
                </a:lnTo>
                <a:lnTo>
                  <a:pt x="5034175" y="3798847"/>
                </a:lnTo>
                <a:lnTo>
                  <a:pt x="5031281" y="3801447"/>
                </a:lnTo>
                <a:lnTo>
                  <a:pt x="5028634" y="3804994"/>
                </a:lnTo>
                <a:lnTo>
                  <a:pt x="5025440" y="3808928"/>
                </a:lnTo>
                <a:lnTo>
                  <a:pt x="5023192" y="3812755"/>
                </a:lnTo>
                <a:lnTo>
                  <a:pt x="5022289" y="3816759"/>
                </a:lnTo>
                <a:lnTo>
                  <a:pt x="5020840" y="3821146"/>
                </a:lnTo>
                <a:lnTo>
                  <a:pt x="5020731" y="3825713"/>
                </a:lnTo>
                <a:lnTo>
                  <a:pt x="5021425" y="3830835"/>
                </a:lnTo>
                <a:lnTo>
                  <a:pt x="5018085" y="3829259"/>
                </a:lnTo>
                <a:lnTo>
                  <a:pt x="5013099" y="3828842"/>
                </a:lnTo>
                <a:lnTo>
                  <a:pt x="5003931" y="3828564"/>
                </a:lnTo>
                <a:lnTo>
                  <a:pt x="4999345" y="3828426"/>
                </a:lnTo>
                <a:lnTo>
                  <a:pt x="4996803" y="3827411"/>
                </a:lnTo>
                <a:lnTo>
                  <a:pt x="4992917" y="3826221"/>
                </a:lnTo>
                <a:lnTo>
                  <a:pt x="4991775" y="3823095"/>
                </a:lnTo>
                <a:lnTo>
                  <a:pt x="4988233" y="3824466"/>
                </a:lnTo>
                <a:lnTo>
                  <a:pt x="4986586" y="3825627"/>
                </a:lnTo>
                <a:lnTo>
                  <a:pt x="4984941" y="3826786"/>
                </a:lnTo>
                <a:lnTo>
                  <a:pt x="4984240" y="3827840"/>
                </a:lnTo>
                <a:lnTo>
                  <a:pt x="4984587" y="3830403"/>
                </a:lnTo>
                <a:lnTo>
                  <a:pt x="4986280" y="3833139"/>
                </a:lnTo>
                <a:lnTo>
                  <a:pt x="4986074" y="3836089"/>
                </a:lnTo>
                <a:lnTo>
                  <a:pt x="4986173" y="3837703"/>
                </a:lnTo>
                <a:lnTo>
                  <a:pt x="4984377" y="3839529"/>
                </a:lnTo>
                <a:lnTo>
                  <a:pt x="4983276" y="3840303"/>
                </a:lnTo>
                <a:lnTo>
                  <a:pt x="4979587" y="3842341"/>
                </a:lnTo>
                <a:lnTo>
                  <a:pt x="4975097" y="3843819"/>
                </a:lnTo>
                <a:lnTo>
                  <a:pt x="4969264" y="3845122"/>
                </a:lnTo>
                <a:lnTo>
                  <a:pt x="4974045" y="3848489"/>
                </a:lnTo>
                <a:lnTo>
                  <a:pt x="4978030" y="3851295"/>
                </a:lnTo>
                <a:lnTo>
                  <a:pt x="4984997" y="3859295"/>
                </a:lnTo>
                <a:lnTo>
                  <a:pt x="4989780" y="3862662"/>
                </a:lnTo>
                <a:lnTo>
                  <a:pt x="4993763" y="3865468"/>
                </a:lnTo>
                <a:lnTo>
                  <a:pt x="5000194" y="3867674"/>
                </a:lnTo>
                <a:lnTo>
                  <a:pt x="5007318" y="3868830"/>
                </a:lnTo>
                <a:lnTo>
                  <a:pt x="5006070" y="3870270"/>
                </a:lnTo>
                <a:lnTo>
                  <a:pt x="5004273" y="3872096"/>
                </a:lnTo>
                <a:lnTo>
                  <a:pt x="5000584" y="3874134"/>
                </a:lnTo>
                <a:lnTo>
                  <a:pt x="4995546" y="3875999"/>
                </a:lnTo>
                <a:lnTo>
                  <a:pt x="4991059" y="3877475"/>
                </a:lnTo>
                <a:lnTo>
                  <a:pt x="4978042" y="3879907"/>
                </a:lnTo>
                <a:lnTo>
                  <a:pt x="4966129" y="3881563"/>
                </a:lnTo>
                <a:lnTo>
                  <a:pt x="4960926" y="3896451"/>
                </a:lnTo>
                <a:lnTo>
                  <a:pt x="4956970" y="3909898"/>
                </a:lnTo>
                <a:lnTo>
                  <a:pt x="4953414" y="3923628"/>
                </a:lnTo>
                <a:lnTo>
                  <a:pt x="4951354" y="3936863"/>
                </a:lnTo>
                <a:lnTo>
                  <a:pt x="4950789" y="3949606"/>
                </a:lnTo>
                <a:lnTo>
                  <a:pt x="4950776" y="3961963"/>
                </a:lnTo>
                <a:lnTo>
                  <a:pt x="4951159" y="3974601"/>
                </a:lnTo>
                <a:lnTo>
                  <a:pt x="4952240" y="3986186"/>
                </a:lnTo>
                <a:lnTo>
                  <a:pt x="4956547" y="4010090"/>
                </a:lnTo>
                <a:lnTo>
                  <a:pt x="4962201" y="4034168"/>
                </a:lnTo>
                <a:lnTo>
                  <a:pt x="4974549" y="4083837"/>
                </a:lnTo>
                <a:lnTo>
                  <a:pt x="4962529" y="4090056"/>
                </a:lnTo>
                <a:lnTo>
                  <a:pt x="4953200" y="4096626"/>
                </a:lnTo>
                <a:lnTo>
                  <a:pt x="4944667" y="4103758"/>
                </a:lnTo>
                <a:lnTo>
                  <a:pt x="4936382" y="4111837"/>
                </a:lnTo>
                <a:lnTo>
                  <a:pt x="4929990" y="4119705"/>
                </a:lnTo>
                <a:lnTo>
                  <a:pt x="4924099" y="4129468"/>
                </a:lnTo>
                <a:lnTo>
                  <a:pt x="4919453" y="4137789"/>
                </a:lnTo>
                <a:lnTo>
                  <a:pt x="4915453" y="4147341"/>
                </a:lnTo>
                <a:lnTo>
                  <a:pt x="4912398" y="4156788"/>
                </a:lnTo>
                <a:lnTo>
                  <a:pt x="4910844" y="4165739"/>
                </a:lnTo>
                <a:lnTo>
                  <a:pt x="4910083" y="4175254"/>
                </a:lnTo>
                <a:lnTo>
                  <a:pt x="4908772" y="4185157"/>
                </a:lnTo>
                <a:lnTo>
                  <a:pt x="4909661" y="4193510"/>
                </a:lnTo>
                <a:lnTo>
                  <a:pt x="4910401" y="4202529"/>
                </a:lnTo>
                <a:lnTo>
                  <a:pt x="4912785" y="4210390"/>
                </a:lnTo>
                <a:lnTo>
                  <a:pt x="4915564" y="4218536"/>
                </a:lnTo>
                <a:lnTo>
                  <a:pt x="4908437" y="4217382"/>
                </a:lnTo>
                <a:lnTo>
                  <a:pt x="4902903" y="4217350"/>
                </a:lnTo>
                <a:lnTo>
                  <a:pt x="4898966" y="4218439"/>
                </a:lnTo>
                <a:lnTo>
                  <a:pt x="4895123" y="4221144"/>
                </a:lnTo>
                <a:lnTo>
                  <a:pt x="4891132" y="4224517"/>
                </a:lnTo>
                <a:lnTo>
                  <a:pt x="4888884" y="4228345"/>
                </a:lnTo>
                <a:lnTo>
                  <a:pt x="4887035" y="4232454"/>
                </a:lnTo>
                <a:lnTo>
                  <a:pt x="4884334" y="4238283"/>
                </a:lnTo>
                <a:lnTo>
                  <a:pt x="4881135" y="4248393"/>
                </a:lnTo>
                <a:lnTo>
                  <a:pt x="4876433" y="4259000"/>
                </a:lnTo>
                <a:lnTo>
                  <a:pt x="4874434" y="4263775"/>
                </a:lnTo>
                <a:lnTo>
                  <a:pt x="4871087" y="4268377"/>
                </a:lnTo>
                <a:lnTo>
                  <a:pt x="4867096" y="4271749"/>
                </a:lnTo>
                <a:lnTo>
                  <a:pt x="4861606" y="4275615"/>
                </a:lnTo>
                <a:lnTo>
                  <a:pt x="4862802" y="4276456"/>
                </a:lnTo>
                <a:lnTo>
                  <a:pt x="4863848" y="4277964"/>
                </a:lnTo>
                <a:lnTo>
                  <a:pt x="4867583" y="4279823"/>
                </a:lnTo>
                <a:lnTo>
                  <a:pt x="4869974" y="4281507"/>
                </a:lnTo>
                <a:lnTo>
                  <a:pt x="4871019" y="4283014"/>
                </a:lnTo>
                <a:lnTo>
                  <a:pt x="4871516" y="4284911"/>
                </a:lnTo>
                <a:lnTo>
                  <a:pt x="4877994" y="4284837"/>
                </a:lnTo>
                <a:lnTo>
                  <a:pt x="4883529" y="4284869"/>
                </a:lnTo>
                <a:lnTo>
                  <a:pt x="4888415" y="4283671"/>
                </a:lnTo>
                <a:lnTo>
                  <a:pt x="4891558" y="4282020"/>
                </a:lnTo>
                <a:lnTo>
                  <a:pt x="4894153" y="4280754"/>
                </a:lnTo>
                <a:lnTo>
                  <a:pt x="4896349" y="4279207"/>
                </a:lnTo>
                <a:lnTo>
                  <a:pt x="4900488" y="4275169"/>
                </a:lnTo>
                <a:lnTo>
                  <a:pt x="4903687" y="4271234"/>
                </a:lnTo>
                <a:lnTo>
                  <a:pt x="4905483" y="4269407"/>
                </a:lnTo>
                <a:lnTo>
                  <a:pt x="4907677" y="4267862"/>
                </a:lnTo>
                <a:lnTo>
                  <a:pt x="4910419" y="4265931"/>
                </a:lnTo>
                <a:lnTo>
                  <a:pt x="4913415" y="4264944"/>
                </a:lnTo>
                <a:lnTo>
                  <a:pt x="4918300" y="4263749"/>
                </a:lnTo>
                <a:lnTo>
                  <a:pt x="4923437" y="4263498"/>
                </a:lnTo>
                <a:lnTo>
                  <a:pt x="4918240" y="4272209"/>
                </a:lnTo>
                <a:lnTo>
                  <a:pt x="4910354" y="4280569"/>
                </a:lnTo>
                <a:lnTo>
                  <a:pt x="4902068" y="4288648"/>
                </a:lnTo>
                <a:lnTo>
                  <a:pt x="4893385" y="4296447"/>
                </a:lnTo>
                <a:lnTo>
                  <a:pt x="4883356" y="4304071"/>
                </a:lnTo>
                <a:lnTo>
                  <a:pt x="4873079" y="4310747"/>
                </a:lnTo>
                <a:lnTo>
                  <a:pt x="4861307" y="4317916"/>
                </a:lnTo>
                <a:lnTo>
                  <a:pt x="4849285" y="4324136"/>
                </a:lnTo>
                <a:lnTo>
                  <a:pt x="4855321" y="4319885"/>
                </a:lnTo>
                <a:lnTo>
                  <a:pt x="4859712" y="4316793"/>
                </a:lnTo>
                <a:lnTo>
                  <a:pt x="4862758" y="4313527"/>
                </a:lnTo>
                <a:lnTo>
                  <a:pt x="4864554" y="4311700"/>
                </a:lnTo>
                <a:lnTo>
                  <a:pt x="4864456" y="4310086"/>
                </a:lnTo>
                <a:lnTo>
                  <a:pt x="4863411" y="4308576"/>
                </a:lnTo>
                <a:lnTo>
                  <a:pt x="4861321" y="4305560"/>
                </a:lnTo>
                <a:lnTo>
                  <a:pt x="4855841" y="4303246"/>
                </a:lnTo>
                <a:lnTo>
                  <a:pt x="4854945" y="4301070"/>
                </a:lnTo>
                <a:lnTo>
                  <a:pt x="4852707" y="4298719"/>
                </a:lnTo>
                <a:lnTo>
                  <a:pt x="4850864" y="4296649"/>
                </a:lnTo>
                <a:lnTo>
                  <a:pt x="4849871" y="4292858"/>
                </a:lnTo>
                <a:lnTo>
                  <a:pt x="4849978" y="4288293"/>
                </a:lnTo>
                <a:lnTo>
                  <a:pt x="4851179" y="4282958"/>
                </a:lnTo>
                <a:lnTo>
                  <a:pt x="4846090" y="4287103"/>
                </a:lnTo>
                <a:lnTo>
                  <a:pt x="4842895" y="4291037"/>
                </a:lnTo>
                <a:lnTo>
                  <a:pt x="4840647" y="4294863"/>
                </a:lnTo>
                <a:lnTo>
                  <a:pt x="4838798" y="4298973"/>
                </a:lnTo>
                <a:lnTo>
                  <a:pt x="4838842" y="4302869"/>
                </a:lnTo>
                <a:lnTo>
                  <a:pt x="4838189" y="4307820"/>
                </a:lnTo>
                <a:lnTo>
                  <a:pt x="4840024" y="4316067"/>
                </a:lnTo>
                <a:lnTo>
                  <a:pt x="4842107" y="4325264"/>
                </a:lnTo>
                <a:lnTo>
                  <a:pt x="4845437" y="4333020"/>
                </a:lnTo>
                <a:lnTo>
                  <a:pt x="4847818" y="4340883"/>
                </a:lnTo>
                <a:lnTo>
                  <a:pt x="4848608" y="4347622"/>
                </a:lnTo>
                <a:lnTo>
                  <a:pt x="4857285" y="4346001"/>
                </a:lnTo>
                <a:lnTo>
                  <a:pt x="4860673" y="4345298"/>
                </a:lnTo>
                <a:lnTo>
                  <a:pt x="4864365" y="4343259"/>
                </a:lnTo>
                <a:lnTo>
                  <a:pt x="4866012" y="4342100"/>
                </a:lnTo>
                <a:lnTo>
                  <a:pt x="4869305" y="4339781"/>
                </a:lnTo>
                <a:lnTo>
                  <a:pt x="4872898" y="4336129"/>
                </a:lnTo>
                <a:lnTo>
                  <a:pt x="4875695" y="4331914"/>
                </a:lnTo>
                <a:lnTo>
                  <a:pt x="4876597" y="4327911"/>
                </a:lnTo>
                <a:lnTo>
                  <a:pt x="4877447" y="4326191"/>
                </a:lnTo>
                <a:lnTo>
                  <a:pt x="4876793" y="4331141"/>
                </a:lnTo>
                <a:lnTo>
                  <a:pt x="4875387" y="4339427"/>
                </a:lnTo>
                <a:lnTo>
                  <a:pt x="4876672" y="4348062"/>
                </a:lnTo>
                <a:lnTo>
                  <a:pt x="4877297" y="4367826"/>
                </a:lnTo>
                <a:lnTo>
                  <a:pt x="4877619" y="4388923"/>
                </a:lnTo>
                <a:lnTo>
                  <a:pt x="4877507" y="4399665"/>
                </a:lnTo>
                <a:lnTo>
                  <a:pt x="4876049" y="4410233"/>
                </a:lnTo>
                <a:lnTo>
                  <a:pt x="4874739" y="4420134"/>
                </a:lnTo>
                <a:lnTo>
                  <a:pt x="4871137" y="4429966"/>
                </a:lnTo>
                <a:lnTo>
                  <a:pt x="4866739" y="4439236"/>
                </a:lnTo>
                <a:lnTo>
                  <a:pt x="4863941" y="4443451"/>
                </a:lnTo>
                <a:lnTo>
                  <a:pt x="4860348" y="4447104"/>
                </a:lnTo>
                <a:lnTo>
                  <a:pt x="4857153" y="4451038"/>
                </a:lnTo>
                <a:lnTo>
                  <a:pt x="4852761" y="4454130"/>
                </a:lnTo>
                <a:lnTo>
                  <a:pt x="4847825" y="4457606"/>
                </a:lnTo>
                <a:lnTo>
                  <a:pt x="4843040" y="4460417"/>
                </a:lnTo>
                <a:lnTo>
                  <a:pt x="4847023" y="4463223"/>
                </a:lnTo>
                <a:lnTo>
                  <a:pt x="4851157" y="4465362"/>
                </a:lnTo>
                <a:lnTo>
                  <a:pt x="4855192" y="4465888"/>
                </a:lnTo>
                <a:lnTo>
                  <a:pt x="4859381" y="4465743"/>
                </a:lnTo>
                <a:lnTo>
                  <a:pt x="4863170" y="4465321"/>
                </a:lnTo>
                <a:lnTo>
                  <a:pt x="4866559" y="4464617"/>
                </a:lnTo>
                <a:lnTo>
                  <a:pt x="4872842" y="4461315"/>
                </a:lnTo>
                <a:lnTo>
                  <a:pt x="4881020" y="4457800"/>
                </a:lnTo>
                <a:lnTo>
                  <a:pt x="4886059" y="4455935"/>
                </a:lnTo>
                <a:lnTo>
                  <a:pt x="4890396" y="4455126"/>
                </a:lnTo>
                <a:lnTo>
                  <a:pt x="4895133" y="4454595"/>
                </a:lnTo>
                <a:lnTo>
                  <a:pt x="4901617" y="4454521"/>
                </a:lnTo>
                <a:lnTo>
                  <a:pt x="4907396" y="4455500"/>
                </a:lnTo>
                <a:lnTo>
                  <a:pt x="4914371" y="4457323"/>
                </a:lnTo>
                <a:lnTo>
                  <a:pt x="4910104" y="4443492"/>
                </a:lnTo>
                <a:lnTo>
                  <a:pt x="4907084" y="4428222"/>
                </a:lnTo>
                <a:lnTo>
                  <a:pt x="4906594" y="4420149"/>
                </a:lnTo>
                <a:lnTo>
                  <a:pt x="4905705" y="4411795"/>
                </a:lnTo>
                <a:lnTo>
                  <a:pt x="4905767" y="4403334"/>
                </a:lnTo>
                <a:lnTo>
                  <a:pt x="4907721" y="4394662"/>
                </a:lnTo>
                <a:lnTo>
                  <a:pt x="4909125" y="4386377"/>
                </a:lnTo>
                <a:lnTo>
                  <a:pt x="4912577" y="4377212"/>
                </a:lnTo>
                <a:lnTo>
                  <a:pt x="4915877" y="4368714"/>
                </a:lnTo>
                <a:lnTo>
                  <a:pt x="4922020" y="4359899"/>
                </a:lnTo>
                <a:lnTo>
                  <a:pt x="4928958" y="4351646"/>
                </a:lnTo>
                <a:lnTo>
                  <a:pt x="4938341" y="4342793"/>
                </a:lnTo>
                <a:lnTo>
                  <a:pt x="4949071" y="4334116"/>
                </a:lnTo>
                <a:lnTo>
                  <a:pt x="4961145" y="4325613"/>
                </a:lnTo>
                <a:lnTo>
                  <a:pt x="4959939" y="4330950"/>
                </a:lnTo>
                <a:lnTo>
                  <a:pt x="4958888" y="4335619"/>
                </a:lnTo>
                <a:lnTo>
                  <a:pt x="4958535" y="4339235"/>
                </a:lnTo>
                <a:lnTo>
                  <a:pt x="4959128" y="4342746"/>
                </a:lnTo>
                <a:lnTo>
                  <a:pt x="4960119" y="4346536"/>
                </a:lnTo>
                <a:lnTo>
                  <a:pt x="4962362" y="4348886"/>
                </a:lnTo>
                <a:lnTo>
                  <a:pt x="4963654" y="4351344"/>
                </a:lnTo>
                <a:lnTo>
                  <a:pt x="4966443" y="4353308"/>
                </a:lnTo>
                <a:lnTo>
                  <a:pt x="4968834" y="4354992"/>
                </a:lnTo>
                <a:lnTo>
                  <a:pt x="4972722" y="4356182"/>
                </a:lnTo>
                <a:lnTo>
                  <a:pt x="4980644" y="4357898"/>
                </a:lnTo>
                <a:lnTo>
                  <a:pt x="4990613" y="4358735"/>
                </a:lnTo>
                <a:lnTo>
                  <a:pt x="5000732" y="4358904"/>
                </a:lnTo>
                <a:lnTo>
                  <a:pt x="5000371" y="4368698"/>
                </a:lnTo>
                <a:lnTo>
                  <a:pt x="5000407" y="4378774"/>
                </a:lnTo>
                <a:lnTo>
                  <a:pt x="4999747" y="4389901"/>
                </a:lnTo>
                <a:lnTo>
                  <a:pt x="4998987" y="4399416"/>
                </a:lnTo>
                <a:lnTo>
                  <a:pt x="4996332" y="4409143"/>
                </a:lnTo>
                <a:lnTo>
                  <a:pt x="4994332" y="4413918"/>
                </a:lnTo>
                <a:lnTo>
                  <a:pt x="4993032" y="4417640"/>
                </a:lnTo>
                <a:lnTo>
                  <a:pt x="4989138" y="4422626"/>
                </a:lnTo>
                <a:lnTo>
                  <a:pt x="4985944" y="4426560"/>
                </a:lnTo>
                <a:lnTo>
                  <a:pt x="4982102" y="4429265"/>
                </a:lnTo>
                <a:lnTo>
                  <a:pt x="4976612" y="4433131"/>
                </a:lnTo>
                <a:lnTo>
                  <a:pt x="4988807" y="4448674"/>
                </a:lnTo>
                <a:lnTo>
                  <a:pt x="4993040" y="4452428"/>
                </a:lnTo>
                <a:lnTo>
                  <a:pt x="4996324" y="4456288"/>
                </a:lnTo>
                <a:lnTo>
                  <a:pt x="5000309" y="4459095"/>
                </a:lnTo>
                <a:lnTo>
                  <a:pt x="5005790" y="4461408"/>
                </a:lnTo>
                <a:lnTo>
                  <a:pt x="5002135" y="4473522"/>
                </a:lnTo>
                <a:lnTo>
                  <a:pt x="5000129" y="4484476"/>
                </a:lnTo>
                <a:lnTo>
                  <a:pt x="5000414" y="4495498"/>
                </a:lnTo>
                <a:lnTo>
                  <a:pt x="5000151" y="4506907"/>
                </a:lnTo>
                <a:lnTo>
                  <a:pt x="5002767" y="4528074"/>
                </a:lnTo>
                <a:lnTo>
                  <a:pt x="5005929" y="4548856"/>
                </a:lnTo>
                <a:lnTo>
                  <a:pt x="5005966" y="4558931"/>
                </a:lnTo>
                <a:lnTo>
                  <a:pt x="5006406" y="4569284"/>
                </a:lnTo>
                <a:lnTo>
                  <a:pt x="5004547" y="4579572"/>
                </a:lnTo>
                <a:lnTo>
                  <a:pt x="5001344" y="4589685"/>
                </a:lnTo>
                <a:lnTo>
                  <a:pt x="4996796" y="4599623"/>
                </a:lnTo>
                <a:lnTo>
                  <a:pt x="4993696" y="4605173"/>
                </a:lnTo>
                <a:lnTo>
                  <a:pt x="4990202" y="4610440"/>
                </a:lnTo>
                <a:lnTo>
                  <a:pt x="4985909" y="4615147"/>
                </a:lnTo>
                <a:lnTo>
                  <a:pt x="4980916" y="4620908"/>
                </a:lnTo>
                <a:lnTo>
                  <a:pt x="4974730" y="4625825"/>
                </a:lnTo>
                <a:lnTo>
                  <a:pt x="4968541" y="4630744"/>
                </a:lnTo>
                <a:lnTo>
                  <a:pt x="4968195" y="4628182"/>
                </a:lnTo>
                <a:lnTo>
                  <a:pt x="4968797" y="4625514"/>
                </a:lnTo>
                <a:lnTo>
                  <a:pt x="4969399" y="4622846"/>
                </a:lnTo>
                <a:lnTo>
                  <a:pt x="4971745" y="4620632"/>
                </a:lnTo>
                <a:lnTo>
                  <a:pt x="4975887" y="4616592"/>
                </a:lnTo>
                <a:lnTo>
                  <a:pt x="4980428" y="4612833"/>
                </a:lnTo>
                <a:lnTo>
                  <a:pt x="4984818" y="4609741"/>
                </a:lnTo>
                <a:lnTo>
                  <a:pt x="4986065" y="4608301"/>
                </a:lnTo>
                <a:lnTo>
                  <a:pt x="4986917" y="4606580"/>
                </a:lnTo>
                <a:lnTo>
                  <a:pt x="4985872" y="4605072"/>
                </a:lnTo>
                <a:lnTo>
                  <a:pt x="4984827" y="4603562"/>
                </a:lnTo>
                <a:lnTo>
                  <a:pt x="4982285" y="4602546"/>
                </a:lnTo>
                <a:lnTo>
                  <a:pt x="4978549" y="4600687"/>
                </a:lnTo>
                <a:lnTo>
                  <a:pt x="4973061" y="4604552"/>
                </a:lnTo>
                <a:lnTo>
                  <a:pt x="4970166" y="4607152"/>
                </a:lnTo>
                <a:lnTo>
                  <a:pt x="4967519" y="4610701"/>
                </a:lnTo>
                <a:lnTo>
                  <a:pt x="4964625" y="4613300"/>
                </a:lnTo>
                <a:lnTo>
                  <a:pt x="4964023" y="4615968"/>
                </a:lnTo>
                <a:lnTo>
                  <a:pt x="4961927" y="4619128"/>
                </a:lnTo>
                <a:lnTo>
                  <a:pt x="4962218" y="4623974"/>
                </a:lnTo>
                <a:lnTo>
                  <a:pt x="4962759" y="4629766"/>
                </a:lnTo>
                <a:lnTo>
                  <a:pt x="4964798" y="4635065"/>
                </a:lnTo>
                <a:lnTo>
                  <a:pt x="4968818" y="4647947"/>
                </a:lnTo>
                <a:lnTo>
                  <a:pt x="4976698" y="4645765"/>
                </a:lnTo>
                <a:lnTo>
                  <a:pt x="4982681" y="4643795"/>
                </a:lnTo>
                <a:lnTo>
                  <a:pt x="4984878" y="4642249"/>
                </a:lnTo>
                <a:lnTo>
                  <a:pt x="4987072" y="4640704"/>
                </a:lnTo>
                <a:lnTo>
                  <a:pt x="4990118" y="4637437"/>
                </a:lnTo>
                <a:lnTo>
                  <a:pt x="4989260" y="4645335"/>
                </a:lnTo>
                <a:lnTo>
                  <a:pt x="4989351" y="4653129"/>
                </a:lnTo>
                <a:lnTo>
                  <a:pt x="4992532" y="4661552"/>
                </a:lnTo>
                <a:lnTo>
                  <a:pt x="4995011" y="4671029"/>
                </a:lnTo>
                <a:lnTo>
                  <a:pt x="5002815" y="4689665"/>
                </a:lnTo>
                <a:lnTo>
                  <a:pt x="5010865" y="4709250"/>
                </a:lnTo>
                <a:lnTo>
                  <a:pt x="5013745" y="4719007"/>
                </a:lnTo>
                <a:lnTo>
                  <a:pt x="5015128" y="4729257"/>
                </a:lnTo>
                <a:lnTo>
                  <a:pt x="5017060" y="4739120"/>
                </a:lnTo>
                <a:lnTo>
                  <a:pt x="5015751" y="4749020"/>
                </a:lnTo>
                <a:lnTo>
                  <a:pt x="5015646" y="4753584"/>
                </a:lnTo>
                <a:lnTo>
                  <a:pt x="5014044" y="4758641"/>
                </a:lnTo>
                <a:lnTo>
                  <a:pt x="5011646" y="4763136"/>
                </a:lnTo>
                <a:lnTo>
                  <a:pt x="5009248" y="4767631"/>
                </a:lnTo>
                <a:lnTo>
                  <a:pt x="5006301" y="4772511"/>
                </a:lnTo>
                <a:lnTo>
                  <a:pt x="5002009" y="4777219"/>
                </a:lnTo>
                <a:lnTo>
                  <a:pt x="4998264" y="4781539"/>
                </a:lnTo>
                <a:lnTo>
                  <a:pt x="4992776" y="4785404"/>
                </a:lnTo>
                <a:lnTo>
                  <a:pt x="4997459" y="4787156"/>
                </a:lnTo>
                <a:lnTo>
                  <a:pt x="5000647" y="4789401"/>
                </a:lnTo>
                <a:lnTo>
                  <a:pt x="5003835" y="4791646"/>
                </a:lnTo>
                <a:lnTo>
                  <a:pt x="5007021" y="4793891"/>
                </a:lnTo>
                <a:lnTo>
                  <a:pt x="5010655" y="4800313"/>
                </a:lnTo>
                <a:lnTo>
                  <a:pt x="5012390" y="4806946"/>
                </a:lnTo>
                <a:lnTo>
                  <a:pt x="5013178" y="4813687"/>
                </a:lnTo>
                <a:lnTo>
                  <a:pt x="5013667" y="4821760"/>
                </a:lnTo>
                <a:lnTo>
                  <a:pt x="5011405" y="4837945"/>
                </a:lnTo>
                <a:lnTo>
                  <a:pt x="5011494" y="4845738"/>
                </a:lnTo>
                <a:lnTo>
                  <a:pt x="5010636" y="4853638"/>
                </a:lnTo>
                <a:lnTo>
                  <a:pt x="5011826" y="4860658"/>
                </a:lnTo>
                <a:lnTo>
                  <a:pt x="5015058" y="4866799"/>
                </a:lnTo>
                <a:lnTo>
                  <a:pt x="5016200" y="4869923"/>
                </a:lnTo>
                <a:lnTo>
                  <a:pt x="5018838" y="4872554"/>
                </a:lnTo>
                <a:lnTo>
                  <a:pt x="5021627" y="4874519"/>
                </a:lnTo>
                <a:lnTo>
                  <a:pt x="5024417" y="4876484"/>
                </a:lnTo>
                <a:lnTo>
                  <a:pt x="5029251" y="4877568"/>
                </a:lnTo>
                <a:lnTo>
                  <a:pt x="5033935" y="4879320"/>
                </a:lnTo>
                <a:lnTo>
                  <a:pt x="5039318" y="4880019"/>
                </a:lnTo>
                <a:lnTo>
                  <a:pt x="5045798" y="4879945"/>
                </a:lnTo>
                <a:lnTo>
                  <a:pt x="5028139" y="4890698"/>
                </a:lnTo>
                <a:lnTo>
                  <a:pt x="5020056" y="4895829"/>
                </a:lnTo>
                <a:lnTo>
                  <a:pt x="5012922" y="4900853"/>
                </a:lnTo>
                <a:lnTo>
                  <a:pt x="5005088" y="4906931"/>
                </a:lnTo>
                <a:lnTo>
                  <a:pt x="4999000" y="4913463"/>
                </a:lnTo>
                <a:lnTo>
                  <a:pt x="4992608" y="4921331"/>
                </a:lnTo>
                <a:lnTo>
                  <a:pt x="4987414" y="4930040"/>
                </a:lnTo>
                <a:lnTo>
                  <a:pt x="4991751" y="4929231"/>
                </a:lnTo>
                <a:lnTo>
                  <a:pt x="4997188" y="4927647"/>
                </a:lnTo>
                <a:lnTo>
                  <a:pt x="5005162" y="4927081"/>
                </a:lnTo>
                <a:lnTo>
                  <a:pt x="5009351" y="4926938"/>
                </a:lnTo>
                <a:lnTo>
                  <a:pt x="5012837" y="4927849"/>
                </a:lnTo>
                <a:lnTo>
                  <a:pt x="5015930" y="4928479"/>
                </a:lnTo>
                <a:lnTo>
                  <a:pt x="5017523" y="4929601"/>
                </a:lnTo>
                <a:lnTo>
                  <a:pt x="5018017" y="4931496"/>
                </a:lnTo>
                <a:lnTo>
                  <a:pt x="5018117" y="4933111"/>
                </a:lnTo>
                <a:lnTo>
                  <a:pt x="5016717" y="4935219"/>
                </a:lnTo>
                <a:lnTo>
                  <a:pt x="5014222" y="4938098"/>
                </a:lnTo>
                <a:lnTo>
                  <a:pt x="5010927" y="4940418"/>
                </a:lnTo>
                <a:lnTo>
                  <a:pt x="5005344" y="4942669"/>
                </a:lnTo>
                <a:lnTo>
                  <a:pt x="4998111" y="4946078"/>
                </a:lnTo>
                <a:lnTo>
                  <a:pt x="4988985" y="4949698"/>
                </a:lnTo>
                <a:lnTo>
                  <a:pt x="4994112" y="4955628"/>
                </a:lnTo>
                <a:lnTo>
                  <a:pt x="4998141" y="4962331"/>
                </a:lnTo>
                <a:lnTo>
                  <a:pt x="5002569" y="4969314"/>
                </a:lnTo>
                <a:lnTo>
                  <a:pt x="5005502" y="4976789"/>
                </a:lnTo>
                <a:lnTo>
                  <a:pt x="5008583" y="4983598"/>
                </a:lnTo>
                <a:lnTo>
                  <a:pt x="5009870" y="4992232"/>
                </a:lnTo>
                <a:lnTo>
                  <a:pt x="5011944" y="5007609"/>
                </a:lnTo>
                <a:lnTo>
                  <a:pt x="5014152" y="5034673"/>
                </a:lnTo>
                <a:lnTo>
                  <a:pt x="5014129" y="5053209"/>
                </a:lnTo>
                <a:lnTo>
                  <a:pt x="5014318" y="5062616"/>
                </a:lnTo>
                <a:lnTo>
                  <a:pt x="5016153" y="5070864"/>
                </a:lnTo>
                <a:lnTo>
                  <a:pt x="5019882" y="5078901"/>
                </a:lnTo>
                <a:lnTo>
                  <a:pt x="5021821" y="5082587"/>
                </a:lnTo>
                <a:lnTo>
                  <a:pt x="5024857" y="5085499"/>
                </a:lnTo>
                <a:lnTo>
                  <a:pt x="5028691" y="5088972"/>
                </a:lnTo>
                <a:lnTo>
                  <a:pt x="5032676" y="5091778"/>
                </a:lnTo>
                <a:lnTo>
                  <a:pt x="5037607" y="5094478"/>
                </a:lnTo>
                <a:lnTo>
                  <a:pt x="5043788" y="5095738"/>
                </a:lnTo>
                <a:lnTo>
                  <a:pt x="5050765" y="5097559"/>
                </a:lnTo>
                <a:lnTo>
                  <a:pt x="5057892" y="5098713"/>
                </a:lnTo>
                <a:lnTo>
                  <a:pt x="5066913" y="5099655"/>
                </a:lnTo>
                <a:lnTo>
                  <a:pt x="5076634" y="5099543"/>
                </a:lnTo>
                <a:lnTo>
                  <a:pt x="5075633" y="5101933"/>
                </a:lnTo>
                <a:lnTo>
                  <a:pt x="5072340" y="5104252"/>
                </a:lnTo>
                <a:lnTo>
                  <a:pt x="5062364" y="5109592"/>
                </a:lnTo>
                <a:lnTo>
                  <a:pt x="5053732" y="5115109"/>
                </a:lnTo>
                <a:lnTo>
                  <a:pt x="5050441" y="5117428"/>
                </a:lnTo>
                <a:lnTo>
                  <a:pt x="5049042" y="5119535"/>
                </a:lnTo>
                <a:lnTo>
                  <a:pt x="5060612" y="5115317"/>
                </a:lnTo>
                <a:lnTo>
                  <a:pt x="5067844" y="5111906"/>
                </a:lnTo>
                <a:lnTo>
                  <a:pt x="5077121" y="5107618"/>
                </a:lnTo>
                <a:lnTo>
                  <a:pt x="5088293" y="5103118"/>
                </a:lnTo>
                <a:lnTo>
                  <a:pt x="5076919" y="5110567"/>
                </a:lnTo>
                <a:lnTo>
                  <a:pt x="5073077" y="5113272"/>
                </a:lnTo>
                <a:lnTo>
                  <a:pt x="5070731" y="5115486"/>
                </a:lnTo>
                <a:lnTo>
                  <a:pt x="5068384" y="5117699"/>
                </a:lnTo>
                <a:lnTo>
                  <a:pt x="5067536" y="5119419"/>
                </a:lnTo>
                <a:lnTo>
                  <a:pt x="5067333" y="5122368"/>
                </a:lnTo>
                <a:lnTo>
                  <a:pt x="5067678" y="5124930"/>
                </a:lnTo>
                <a:lnTo>
                  <a:pt x="5068176" y="5126826"/>
                </a:lnTo>
                <a:lnTo>
                  <a:pt x="5067725" y="5128827"/>
                </a:lnTo>
                <a:lnTo>
                  <a:pt x="5066475" y="5130268"/>
                </a:lnTo>
                <a:lnTo>
                  <a:pt x="5064280" y="5131813"/>
                </a:lnTo>
                <a:lnTo>
                  <a:pt x="5062881" y="5133921"/>
                </a:lnTo>
                <a:lnTo>
                  <a:pt x="5060589" y="5133851"/>
                </a:lnTo>
                <a:lnTo>
                  <a:pt x="5055304" y="5134767"/>
                </a:lnTo>
                <a:lnTo>
                  <a:pt x="5049373" y="5134456"/>
                </a:lnTo>
                <a:lnTo>
                  <a:pt x="5042194" y="5135583"/>
                </a:lnTo>
                <a:lnTo>
                  <a:pt x="5035412" y="5136992"/>
                </a:lnTo>
                <a:lnTo>
                  <a:pt x="5031473" y="5138082"/>
                </a:lnTo>
                <a:lnTo>
                  <a:pt x="5028877" y="5139348"/>
                </a:lnTo>
                <a:lnTo>
                  <a:pt x="5026683" y="5140893"/>
                </a:lnTo>
                <a:lnTo>
                  <a:pt x="5024338" y="5143107"/>
                </a:lnTo>
                <a:lnTo>
                  <a:pt x="5023338" y="5145495"/>
                </a:lnTo>
                <a:lnTo>
                  <a:pt x="5022337" y="5147882"/>
                </a:lnTo>
                <a:lnTo>
                  <a:pt x="5019498" y="5148201"/>
                </a:lnTo>
                <a:lnTo>
                  <a:pt x="5018301" y="5147357"/>
                </a:lnTo>
                <a:lnTo>
                  <a:pt x="5019000" y="5146304"/>
                </a:lnTo>
                <a:lnTo>
                  <a:pt x="5019451" y="5144303"/>
                </a:lnTo>
                <a:lnTo>
                  <a:pt x="5024292" y="5139210"/>
                </a:lnTo>
                <a:lnTo>
                  <a:pt x="5030084" y="5134011"/>
                </a:lnTo>
                <a:lnTo>
                  <a:pt x="5036021" y="5128144"/>
                </a:lnTo>
                <a:lnTo>
                  <a:pt x="5038668" y="5124597"/>
                </a:lnTo>
                <a:lnTo>
                  <a:pt x="5040615" y="5122103"/>
                </a:lnTo>
                <a:lnTo>
                  <a:pt x="5041215" y="5119437"/>
                </a:lnTo>
                <a:lnTo>
                  <a:pt x="5041271" y="5117153"/>
                </a:lnTo>
                <a:lnTo>
                  <a:pt x="5039029" y="5114803"/>
                </a:lnTo>
                <a:lnTo>
                  <a:pt x="5036091" y="5113505"/>
                </a:lnTo>
                <a:lnTo>
                  <a:pt x="5031700" y="5116597"/>
                </a:lnTo>
                <a:lnTo>
                  <a:pt x="5027856" y="5119303"/>
                </a:lnTo>
                <a:lnTo>
                  <a:pt x="5025910" y="5121796"/>
                </a:lnTo>
                <a:lnTo>
                  <a:pt x="5024759" y="5124852"/>
                </a:lnTo>
                <a:lnTo>
                  <a:pt x="5023158" y="5129909"/>
                </a:lnTo>
                <a:lnTo>
                  <a:pt x="5021459" y="5133349"/>
                </a:lnTo>
                <a:lnTo>
                  <a:pt x="5019114" y="5135563"/>
                </a:lnTo>
                <a:lnTo>
                  <a:pt x="5011383" y="5137077"/>
                </a:lnTo>
                <a:lnTo>
                  <a:pt x="5008144" y="5137114"/>
                </a:lnTo>
                <a:lnTo>
                  <a:pt x="5006800" y="5136939"/>
                </a:lnTo>
                <a:lnTo>
                  <a:pt x="5006550" y="5135991"/>
                </a:lnTo>
                <a:lnTo>
                  <a:pt x="5006304" y="5135044"/>
                </a:lnTo>
                <a:lnTo>
                  <a:pt x="5008401" y="5131882"/>
                </a:lnTo>
                <a:lnTo>
                  <a:pt x="5013543" y="5125455"/>
                </a:lnTo>
                <a:lnTo>
                  <a:pt x="5016190" y="5121908"/>
                </a:lnTo>
                <a:lnTo>
                  <a:pt x="5016340" y="5121241"/>
                </a:lnTo>
                <a:lnTo>
                  <a:pt x="5016489" y="5120574"/>
                </a:lnTo>
                <a:lnTo>
                  <a:pt x="5010205" y="5123878"/>
                </a:lnTo>
                <a:lnTo>
                  <a:pt x="5005814" y="5126969"/>
                </a:lnTo>
                <a:lnTo>
                  <a:pt x="5001422" y="5130062"/>
                </a:lnTo>
                <a:lnTo>
                  <a:pt x="4997830" y="5133716"/>
                </a:lnTo>
                <a:lnTo>
                  <a:pt x="4994785" y="5136982"/>
                </a:lnTo>
                <a:lnTo>
                  <a:pt x="4992686" y="5140142"/>
                </a:lnTo>
                <a:lnTo>
                  <a:pt x="4989839" y="5146638"/>
                </a:lnTo>
                <a:lnTo>
                  <a:pt x="4988086" y="5152361"/>
                </a:lnTo>
                <a:lnTo>
                  <a:pt x="4986733" y="5158366"/>
                </a:lnTo>
                <a:lnTo>
                  <a:pt x="4984831" y="5164755"/>
                </a:lnTo>
                <a:lnTo>
                  <a:pt x="4983876" y="5171040"/>
                </a:lnTo>
                <a:lnTo>
                  <a:pt x="4980493" y="5165566"/>
                </a:lnTo>
                <a:lnTo>
                  <a:pt x="4977907" y="5160653"/>
                </a:lnTo>
                <a:lnTo>
                  <a:pt x="4976269" y="5155634"/>
                </a:lnTo>
                <a:lnTo>
                  <a:pt x="4974779" y="5149948"/>
                </a:lnTo>
                <a:lnTo>
                  <a:pt x="4972750" y="5138469"/>
                </a:lnTo>
                <a:lnTo>
                  <a:pt x="4972766" y="5126113"/>
                </a:lnTo>
                <a:lnTo>
                  <a:pt x="4973480" y="5112702"/>
                </a:lnTo>
                <a:lnTo>
                  <a:pt x="4974443" y="5100238"/>
                </a:lnTo>
                <a:lnTo>
                  <a:pt x="4978014" y="5074154"/>
                </a:lnTo>
                <a:lnTo>
                  <a:pt x="4979525" y="5061304"/>
                </a:lnTo>
                <a:lnTo>
                  <a:pt x="4978593" y="5049052"/>
                </a:lnTo>
                <a:lnTo>
                  <a:pt x="4974099" y="5015740"/>
                </a:lnTo>
                <a:lnTo>
                  <a:pt x="4972317" y="5005210"/>
                </a:lnTo>
                <a:lnTo>
                  <a:pt x="4969040" y="4995171"/>
                </a:lnTo>
                <a:lnTo>
                  <a:pt x="4965362" y="4984853"/>
                </a:lnTo>
                <a:lnTo>
                  <a:pt x="4961537" y="4975201"/>
                </a:lnTo>
                <a:lnTo>
                  <a:pt x="4956364" y="4965375"/>
                </a:lnTo>
                <a:lnTo>
                  <a:pt x="4950096" y="4956321"/>
                </a:lnTo>
                <a:lnTo>
                  <a:pt x="4943827" y="4947268"/>
                </a:lnTo>
                <a:lnTo>
                  <a:pt x="4936059" y="4938708"/>
                </a:lnTo>
                <a:lnTo>
                  <a:pt x="4937810" y="4932984"/>
                </a:lnTo>
                <a:lnTo>
                  <a:pt x="4942404" y="4926943"/>
                </a:lnTo>
                <a:lnTo>
                  <a:pt x="4946299" y="4921956"/>
                </a:lnTo>
                <a:lnTo>
                  <a:pt x="4952787" y="4915703"/>
                </a:lnTo>
                <a:lnTo>
                  <a:pt x="4963816" y="4905692"/>
                </a:lnTo>
                <a:lnTo>
                  <a:pt x="4968807" y="4899932"/>
                </a:lnTo>
                <a:lnTo>
                  <a:pt x="4972852" y="4894277"/>
                </a:lnTo>
                <a:lnTo>
                  <a:pt x="4971807" y="4892768"/>
                </a:lnTo>
                <a:lnTo>
                  <a:pt x="4969664" y="4892032"/>
                </a:lnTo>
                <a:lnTo>
                  <a:pt x="4964679" y="4891614"/>
                </a:lnTo>
                <a:lnTo>
                  <a:pt x="4959147" y="4891582"/>
                </a:lnTo>
                <a:lnTo>
                  <a:pt x="4952118" y="4892043"/>
                </a:lnTo>
                <a:lnTo>
                  <a:pt x="4946584" y="4892012"/>
                </a:lnTo>
                <a:lnTo>
                  <a:pt x="4943344" y="4892049"/>
                </a:lnTo>
                <a:lnTo>
                  <a:pt x="4941749" y="4890926"/>
                </a:lnTo>
                <a:lnTo>
                  <a:pt x="4940156" y="4889804"/>
                </a:lnTo>
                <a:lnTo>
                  <a:pt x="4939112" y="4888295"/>
                </a:lnTo>
                <a:lnTo>
                  <a:pt x="4939166" y="4886013"/>
                </a:lnTo>
                <a:lnTo>
                  <a:pt x="4940315" y="4882958"/>
                </a:lnTo>
                <a:lnTo>
                  <a:pt x="4950539" y="4878563"/>
                </a:lnTo>
                <a:lnTo>
                  <a:pt x="4957223" y="4875541"/>
                </a:lnTo>
                <a:lnTo>
                  <a:pt x="4959417" y="4873995"/>
                </a:lnTo>
                <a:lnTo>
                  <a:pt x="4960666" y="4872554"/>
                </a:lnTo>
                <a:lnTo>
                  <a:pt x="4961515" y="4870834"/>
                </a:lnTo>
                <a:lnTo>
                  <a:pt x="4961267" y="4869887"/>
                </a:lnTo>
                <a:lnTo>
                  <a:pt x="4960125" y="4866762"/>
                </a:lnTo>
                <a:lnTo>
                  <a:pt x="4958282" y="4864693"/>
                </a:lnTo>
                <a:lnTo>
                  <a:pt x="4950562" y="4860028"/>
                </a:lnTo>
                <a:lnTo>
                  <a:pt x="4943788" y="4855258"/>
                </a:lnTo>
                <a:lnTo>
                  <a:pt x="4941399" y="4853574"/>
                </a:lnTo>
                <a:lnTo>
                  <a:pt x="4940902" y="4851679"/>
                </a:lnTo>
                <a:lnTo>
                  <a:pt x="4941752" y="4849958"/>
                </a:lnTo>
                <a:lnTo>
                  <a:pt x="4943398" y="4848799"/>
                </a:lnTo>
                <a:lnTo>
                  <a:pt x="4947487" y="4847042"/>
                </a:lnTo>
                <a:lnTo>
                  <a:pt x="4955516" y="4844193"/>
                </a:lnTo>
                <a:lnTo>
                  <a:pt x="4966785" y="4841307"/>
                </a:lnTo>
                <a:lnTo>
                  <a:pt x="4955622" y="4839628"/>
                </a:lnTo>
                <a:lnTo>
                  <a:pt x="4946104" y="4836791"/>
                </a:lnTo>
                <a:lnTo>
                  <a:pt x="4936984" y="4834235"/>
                </a:lnTo>
                <a:lnTo>
                  <a:pt x="4928813" y="4831572"/>
                </a:lnTo>
                <a:lnTo>
                  <a:pt x="4915311" y="4825927"/>
                </a:lnTo>
                <a:lnTo>
                  <a:pt x="4908335" y="4824106"/>
                </a:lnTo>
                <a:lnTo>
                  <a:pt x="4902305" y="4822178"/>
                </a:lnTo>
                <a:lnTo>
                  <a:pt x="4901314" y="4818388"/>
                </a:lnTo>
                <a:lnTo>
                  <a:pt x="4903163" y="4814280"/>
                </a:lnTo>
                <a:lnTo>
                  <a:pt x="4905808" y="4810733"/>
                </a:lnTo>
                <a:lnTo>
                  <a:pt x="4909252" y="4807746"/>
                </a:lnTo>
                <a:lnTo>
                  <a:pt x="4914190" y="4804269"/>
                </a:lnTo>
                <a:lnTo>
                  <a:pt x="4918979" y="4801457"/>
                </a:lnTo>
                <a:lnTo>
                  <a:pt x="4929904" y="4796008"/>
                </a:lnTo>
                <a:lnTo>
                  <a:pt x="4925018" y="4797205"/>
                </a:lnTo>
                <a:lnTo>
                  <a:pt x="4919582" y="4798788"/>
                </a:lnTo>
                <a:lnTo>
                  <a:pt x="4915794" y="4799212"/>
                </a:lnTo>
                <a:lnTo>
                  <a:pt x="4912702" y="4798582"/>
                </a:lnTo>
                <a:lnTo>
                  <a:pt x="4908817" y="4797391"/>
                </a:lnTo>
                <a:lnTo>
                  <a:pt x="4906825" y="4795988"/>
                </a:lnTo>
                <a:lnTo>
                  <a:pt x="4904036" y="4794024"/>
                </a:lnTo>
                <a:lnTo>
                  <a:pt x="4902892" y="4790900"/>
                </a:lnTo>
                <a:lnTo>
                  <a:pt x="4900758" y="4783986"/>
                </a:lnTo>
                <a:lnTo>
                  <a:pt x="4898924" y="4775737"/>
                </a:lnTo>
                <a:lnTo>
                  <a:pt x="4898736" y="4766329"/>
                </a:lnTo>
                <a:lnTo>
                  <a:pt x="4898699" y="4756253"/>
                </a:lnTo>
                <a:lnTo>
                  <a:pt x="4900120" y="4735611"/>
                </a:lnTo>
                <a:lnTo>
                  <a:pt x="4900878" y="4726098"/>
                </a:lnTo>
                <a:lnTo>
                  <a:pt x="4900540" y="4717356"/>
                </a:lnTo>
                <a:lnTo>
                  <a:pt x="4898405" y="4710442"/>
                </a:lnTo>
                <a:lnTo>
                  <a:pt x="4896518" y="4704475"/>
                </a:lnTo>
                <a:lnTo>
                  <a:pt x="4894676" y="4702405"/>
                </a:lnTo>
                <a:lnTo>
                  <a:pt x="4892285" y="4700722"/>
                </a:lnTo>
                <a:lnTo>
                  <a:pt x="4890143" y="4699985"/>
                </a:lnTo>
                <a:lnTo>
                  <a:pt x="4886906" y="4700022"/>
                </a:lnTo>
                <a:lnTo>
                  <a:pt x="4890947" y="4694369"/>
                </a:lnTo>
                <a:lnTo>
                  <a:pt x="4893345" y="4689873"/>
                </a:lnTo>
                <a:lnTo>
                  <a:pt x="4895497" y="4684431"/>
                </a:lnTo>
                <a:lnTo>
                  <a:pt x="4896699" y="4679093"/>
                </a:lnTo>
                <a:lnTo>
                  <a:pt x="4897503" y="4673477"/>
                </a:lnTo>
                <a:lnTo>
                  <a:pt x="4898308" y="4667859"/>
                </a:lnTo>
                <a:lnTo>
                  <a:pt x="4897625" y="4656556"/>
                </a:lnTo>
                <a:lnTo>
                  <a:pt x="4896295" y="4644024"/>
                </a:lnTo>
                <a:lnTo>
                  <a:pt x="4892671" y="4631424"/>
                </a:lnTo>
                <a:lnTo>
                  <a:pt x="4885327" y="4604607"/>
                </a:lnTo>
                <a:lnTo>
                  <a:pt x="4879342" y="4606577"/>
                </a:lnTo>
                <a:lnTo>
                  <a:pt x="4874156" y="4609107"/>
                </a:lnTo>
                <a:lnTo>
                  <a:pt x="4868967" y="4611638"/>
                </a:lnTo>
                <a:lnTo>
                  <a:pt x="4864577" y="4614730"/>
                </a:lnTo>
                <a:lnTo>
                  <a:pt x="4860188" y="4617822"/>
                </a:lnTo>
                <a:lnTo>
                  <a:pt x="4857142" y="4621089"/>
                </a:lnTo>
                <a:lnTo>
                  <a:pt x="4851999" y="4627517"/>
                </a:lnTo>
                <a:lnTo>
                  <a:pt x="4847655" y="4634505"/>
                </a:lnTo>
                <a:lnTo>
                  <a:pt x="4845052" y="4641950"/>
                </a:lnTo>
                <a:lnTo>
                  <a:pt x="4843947" y="4648901"/>
                </a:lnTo>
                <a:lnTo>
                  <a:pt x="4843091" y="4656800"/>
                </a:lnTo>
                <a:lnTo>
                  <a:pt x="4844676" y="4664101"/>
                </a:lnTo>
                <a:lnTo>
                  <a:pt x="4845864" y="4671121"/>
                </a:lnTo>
                <a:lnTo>
                  <a:pt x="4848000" y="4678035"/>
                </a:lnTo>
                <a:lnTo>
                  <a:pt x="4850833" y="4683897"/>
                </a:lnTo>
                <a:lnTo>
                  <a:pt x="4854915" y="4688317"/>
                </a:lnTo>
                <a:lnTo>
                  <a:pt x="4858847" y="4693404"/>
                </a:lnTo>
                <a:lnTo>
                  <a:pt x="4862282" y="4696597"/>
                </a:lnTo>
                <a:lnTo>
                  <a:pt x="4866816" y="4699016"/>
                </a:lnTo>
                <a:lnTo>
                  <a:pt x="4859478" y="4706989"/>
                </a:lnTo>
                <a:lnTo>
                  <a:pt x="4852538" y="4715244"/>
                </a:lnTo>
                <a:lnTo>
                  <a:pt x="4847494" y="4723286"/>
                </a:lnTo>
                <a:lnTo>
                  <a:pt x="4843246" y="4731889"/>
                </a:lnTo>
                <a:lnTo>
                  <a:pt x="4840893" y="4740281"/>
                </a:lnTo>
                <a:lnTo>
                  <a:pt x="4838292" y="4747724"/>
                </a:lnTo>
                <a:lnTo>
                  <a:pt x="4836886" y="4756010"/>
                </a:lnTo>
                <a:lnTo>
                  <a:pt x="4836179" y="4763243"/>
                </a:lnTo>
                <a:lnTo>
                  <a:pt x="4835960" y="4778549"/>
                </a:lnTo>
                <a:lnTo>
                  <a:pt x="4836742" y="4791467"/>
                </a:lnTo>
                <a:lnTo>
                  <a:pt x="4837826" y="4803050"/>
                </a:lnTo>
                <a:lnTo>
                  <a:pt x="4836916" y="4813231"/>
                </a:lnTo>
                <a:lnTo>
                  <a:pt x="4832028" y="4814429"/>
                </a:lnTo>
                <a:lnTo>
                  <a:pt x="4826595" y="4816011"/>
                </a:lnTo>
                <a:lnTo>
                  <a:pt x="4822804" y="4816436"/>
                </a:lnTo>
                <a:lnTo>
                  <a:pt x="4820661" y="4815699"/>
                </a:lnTo>
                <a:lnTo>
                  <a:pt x="4818518" y="4814965"/>
                </a:lnTo>
                <a:lnTo>
                  <a:pt x="4816925" y="4813842"/>
                </a:lnTo>
                <a:lnTo>
                  <a:pt x="4814287" y="4811210"/>
                </a:lnTo>
                <a:lnTo>
                  <a:pt x="4811799" y="4807912"/>
                </a:lnTo>
                <a:lnTo>
                  <a:pt x="4808611" y="4805667"/>
                </a:lnTo>
                <a:lnTo>
                  <a:pt x="4806469" y="4804931"/>
                </a:lnTo>
                <a:lnTo>
                  <a:pt x="4804326" y="4804195"/>
                </a:lnTo>
                <a:lnTo>
                  <a:pt x="4800537" y="4804618"/>
                </a:lnTo>
                <a:lnTo>
                  <a:pt x="4796199" y="4805429"/>
                </a:lnTo>
                <a:lnTo>
                  <a:pt x="4789764" y="4809399"/>
                </a:lnTo>
                <a:lnTo>
                  <a:pt x="4782531" y="4812809"/>
                </a:lnTo>
                <a:lnTo>
                  <a:pt x="4774901" y="4815938"/>
                </a:lnTo>
                <a:lnTo>
                  <a:pt x="4765527" y="4818611"/>
                </a:lnTo>
                <a:lnTo>
                  <a:pt x="4766661" y="4827913"/>
                </a:lnTo>
                <a:lnTo>
                  <a:pt x="4767645" y="4837884"/>
                </a:lnTo>
                <a:lnTo>
                  <a:pt x="4769329" y="4846799"/>
                </a:lnTo>
                <a:lnTo>
                  <a:pt x="4770616" y="4855434"/>
                </a:lnTo>
                <a:lnTo>
                  <a:pt x="4773503" y="4859012"/>
                </a:lnTo>
                <a:lnTo>
                  <a:pt x="4775444" y="4862697"/>
                </a:lnTo>
                <a:lnTo>
                  <a:pt x="4778080" y="4865328"/>
                </a:lnTo>
                <a:lnTo>
                  <a:pt x="4781667" y="4867854"/>
                </a:lnTo>
                <a:lnTo>
                  <a:pt x="4784854" y="4870098"/>
                </a:lnTo>
                <a:lnTo>
                  <a:pt x="4789139" y="4871571"/>
                </a:lnTo>
                <a:lnTo>
                  <a:pt x="4794920" y="4872550"/>
                </a:lnTo>
                <a:lnTo>
                  <a:pt x="4801949" y="4872090"/>
                </a:lnTo>
                <a:lnTo>
                  <a:pt x="4799543" y="4882763"/>
                </a:lnTo>
                <a:lnTo>
                  <a:pt x="4797136" y="4893436"/>
                </a:lnTo>
                <a:lnTo>
                  <a:pt x="4795371" y="4911516"/>
                </a:lnTo>
                <a:lnTo>
                  <a:pt x="4794551" y="4929492"/>
                </a:lnTo>
                <a:lnTo>
                  <a:pt x="4792385" y="4947291"/>
                </a:lnTo>
                <a:lnTo>
                  <a:pt x="4790980" y="4955576"/>
                </a:lnTo>
                <a:lnTo>
                  <a:pt x="4788475" y="4964636"/>
                </a:lnTo>
                <a:lnTo>
                  <a:pt x="4784875" y="4974467"/>
                </a:lnTo>
                <a:lnTo>
                  <a:pt x="4780325" y="4984406"/>
                </a:lnTo>
                <a:lnTo>
                  <a:pt x="4774282" y="4994834"/>
                </a:lnTo>
                <a:lnTo>
                  <a:pt x="4765793" y="5005863"/>
                </a:lnTo>
                <a:lnTo>
                  <a:pt x="4756207" y="5017665"/>
                </a:lnTo>
                <a:lnTo>
                  <a:pt x="4744028" y="5030730"/>
                </a:lnTo>
                <a:lnTo>
                  <a:pt x="4748261" y="5034484"/>
                </a:lnTo>
                <a:lnTo>
                  <a:pt x="4752342" y="5038907"/>
                </a:lnTo>
                <a:lnTo>
                  <a:pt x="4761904" y="5045641"/>
                </a:lnTo>
                <a:lnTo>
                  <a:pt x="4766934" y="5049955"/>
                </a:lnTo>
                <a:lnTo>
                  <a:pt x="4769122" y="5054587"/>
                </a:lnTo>
                <a:lnTo>
                  <a:pt x="4769715" y="5058098"/>
                </a:lnTo>
                <a:lnTo>
                  <a:pt x="4770310" y="5061608"/>
                </a:lnTo>
                <a:lnTo>
                  <a:pt x="4769957" y="5065224"/>
                </a:lnTo>
                <a:lnTo>
                  <a:pt x="4768355" y="5070280"/>
                </a:lnTo>
                <a:lnTo>
                  <a:pt x="4767206" y="5073334"/>
                </a:lnTo>
                <a:lnTo>
                  <a:pt x="4765410" y="5075161"/>
                </a:lnTo>
                <a:lnTo>
                  <a:pt x="4763762" y="5076322"/>
                </a:lnTo>
                <a:lnTo>
                  <a:pt x="4761717" y="5077200"/>
                </a:lnTo>
                <a:lnTo>
                  <a:pt x="4760521" y="5076359"/>
                </a:lnTo>
                <a:lnTo>
                  <a:pt x="4760824" y="5075024"/>
                </a:lnTo>
                <a:lnTo>
                  <a:pt x="4757935" y="5071446"/>
                </a:lnTo>
                <a:lnTo>
                  <a:pt x="4757643" y="5066600"/>
                </a:lnTo>
                <a:lnTo>
                  <a:pt x="4756552" y="5061195"/>
                </a:lnTo>
                <a:lnTo>
                  <a:pt x="4757011" y="5053016"/>
                </a:lnTo>
                <a:lnTo>
                  <a:pt x="4747974" y="5064430"/>
                </a:lnTo>
                <a:lnTo>
                  <a:pt x="4741779" y="5075528"/>
                </a:lnTo>
                <a:lnTo>
                  <a:pt x="4736531" y="5086519"/>
                </a:lnTo>
                <a:lnTo>
                  <a:pt x="4733028" y="5097966"/>
                </a:lnTo>
                <a:lnTo>
                  <a:pt x="4732921" y="5102529"/>
                </a:lnTo>
                <a:lnTo>
                  <a:pt x="4732268" y="5107479"/>
                </a:lnTo>
                <a:lnTo>
                  <a:pt x="4732862" y="5110991"/>
                </a:lnTo>
                <a:lnTo>
                  <a:pt x="4734950" y="5114008"/>
                </a:lnTo>
                <a:lnTo>
                  <a:pt x="4736492" y="5117412"/>
                </a:lnTo>
                <a:lnTo>
                  <a:pt x="4737635" y="5120535"/>
                </a:lnTo>
                <a:lnTo>
                  <a:pt x="4745055" y="5126533"/>
                </a:lnTo>
                <a:lnTo>
                  <a:pt x="4748995" y="5125443"/>
                </a:lnTo>
                <a:lnTo>
                  <a:pt x="4751588" y="5124178"/>
                </a:lnTo>
                <a:lnTo>
                  <a:pt x="4753386" y="5122351"/>
                </a:lnTo>
                <a:lnTo>
                  <a:pt x="4755032" y="5121192"/>
                </a:lnTo>
                <a:lnTo>
                  <a:pt x="4755483" y="5119189"/>
                </a:lnTo>
                <a:lnTo>
                  <a:pt x="4755784" y="5117856"/>
                </a:lnTo>
                <a:lnTo>
                  <a:pt x="4754641" y="5114733"/>
                </a:lnTo>
                <a:lnTo>
                  <a:pt x="4750861" y="5108977"/>
                </a:lnTo>
                <a:lnTo>
                  <a:pt x="4750665" y="5105748"/>
                </a:lnTo>
                <a:lnTo>
                  <a:pt x="4750018" y="5104519"/>
                </a:lnTo>
                <a:lnTo>
                  <a:pt x="4751266" y="5103079"/>
                </a:lnTo>
                <a:lnTo>
                  <a:pt x="4761438" y="5100967"/>
                </a:lnTo>
                <a:lnTo>
                  <a:pt x="4769015" y="5100120"/>
                </a:lnTo>
                <a:lnTo>
                  <a:pt x="4774548" y="5100152"/>
                </a:lnTo>
                <a:lnTo>
                  <a:pt x="4778036" y="5101062"/>
                </a:lnTo>
                <a:lnTo>
                  <a:pt x="4781525" y="5101972"/>
                </a:lnTo>
                <a:lnTo>
                  <a:pt x="4781870" y="5104535"/>
                </a:lnTo>
                <a:lnTo>
                  <a:pt x="4782367" y="5106430"/>
                </a:lnTo>
                <a:lnTo>
                  <a:pt x="4780668" y="5109873"/>
                </a:lnTo>
                <a:lnTo>
                  <a:pt x="4778766" y="5116262"/>
                </a:lnTo>
                <a:lnTo>
                  <a:pt x="4775766" y="5123426"/>
                </a:lnTo>
                <a:lnTo>
                  <a:pt x="4774864" y="5127428"/>
                </a:lnTo>
                <a:lnTo>
                  <a:pt x="4775608" y="5130272"/>
                </a:lnTo>
                <a:lnTo>
                  <a:pt x="4776750" y="5133395"/>
                </a:lnTo>
                <a:lnTo>
                  <a:pt x="4779938" y="5135640"/>
                </a:lnTo>
                <a:lnTo>
                  <a:pt x="4775201" y="5136170"/>
                </a:lnTo>
                <a:lnTo>
                  <a:pt x="4770616" y="5136032"/>
                </a:lnTo>
                <a:lnTo>
                  <a:pt x="4766978" y="5135788"/>
                </a:lnTo>
                <a:lnTo>
                  <a:pt x="4763737" y="5135825"/>
                </a:lnTo>
                <a:lnTo>
                  <a:pt x="4761196" y="5134809"/>
                </a:lnTo>
                <a:lnTo>
                  <a:pt x="4758804" y="5133125"/>
                </a:lnTo>
                <a:lnTo>
                  <a:pt x="4756865" y="5129441"/>
                </a:lnTo>
                <a:lnTo>
                  <a:pt x="4746882" y="5140960"/>
                </a:lnTo>
                <a:lnTo>
                  <a:pt x="4738942" y="5151603"/>
                </a:lnTo>
                <a:lnTo>
                  <a:pt x="4732896" y="5162034"/>
                </a:lnTo>
                <a:lnTo>
                  <a:pt x="4729297" y="5171865"/>
                </a:lnTo>
                <a:lnTo>
                  <a:pt x="4729189" y="5176429"/>
                </a:lnTo>
                <a:lnTo>
                  <a:pt x="4728137" y="5181099"/>
                </a:lnTo>
                <a:lnTo>
                  <a:pt x="4728582" y="5185276"/>
                </a:lnTo>
                <a:lnTo>
                  <a:pt x="4728874" y="5190120"/>
                </a:lnTo>
                <a:lnTo>
                  <a:pt x="4730964" y="5193138"/>
                </a:lnTo>
                <a:lnTo>
                  <a:pt x="4732903" y="5196823"/>
                </a:lnTo>
                <a:lnTo>
                  <a:pt x="4735941" y="5199735"/>
                </a:lnTo>
                <a:lnTo>
                  <a:pt x="4739376" y="5202927"/>
                </a:lnTo>
                <a:lnTo>
                  <a:pt x="4749700" y="5200148"/>
                </a:lnTo>
                <a:lnTo>
                  <a:pt x="4752291" y="5198883"/>
                </a:lnTo>
                <a:lnTo>
                  <a:pt x="4754887" y="5197616"/>
                </a:lnTo>
                <a:lnTo>
                  <a:pt x="4757231" y="5195404"/>
                </a:lnTo>
                <a:lnTo>
                  <a:pt x="4758782" y="5192629"/>
                </a:lnTo>
                <a:lnTo>
                  <a:pt x="4760578" y="5190802"/>
                </a:lnTo>
                <a:lnTo>
                  <a:pt x="4763472" y="5188203"/>
                </a:lnTo>
                <a:lnTo>
                  <a:pt x="4766065" y="5186938"/>
                </a:lnTo>
                <a:lnTo>
                  <a:pt x="4768111" y="5186058"/>
                </a:lnTo>
                <a:lnTo>
                  <a:pt x="4778982" y="5182892"/>
                </a:lnTo>
                <a:lnTo>
                  <a:pt x="4770599" y="5189357"/>
                </a:lnTo>
                <a:lnTo>
                  <a:pt x="4765359" y="5194170"/>
                </a:lnTo>
                <a:lnTo>
                  <a:pt x="4761217" y="5198210"/>
                </a:lnTo>
                <a:lnTo>
                  <a:pt x="4759818" y="5200317"/>
                </a:lnTo>
                <a:lnTo>
                  <a:pt x="4759668" y="5200983"/>
                </a:lnTo>
                <a:lnTo>
                  <a:pt x="4759766" y="5202599"/>
                </a:lnTo>
                <a:lnTo>
                  <a:pt x="4761660" y="5202387"/>
                </a:lnTo>
                <a:lnTo>
                  <a:pt x="4764351" y="5202736"/>
                </a:lnTo>
                <a:lnTo>
                  <a:pt x="4768141" y="5202313"/>
                </a:lnTo>
                <a:lnTo>
                  <a:pt x="4782552" y="5197775"/>
                </a:lnTo>
                <a:lnTo>
                  <a:pt x="4772922" y="5205680"/>
                </a:lnTo>
                <a:lnTo>
                  <a:pt x="4767232" y="5212494"/>
                </a:lnTo>
                <a:lnTo>
                  <a:pt x="4764981" y="5216322"/>
                </a:lnTo>
                <a:lnTo>
                  <a:pt x="4763435" y="5219096"/>
                </a:lnTo>
                <a:lnTo>
                  <a:pt x="4762831" y="5221765"/>
                </a:lnTo>
                <a:lnTo>
                  <a:pt x="4762628" y="5224714"/>
                </a:lnTo>
                <a:lnTo>
                  <a:pt x="4763372" y="5227557"/>
                </a:lnTo>
                <a:lnTo>
                  <a:pt x="4764817" y="5229345"/>
                </a:lnTo>
                <a:lnTo>
                  <a:pt x="4767607" y="5231310"/>
                </a:lnTo>
                <a:lnTo>
                  <a:pt x="4769997" y="5232993"/>
                </a:lnTo>
                <a:lnTo>
                  <a:pt x="4773334" y="5234572"/>
                </a:lnTo>
                <a:lnTo>
                  <a:pt x="4778717" y="5235270"/>
                </a:lnTo>
                <a:lnTo>
                  <a:pt x="4784100" y="5235970"/>
                </a:lnTo>
                <a:lnTo>
                  <a:pt x="4790580" y="5235894"/>
                </a:lnTo>
                <a:lnTo>
                  <a:pt x="4783198" y="5239972"/>
                </a:lnTo>
                <a:lnTo>
                  <a:pt x="4777708" y="5243838"/>
                </a:lnTo>
                <a:lnTo>
                  <a:pt x="4774514" y="5247770"/>
                </a:lnTo>
                <a:lnTo>
                  <a:pt x="4772416" y="5250931"/>
                </a:lnTo>
                <a:lnTo>
                  <a:pt x="4772213" y="5253881"/>
                </a:lnTo>
                <a:lnTo>
                  <a:pt x="4772409" y="5257110"/>
                </a:lnTo>
                <a:lnTo>
                  <a:pt x="4773950" y="5260514"/>
                </a:lnTo>
                <a:lnTo>
                  <a:pt x="4776040" y="5263532"/>
                </a:lnTo>
                <a:lnTo>
                  <a:pt x="4770807" y="5262166"/>
                </a:lnTo>
                <a:lnTo>
                  <a:pt x="4767070" y="5260308"/>
                </a:lnTo>
                <a:lnTo>
                  <a:pt x="4763882" y="5258063"/>
                </a:lnTo>
                <a:lnTo>
                  <a:pt x="4760696" y="5255819"/>
                </a:lnTo>
                <a:lnTo>
                  <a:pt x="4757313" y="5250343"/>
                </a:lnTo>
                <a:lnTo>
                  <a:pt x="4754231" y="5243535"/>
                </a:lnTo>
                <a:lnTo>
                  <a:pt x="4751697" y="5236340"/>
                </a:lnTo>
                <a:lnTo>
                  <a:pt x="4746871" y="5229076"/>
                </a:lnTo>
                <a:lnTo>
                  <a:pt x="4744933" y="5225391"/>
                </a:lnTo>
                <a:lnTo>
                  <a:pt x="4740700" y="5221638"/>
                </a:lnTo>
                <a:lnTo>
                  <a:pt x="4736715" y="5218832"/>
                </a:lnTo>
                <a:lnTo>
                  <a:pt x="4731136" y="5214903"/>
                </a:lnTo>
                <a:lnTo>
                  <a:pt x="4724002" y="5219928"/>
                </a:lnTo>
                <a:lnTo>
                  <a:pt x="4717965" y="5224180"/>
                </a:lnTo>
                <a:lnTo>
                  <a:pt x="4713274" y="5228605"/>
                </a:lnTo>
                <a:lnTo>
                  <a:pt x="4708581" y="5233032"/>
                </a:lnTo>
                <a:lnTo>
                  <a:pt x="4705387" y="5236966"/>
                </a:lnTo>
                <a:lnTo>
                  <a:pt x="4703687" y="5240407"/>
                </a:lnTo>
                <a:lnTo>
                  <a:pt x="4701439" y="5244235"/>
                </a:lnTo>
                <a:lnTo>
                  <a:pt x="4700290" y="5247290"/>
                </a:lnTo>
                <a:lnTo>
                  <a:pt x="4700087" y="5250238"/>
                </a:lnTo>
                <a:lnTo>
                  <a:pt x="4700831" y="5253082"/>
                </a:lnTo>
                <a:lnTo>
                  <a:pt x="4702123" y="5255539"/>
                </a:lnTo>
                <a:lnTo>
                  <a:pt x="4704116" y="5256942"/>
                </a:lnTo>
                <a:lnTo>
                  <a:pt x="4706906" y="5258906"/>
                </a:lnTo>
                <a:lnTo>
                  <a:pt x="4710243" y="5260483"/>
                </a:lnTo>
                <a:lnTo>
                  <a:pt x="4715078" y="5261568"/>
                </a:lnTo>
                <a:lnTo>
                  <a:pt x="4718565" y="5262480"/>
                </a:lnTo>
                <a:lnTo>
                  <a:pt x="4709987" y="5265714"/>
                </a:lnTo>
                <a:lnTo>
                  <a:pt x="4707791" y="5267261"/>
                </a:lnTo>
                <a:lnTo>
                  <a:pt x="4705049" y="5269192"/>
                </a:lnTo>
                <a:lnTo>
                  <a:pt x="4702853" y="5270739"/>
                </a:lnTo>
                <a:lnTo>
                  <a:pt x="4702950" y="5272354"/>
                </a:lnTo>
                <a:lnTo>
                  <a:pt x="4701100" y="5276462"/>
                </a:lnTo>
                <a:lnTo>
                  <a:pt x="4702491" y="5280534"/>
                </a:lnTo>
                <a:lnTo>
                  <a:pt x="4703332" y="5284992"/>
                </a:lnTo>
                <a:lnTo>
                  <a:pt x="4708506" y="5294817"/>
                </a:lnTo>
                <a:lnTo>
                  <a:pt x="4709994" y="5300504"/>
                </a:lnTo>
                <a:lnTo>
                  <a:pt x="4711481" y="5306191"/>
                </a:lnTo>
                <a:lnTo>
                  <a:pt x="4710927" y="5312754"/>
                </a:lnTo>
                <a:lnTo>
                  <a:pt x="4709226" y="5316196"/>
                </a:lnTo>
                <a:lnTo>
                  <a:pt x="4708077" y="5319251"/>
                </a:lnTo>
                <a:lnTo>
                  <a:pt x="4705831" y="5323077"/>
                </a:lnTo>
                <a:lnTo>
                  <a:pt x="4703336" y="5325957"/>
                </a:lnTo>
                <a:lnTo>
                  <a:pt x="4699343" y="5329330"/>
                </a:lnTo>
                <a:lnTo>
                  <a:pt x="4695202" y="5333369"/>
                </a:lnTo>
                <a:lnTo>
                  <a:pt x="4689564" y="5337900"/>
                </a:lnTo>
                <a:lnTo>
                  <a:pt x="4683127" y="5341872"/>
                </a:lnTo>
                <a:lnTo>
                  <a:pt x="4676293" y="5345562"/>
                </a:lnTo>
                <a:lnTo>
                  <a:pt x="4667813" y="5350413"/>
                </a:lnTo>
                <a:lnTo>
                  <a:pt x="4674437" y="5355850"/>
                </a:lnTo>
                <a:lnTo>
                  <a:pt x="4678617" y="5361885"/>
                </a:lnTo>
                <a:lnTo>
                  <a:pt x="4680751" y="5368799"/>
                </a:lnTo>
                <a:lnTo>
                  <a:pt x="4681541" y="5375539"/>
                </a:lnTo>
                <a:lnTo>
                  <a:pt x="4681380" y="5382386"/>
                </a:lnTo>
                <a:lnTo>
                  <a:pt x="4678781" y="5389829"/>
                </a:lnTo>
                <a:lnTo>
                  <a:pt x="4675473" y="5404504"/>
                </a:lnTo>
                <a:lnTo>
                  <a:pt x="4673420" y="5411563"/>
                </a:lnTo>
                <a:lnTo>
                  <a:pt x="4671218" y="5419287"/>
                </a:lnTo>
                <a:lnTo>
                  <a:pt x="4671060" y="5426133"/>
                </a:lnTo>
                <a:lnTo>
                  <a:pt x="4671848" y="5432872"/>
                </a:lnTo>
                <a:lnTo>
                  <a:pt x="4673833" y="5440454"/>
                </a:lnTo>
                <a:lnTo>
                  <a:pt x="4678014" y="5446489"/>
                </a:lnTo>
                <a:lnTo>
                  <a:pt x="4685433" y="5452487"/>
                </a:lnTo>
                <a:lnTo>
                  <a:pt x="4693801" y="5458380"/>
                </a:lnTo>
                <a:lnTo>
                  <a:pt x="4685576" y="5458000"/>
                </a:lnTo>
                <a:lnTo>
                  <a:pt x="4679096" y="5458073"/>
                </a:lnTo>
                <a:lnTo>
                  <a:pt x="4673660" y="5459657"/>
                </a:lnTo>
                <a:lnTo>
                  <a:pt x="4669819" y="5462362"/>
                </a:lnTo>
                <a:lnTo>
                  <a:pt x="4668268" y="5465137"/>
                </a:lnTo>
                <a:lnTo>
                  <a:pt x="4666570" y="5468577"/>
                </a:lnTo>
                <a:lnTo>
                  <a:pt x="4665669" y="5472580"/>
                </a:lnTo>
                <a:lnTo>
                  <a:pt x="4666908" y="5477319"/>
                </a:lnTo>
                <a:lnTo>
                  <a:pt x="4669937" y="5486409"/>
                </a:lnTo>
                <a:lnTo>
                  <a:pt x="4674313" y="5495674"/>
                </a:lnTo>
                <a:lnTo>
                  <a:pt x="4682319" y="5511362"/>
                </a:lnTo>
                <a:lnTo>
                  <a:pt x="4694589" y="5506089"/>
                </a:lnTo>
                <a:lnTo>
                  <a:pt x="4698828" y="5503663"/>
                </a:lnTo>
                <a:lnTo>
                  <a:pt x="4702518" y="5501625"/>
                </a:lnTo>
                <a:lnTo>
                  <a:pt x="4705812" y="5499306"/>
                </a:lnTo>
                <a:lnTo>
                  <a:pt x="4707609" y="5497479"/>
                </a:lnTo>
                <a:lnTo>
                  <a:pt x="4709308" y="5494037"/>
                </a:lnTo>
                <a:lnTo>
                  <a:pt x="4710061" y="5490702"/>
                </a:lnTo>
                <a:lnTo>
                  <a:pt x="4711759" y="5487262"/>
                </a:lnTo>
                <a:lnTo>
                  <a:pt x="4712113" y="5483645"/>
                </a:lnTo>
                <a:lnTo>
                  <a:pt x="4716106" y="5480272"/>
                </a:lnTo>
                <a:lnTo>
                  <a:pt x="4709723" y="5481961"/>
                </a:lnTo>
                <a:lnTo>
                  <a:pt x="4703888" y="5483265"/>
                </a:lnTo>
                <a:lnTo>
                  <a:pt x="4698754" y="5483514"/>
                </a:lnTo>
                <a:lnTo>
                  <a:pt x="4694718" y="5482988"/>
                </a:lnTo>
                <a:lnTo>
                  <a:pt x="4691380" y="5481411"/>
                </a:lnTo>
                <a:lnTo>
                  <a:pt x="4689138" y="5479060"/>
                </a:lnTo>
                <a:lnTo>
                  <a:pt x="4688394" y="5476217"/>
                </a:lnTo>
                <a:lnTo>
                  <a:pt x="4687951" y="5472041"/>
                </a:lnTo>
                <a:lnTo>
                  <a:pt x="4696529" y="5468806"/>
                </a:lnTo>
                <a:lnTo>
                  <a:pt x="4704559" y="5465956"/>
                </a:lnTo>
                <a:lnTo>
                  <a:pt x="4711340" y="5464547"/>
                </a:lnTo>
                <a:lnTo>
                  <a:pt x="4717820" y="5464473"/>
                </a:lnTo>
                <a:lnTo>
                  <a:pt x="4721855" y="5464998"/>
                </a:lnTo>
                <a:lnTo>
                  <a:pt x="4726692" y="5466083"/>
                </a:lnTo>
                <a:lnTo>
                  <a:pt x="4729481" y="5468047"/>
                </a:lnTo>
                <a:lnTo>
                  <a:pt x="4731020" y="5471452"/>
                </a:lnTo>
                <a:lnTo>
                  <a:pt x="4731216" y="5474681"/>
                </a:lnTo>
                <a:lnTo>
                  <a:pt x="4731261" y="5478578"/>
                </a:lnTo>
                <a:lnTo>
                  <a:pt x="4730209" y="5483248"/>
                </a:lnTo>
                <a:lnTo>
                  <a:pt x="4727811" y="5487743"/>
                </a:lnTo>
                <a:lnTo>
                  <a:pt x="4723518" y="5492450"/>
                </a:lnTo>
                <a:lnTo>
                  <a:pt x="4718277" y="5497262"/>
                </a:lnTo>
                <a:lnTo>
                  <a:pt x="4711940" y="5502848"/>
                </a:lnTo>
                <a:lnTo>
                  <a:pt x="4704804" y="5507873"/>
                </a:lnTo>
                <a:lnTo>
                  <a:pt x="4711863" y="5523665"/>
                </a:lnTo>
                <a:lnTo>
                  <a:pt x="4719373" y="5537457"/>
                </a:lnTo>
                <a:lnTo>
                  <a:pt x="4723892" y="5552234"/>
                </a:lnTo>
                <a:lnTo>
                  <a:pt x="4725079" y="5559255"/>
                </a:lnTo>
                <a:lnTo>
                  <a:pt x="4726666" y="5566555"/>
                </a:lnTo>
                <a:lnTo>
                  <a:pt x="4726906" y="5573682"/>
                </a:lnTo>
                <a:lnTo>
                  <a:pt x="4725500" y="5581967"/>
                </a:lnTo>
                <a:lnTo>
                  <a:pt x="4724096" y="5590252"/>
                </a:lnTo>
                <a:lnTo>
                  <a:pt x="4721740" y="5598645"/>
                </a:lnTo>
                <a:lnTo>
                  <a:pt x="4718538" y="5608757"/>
                </a:lnTo>
                <a:lnTo>
                  <a:pt x="4713591" y="5618413"/>
                </a:lnTo>
                <a:lnTo>
                  <a:pt x="4707396" y="5629510"/>
                </a:lnTo>
                <a:lnTo>
                  <a:pt x="4700652" y="5640994"/>
                </a:lnTo>
                <a:lnTo>
                  <a:pt x="4702795" y="5641730"/>
                </a:lnTo>
                <a:lnTo>
                  <a:pt x="4705636" y="5641413"/>
                </a:lnTo>
                <a:lnTo>
                  <a:pt x="4707132" y="5640920"/>
                </a:lnTo>
                <a:lnTo>
                  <a:pt x="4708780" y="5639760"/>
                </a:lnTo>
                <a:lnTo>
                  <a:pt x="4712770" y="5636389"/>
                </a:lnTo>
                <a:lnTo>
                  <a:pt x="4715566" y="5632174"/>
                </a:lnTo>
                <a:lnTo>
                  <a:pt x="4720763" y="5623465"/>
                </a:lnTo>
                <a:lnTo>
                  <a:pt x="4724160" y="5616581"/>
                </a:lnTo>
                <a:lnTo>
                  <a:pt x="4727491" y="5624338"/>
                </a:lnTo>
                <a:lnTo>
                  <a:pt x="4733060" y="5634445"/>
                </a:lnTo>
                <a:lnTo>
                  <a:pt x="4749878" y="5660203"/>
                </a:lnTo>
                <a:lnTo>
                  <a:pt x="4758584" y="5674835"/>
                </a:lnTo>
                <a:lnTo>
                  <a:pt x="4765943" y="5689295"/>
                </a:lnTo>
                <a:lnTo>
                  <a:pt x="4773302" y="5703754"/>
                </a:lnTo>
                <a:lnTo>
                  <a:pt x="4777723" y="5716916"/>
                </a:lnTo>
                <a:lnTo>
                  <a:pt x="4785745" y="5720245"/>
                </a:lnTo>
                <a:lnTo>
                  <a:pt x="4791871" y="5723786"/>
                </a:lnTo>
                <a:lnTo>
                  <a:pt x="4797053" y="5727435"/>
                </a:lnTo>
                <a:lnTo>
                  <a:pt x="4802081" y="5731750"/>
                </a:lnTo>
                <a:lnTo>
                  <a:pt x="4804667" y="5736663"/>
                </a:lnTo>
                <a:lnTo>
                  <a:pt x="4807651" y="5741857"/>
                </a:lnTo>
                <a:lnTo>
                  <a:pt x="4811179" y="5752843"/>
                </a:lnTo>
                <a:lnTo>
                  <a:pt x="4814003" y="5764882"/>
                </a:lnTo>
                <a:lnTo>
                  <a:pt x="4816529" y="5778255"/>
                </a:lnTo>
                <a:lnTo>
                  <a:pt x="4821198" y="5792365"/>
                </a:lnTo>
                <a:lnTo>
                  <a:pt x="4823579" y="5800228"/>
                </a:lnTo>
                <a:lnTo>
                  <a:pt x="4826511" y="5807704"/>
                </a:lnTo>
                <a:lnTo>
                  <a:pt x="4829804" y="5805384"/>
                </a:lnTo>
                <a:lnTo>
                  <a:pt x="4831602" y="5803557"/>
                </a:lnTo>
                <a:lnTo>
                  <a:pt x="4832301" y="5802504"/>
                </a:lnTo>
                <a:lnTo>
                  <a:pt x="4832203" y="5800889"/>
                </a:lnTo>
                <a:lnTo>
                  <a:pt x="4831308" y="5798713"/>
                </a:lnTo>
                <a:lnTo>
                  <a:pt x="4830264" y="5797203"/>
                </a:lnTo>
                <a:lnTo>
                  <a:pt x="4858599" y="5821023"/>
                </a:lnTo>
                <a:lnTo>
                  <a:pt x="4885685" y="5846282"/>
                </a:lnTo>
                <a:lnTo>
                  <a:pt x="4911975" y="5870980"/>
                </a:lnTo>
                <a:lnTo>
                  <a:pt x="4939362" y="5894906"/>
                </a:lnTo>
                <a:lnTo>
                  <a:pt x="4952457" y="5906448"/>
                </a:lnTo>
                <a:lnTo>
                  <a:pt x="4967199" y="5916829"/>
                </a:lnTo>
                <a:lnTo>
                  <a:pt x="4981942" y="5927212"/>
                </a:lnTo>
                <a:lnTo>
                  <a:pt x="4997534" y="5935873"/>
                </a:lnTo>
                <a:lnTo>
                  <a:pt x="5012976" y="5945201"/>
                </a:lnTo>
                <a:lnTo>
                  <a:pt x="5030365" y="5952036"/>
                </a:lnTo>
                <a:lnTo>
                  <a:pt x="5048151" y="5959152"/>
                </a:lnTo>
                <a:lnTo>
                  <a:pt x="5066788" y="5964547"/>
                </a:lnTo>
                <a:lnTo>
                  <a:pt x="5061697" y="5968692"/>
                </a:lnTo>
                <a:lnTo>
                  <a:pt x="5057306" y="5971783"/>
                </a:lnTo>
                <a:lnTo>
                  <a:pt x="5053218" y="5973541"/>
                </a:lnTo>
                <a:lnTo>
                  <a:pt x="5049278" y="5974632"/>
                </a:lnTo>
                <a:lnTo>
                  <a:pt x="5045038" y="5977058"/>
                </a:lnTo>
                <a:lnTo>
                  <a:pt x="5040400" y="5979201"/>
                </a:lnTo>
                <a:lnTo>
                  <a:pt x="5035159" y="5984015"/>
                </a:lnTo>
                <a:lnTo>
                  <a:pt x="5029618" y="5990162"/>
                </a:lnTo>
                <a:lnTo>
                  <a:pt x="5026921" y="5995991"/>
                </a:lnTo>
                <a:lnTo>
                  <a:pt x="5026963" y="5999887"/>
                </a:lnTo>
                <a:lnTo>
                  <a:pt x="5028656" y="6002624"/>
                </a:lnTo>
                <a:lnTo>
                  <a:pt x="5029951" y="6005081"/>
                </a:lnTo>
                <a:lnTo>
                  <a:pt x="5033437" y="6005991"/>
                </a:lnTo>
                <a:lnTo>
                  <a:pt x="5036525" y="6006622"/>
                </a:lnTo>
                <a:lnTo>
                  <a:pt x="5040716" y="6006478"/>
                </a:lnTo>
                <a:lnTo>
                  <a:pt x="5045052" y="6005669"/>
                </a:lnTo>
                <a:lnTo>
                  <a:pt x="5050488" y="6004086"/>
                </a:lnTo>
                <a:lnTo>
                  <a:pt x="5056074" y="6001836"/>
                </a:lnTo>
                <a:lnTo>
                  <a:pt x="5060862" y="5999023"/>
                </a:lnTo>
                <a:lnTo>
                  <a:pt x="5065650" y="5996213"/>
                </a:lnTo>
                <a:lnTo>
                  <a:pt x="5070590" y="5992734"/>
                </a:lnTo>
                <a:lnTo>
                  <a:pt x="5074583" y="5989361"/>
                </a:lnTo>
                <a:lnTo>
                  <a:pt x="5078576" y="5985989"/>
                </a:lnTo>
                <a:lnTo>
                  <a:pt x="5080823" y="5982161"/>
                </a:lnTo>
                <a:lnTo>
                  <a:pt x="5079373" y="5986549"/>
                </a:lnTo>
                <a:lnTo>
                  <a:pt x="5079516" y="5992061"/>
                </a:lnTo>
                <a:lnTo>
                  <a:pt x="5080506" y="5995853"/>
                </a:lnTo>
                <a:lnTo>
                  <a:pt x="5081899" y="5999923"/>
                </a:lnTo>
                <a:lnTo>
                  <a:pt x="5085334" y="6003116"/>
                </a:lnTo>
                <a:lnTo>
                  <a:pt x="5089168" y="6006589"/>
                </a:lnTo>
                <a:lnTo>
                  <a:pt x="5093550" y="6009676"/>
                </a:lnTo>
                <a:lnTo>
                  <a:pt x="5098880" y="6012656"/>
                </a:lnTo>
                <a:lnTo>
                  <a:pt x="5105060" y="6013916"/>
                </a:lnTo>
                <a:lnTo>
                  <a:pt x="5112435" y="6016018"/>
                </a:lnTo>
                <a:lnTo>
                  <a:pt x="5128035" y="6018501"/>
                </a:lnTo>
                <a:lnTo>
                  <a:pt x="5145379" y="6021439"/>
                </a:lnTo>
                <a:lnTo>
                  <a:pt x="5163421" y="6023324"/>
                </a:lnTo>
                <a:lnTo>
                  <a:pt x="5201101" y="6028216"/>
                </a:lnTo>
                <a:lnTo>
                  <a:pt x="5218994" y="6030767"/>
                </a:lnTo>
                <a:lnTo>
                  <a:pt x="5236186" y="6034372"/>
                </a:lnTo>
                <a:lnTo>
                  <a:pt x="5244109" y="6036088"/>
                </a:lnTo>
                <a:lnTo>
                  <a:pt x="5253531" y="6037311"/>
                </a:lnTo>
                <a:lnTo>
                  <a:pt x="5260507" y="6039131"/>
                </a:lnTo>
                <a:lnTo>
                  <a:pt x="5266783" y="6042007"/>
                </a:lnTo>
                <a:lnTo>
                  <a:pt x="5273611" y="6044495"/>
                </a:lnTo>
                <a:lnTo>
                  <a:pt x="5279339" y="6047756"/>
                </a:lnTo>
                <a:lnTo>
                  <a:pt x="5283572" y="6051510"/>
                </a:lnTo>
                <a:lnTo>
                  <a:pt x="5287103" y="6056317"/>
                </a:lnTo>
                <a:lnTo>
                  <a:pt x="5286106" y="6058705"/>
                </a:lnTo>
                <a:lnTo>
                  <a:pt x="5280715" y="6064184"/>
                </a:lnTo>
                <a:lnTo>
                  <a:pt x="5276820" y="6069173"/>
                </a:lnTo>
                <a:lnTo>
                  <a:pt x="5274323" y="6072052"/>
                </a:lnTo>
                <a:lnTo>
                  <a:pt x="5276767" y="6071454"/>
                </a:lnTo>
                <a:lnTo>
                  <a:pt x="5282203" y="6069871"/>
                </a:lnTo>
                <a:lnTo>
                  <a:pt x="5286691" y="6068394"/>
                </a:lnTo>
                <a:lnTo>
                  <a:pt x="5292925" y="6067372"/>
                </a:lnTo>
                <a:lnTo>
                  <a:pt x="5294270" y="6067546"/>
                </a:lnTo>
                <a:lnTo>
                  <a:pt x="5296164" y="6067335"/>
                </a:lnTo>
                <a:lnTo>
                  <a:pt x="5296961" y="6067896"/>
                </a:lnTo>
                <a:lnTo>
                  <a:pt x="5296111" y="6069616"/>
                </a:lnTo>
                <a:lnTo>
                  <a:pt x="5294713" y="6071724"/>
                </a:lnTo>
                <a:lnTo>
                  <a:pt x="5291968" y="6073656"/>
                </a:lnTo>
                <a:lnTo>
                  <a:pt x="5281788" y="6081947"/>
                </a:lnTo>
                <a:lnTo>
                  <a:pt x="5292660" y="6078781"/>
                </a:lnTo>
                <a:lnTo>
                  <a:pt x="5303531" y="6075615"/>
                </a:lnTo>
                <a:lnTo>
                  <a:pt x="5312604" y="6074276"/>
                </a:lnTo>
                <a:lnTo>
                  <a:pt x="5321131" y="6073323"/>
                </a:lnTo>
                <a:lnTo>
                  <a:pt x="5329904" y="6073317"/>
                </a:lnTo>
                <a:lnTo>
                  <a:pt x="5338529" y="6073978"/>
                </a:lnTo>
                <a:lnTo>
                  <a:pt x="5354278" y="6075795"/>
                </a:lnTo>
                <a:lnTo>
                  <a:pt x="5370974" y="6077504"/>
                </a:lnTo>
                <a:lnTo>
                  <a:pt x="5387671" y="6079214"/>
                </a:lnTo>
                <a:lnTo>
                  <a:pt x="5396444" y="6079209"/>
                </a:lnTo>
                <a:lnTo>
                  <a:pt x="5404819" y="6078924"/>
                </a:lnTo>
                <a:lnTo>
                  <a:pt x="5413344" y="6077970"/>
                </a:lnTo>
                <a:lnTo>
                  <a:pt x="5422817" y="6076910"/>
                </a:lnTo>
                <a:lnTo>
                  <a:pt x="5424413" y="6078033"/>
                </a:lnTo>
                <a:lnTo>
                  <a:pt x="5425208" y="6078593"/>
                </a:lnTo>
                <a:lnTo>
                  <a:pt x="5426350" y="6081718"/>
                </a:lnTo>
                <a:lnTo>
                  <a:pt x="5424501" y="6085826"/>
                </a:lnTo>
                <a:lnTo>
                  <a:pt x="5422651" y="6089935"/>
                </a:lnTo>
                <a:lnTo>
                  <a:pt x="5418757" y="6094923"/>
                </a:lnTo>
                <a:lnTo>
                  <a:pt x="5414862" y="6099910"/>
                </a:lnTo>
                <a:lnTo>
                  <a:pt x="5410022" y="6105002"/>
                </a:lnTo>
                <a:lnTo>
                  <a:pt x="5405081" y="6108481"/>
                </a:lnTo>
                <a:lnTo>
                  <a:pt x="5433491" y="6111483"/>
                </a:lnTo>
                <a:lnTo>
                  <a:pt x="5436334" y="6111166"/>
                </a:lnTo>
                <a:lnTo>
                  <a:pt x="5437279" y="6111059"/>
                </a:lnTo>
                <a:lnTo>
                  <a:pt x="5438928" y="6109899"/>
                </a:lnTo>
                <a:lnTo>
                  <a:pt x="5440572" y="6108741"/>
                </a:lnTo>
                <a:lnTo>
                  <a:pt x="5441724" y="6105685"/>
                </a:lnTo>
                <a:lnTo>
                  <a:pt x="5442476" y="6102350"/>
                </a:lnTo>
                <a:lnTo>
                  <a:pt x="5444077" y="6097294"/>
                </a:lnTo>
                <a:lnTo>
                  <a:pt x="5446076" y="6092518"/>
                </a:lnTo>
                <a:lnTo>
                  <a:pt x="5449874" y="6085916"/>
                </a:lnTo>
                <a:lnTo>
                  <a:pt x="5452220" y="6083703"/>
                </a:lnTo>
                <a:lnTo>
                  <a:pt x="5455415" y="6079769"/>
                </a:lnTo>
                <a:lnTo>
                  <a:pt x="5464128" y="6088225"/>
                </a:lnTo>
                <a:lnTo>
                  <a:pt x="5473788" y="6096574"/>
                </a:lnTo>
                <a:lnTo>
                  <a:pt x="5482104" y="6104748"/>
                </a:lnTo>
                <a:lnTo>
                  <a:pt x="5491116" y="6111868"/>
                </a:lnTo>
                <a:lnTo>
                  <a:pt x="5495101" y="6114675"/>
                </a:lnTo>
                <a:lnTo>
                  <a:pt x="5500033" y="6117375"/>
                </a:lnTo>
                <a:lnTo>
                  <a:pt x="5506061" y="6119302"/>
                </a:lnTo>
                <a:lnTo>
                  <a:pt x="5511843" y="6120281"/>
                </a:lnTo>
                <a:lnTo>
                  <a:pt x="5518324" y="6120207"/>
                </a:lnTo>
                <a:lnTo>
                  <a:pt x="5525353" y="6119747"/>
                </a:lnTo>
                <a:lnTo>
                  <a:pt x="5533478" y="6118513"/>
                </a:lnTo>
                <a:lnTo>
                  <a:pt x="5542058" y="6115277"/>
                </a:lnTo>
                <a:lnTo>
                  <a:pt x="5538560" y="6120546"/>
                </a:lnTo>
                <a:lnTo>
                  <a:pt x="5535066" y="6125814"/>
                </a:lnTo>
                <a:lnTo>
                  <a:pt x="5532464" y="6133258"/>
                </a:lnTo>
                <a:lnTo>
                  <a:pt x="5530561" y="6139648"/>
                </a:lnTo>
                <a:lnTo>
                  <a:pt x="5527562" y="6146811"/>
                </a:lnTo>
                <a:lnTo>
                  <a:pt x="5533149" y="6144561"/>
                </a:lnTo>
                <a:lnTo>
                  <a:pt x="5538583" y="6142978"/>
                </a:lnTo>
                <a:lnTo>
                  <a:pt x="5543869" y="6142062"/>
                </a:lnTo>
                <a:lnTo>
                  <a:pt x="5548605" y="6141533"/>
                </a:lnTo>
                <a:lnTo>
                  <a:pt x="5558575" y="6142368"/>
                </a:lnTo>
                <a:lnTo>
                  <a:pt x="5568144" y="6142925"/>
                </a:lnTo>
                <a:lnTo>
                  <a:pt x="5584540" y="6145968"/>
                </a:lnTo>
                <a:lnTo>
                  <a:pt x="5592614" y="6147017"/>
                </a:lnTo>
                <a:lnTo>
                  <a:pt x="5599095" y="6146943"/>
                </a:lnTo>
                <a:lnTo>
                  <a:pt x="5597245" y="6151051"/>
                </a:lnTo>
                <a:lnTo>
                  <a:pt x="5595149" y="6154212"/>
                </a:lnTo>
                <a:lnTo>
                  <a:pt x="5592501" y="6157760"/>
                </a:lnTo>
                <a:lnTo>
                  <a:pt x="5590307" y="6159305"/>
                </a:lnTo>
                <a:lnTo>
                  <a:pt x="5585367" y="6162784"/>
                </a:lnTo>
                <a:lnTo>
                  <a:pt x="5579782" y="6165034"/>
                </a:lnTo>
                <a:lnTo>
                  <a:pt x="5574744" y="6166898"/>
                </a:lnTo>
                <a:lnTo>
                  <a:pt x="5569954" y="6169709"/>
                </a:lnTo>
                <a:lnTo>
                  <a:pt x="5565016" y="6173187"/>
                </a:lnTo>
                <a:lnTo>
                  <a:pt x="5562671" y="6175400"/>
                </a:lnTo>
                <a:lnTo>
                  <a:pt x="5560026" y="6178947"/>
                </a:lnTo>
                <a:lnTo>
                  <a:pt x="5571241" y="6178344"/>
                </a:lnTo>
                <a:lnTo>
                  <a:pt x="5580909" y="6180515"/>
                </a:lnTo>
                <a:lnTo>
                  <a:pt x="5591126" y="6182299"/>
                </a:lnTo>
                <a:lnTo>
                  <a:pt x="5600643" y="6185137"/>
                </a:lnTo>
                <a:lnTo>
                  <a:pt x="5619774" y="6192427"/>
                </a:lnTo>
                <a:lnTo>
                  <a:pt x="5639706" y="6200278"/>
                </a:lnTo>
                <a:lnTo>
                  <a:pt x="5649622" y="6203396"/>
                </a:lnTo>
                <a:lnTo>
                  <a:pt x="5660484" y="6206409"/>
                </a:lnTo>
                <a:lnTo>
                  <a:pt x="5672198" y="6207700"/>
                </a:lnTo>
                <a:lnTo>
                  <a:pt x="5684459" y="6208606"/>
                </a:lnTo>
                <a:lnTo>
                  <a:pt x="5698517" y="6207684"/>
                </a:lnTo>
                <a:lnTo>
                  <a:pt x="5704599" y="6207330"/>
                </a:lnTo>
                <a:lnTo>
                  <a:pt x="5712480" y="6205147"/>
                </a:lnTo>
                <a:lnTo>
                  <a:pt x="5720206" y="6203635"/>
                </a:lnTo>
                <a:lnTo>
                  <a:pt x="5727138" y="6201559"/>
                </a:lnTo>
                <a:lnTo>
                  <a:pt x="5736513" y="6198885"/>
                </a:lnTo>
                <a:lnTo>
                  <a:pt x="5744692" y="6195369"/>
                </a:lnTo>
                <a:lnTo>
                  <a:pt x="5744285" y="6201267"/>
                </a:lnTo>
                <a:lnTo>
                  <a:pt x="5742685" y="6206323"/>
                </a:lnTo>
                <a:lnTo>
                  <a:pt x="5740439" y="6210151"/>
                </a:lnTo>
                <a:lnTo>
                  <a:pt x="5738090" y="6212365"/>
                </a:lnTo>
                <a:lnTo>
                  <a:pt x="5735499" y="6213630"/>
                </a:lnTo>
                <a:lnTo>
                  <a:pt x="5731558" y="6214720"/>
                </a:lnTo>
                <a:lnTo>
                  <a:pt x="5723980" y="6215567"/>
                </a:lnTo>
                <a:lnTo>
                  <a:pt x="5716004" y="6216134"/>
                </a:lnTo>
                <a:lnTo>
                  <a:pt x="5711267" y="6216664"/>
                </a:lnTo>
                <a:lnTo>
                  <a:pt x="5706382" y="6217860"/>
                </a:lnTo>
                <a:lnTo>
                  <a:pt x="5702293" y="6219617"/>
                </a:lnTo>
                <a:lnTo>
                  <a:pt x="5698450" y="6222323"/>
                </a:lnTo>
                <a:lnTo>
                  <a:pt x="5694856" y="6225977"/>
                </a:lnTo>
                <a:lnTo>
                  <a:pt x="5690963" y="6230964"/>
                </a:lnTo>
                <a:lnTo>
                  <a:pt x="5695245" y="6232436"/>
                </a:lnTo>
                <a:lnTo>
                  <a:pt x="5700630" y="6233134"/>
                </a:lnTo>
                <a:lnTo>
                  <a:pt x="5705215" y="6233272"/>
                </a:lnTo>
                <a:lnTo>
                  <a:pt x="5710500" y="6232357"/>
                </a:lnTo>
                <a:lnTo>
                  <a:pt x="5721319" y="6231471"/>
                </a:lnTo>
                <a:lnTo>
                  <a:pt x="5733535" y="6228480"/>
                </a:lnTo>
                <a:lnTo>
                  <a:pt x="5745504" y="6224541"/>
                </a:lnTo>
                <a:lnTo>
                  <a:pt x="5757623" y="6219935"/>
                </a:lnTo>
                <a:lnTo>
                  <a:pt x="5783906" y="6209843"/>
                </a:lnTo>
                <a:lnTo>
                  <a:pt x="5796025" y="6205237"/>
                </a:lnTo>
                <a:lnTo>
                  <a:pt x="5807995" y="6201298"/>
                </a:lnTo>
                <a:lnTo>
                  <a:pt x="5819811" y="6198027"/>
                </a:lnTo>
                <a:lnTo>
                  <a:pt x="5829982" y="6195913"/>
                </a:lnTo>
                <a:lnTo>
                  <a:pt x="5834719" y="6195384"/>
                </a:lnTo>
                <a:lnTo>
                  <a:pt x="5839703" y="6195802"/>
                </a:lnTo>
                <a:lnTo>
                  <a:pt x="5843590" y="6196993"/>
                </a:lnTo>
                <a:lnTo>
                  <a:pt x="5847627" y="6197517"/>
                </a:lnTo>
                <a:lnTo>
                  <a:pt x="5851363" y="6199376"/>
                </a:lnTo>
                <a:lnTo>
                  <a:pt x="5854550" y="6201620"/>
                </a:lnTo>
                <a:lnTo>
                  <a:pt x="5858137" y="6204147"/>
                </a:lnTo>
                <a:lnTo>
                  <a:pt x="5861023" y="6207725"/>
                </a:lnTo>
                <a:lnTo>
                  <a:pt x="5862918" y="6207513"/>
                </a:lnTo>
                <a:lnTo>
                  <a:pt x="5865362" y="6206914"/>
                </a:lnTo>
                <a:lnTo>
                  <a:pt x="5867008" y="6205755"/>
                </a:lnTo>
                <a:lnTo>
                  <a:pt x="5869203" y="6204209"/>
                </a:lnTo>
                <a:lnTo>
                  <a:pt x="5870903" y="6200768"/>
                </a:lnTo>
                <a:lnTo>
                  <a:pt x="5874798" y="6195781"/>
                </a:lnTo>
                <a:lnTo>
                  <a:pt x="5876797" y="6191005"/>
                </a:lnTo>
                <a:lnTo>
                  <a:pt x="5879045" y="6187177"/>
                </a:lnTo>
                <a:lnTo>
                  <a:pt x="5882490" y="6184191"/>
                </a:lnTo>
                <a:lnTo>
                  <a:pt x="5884684" y="6182646"/>
                </a:lnTo>
                <a:lnTo>
                  <a:pt x="5886727" y="6181766"/>
                </a:lnTo>
                <a:lnTo>
                  <a:pt x="5892006" y="6187029"/>
                </a:lnTo>
                <a:lnTo>
                  <a:pt x="5899081" y="6190464"/>
                </a:lnTo>
                <a:lnTo>
                  <a:pt x="5904809" y="6193726"/>
                </a:lnTo>
                <a:lnTo>
                  <a:pt x="5912183" y="6195827"/>
                </a:lnTo>
                <a:lnTo>
                  <a:pt x="5919709" y="6197262"/>
                </a:lnTo>
                <a:lnTo>
                  <a:pt x="5927933" y="6197643"/>
                </a:lnTo>
                <a:lnTo>
                  <a:pt x="5934811" y="6197850"/>
                </a:lnTo>
                <a:lnTo>
                  <a:pt x="5943887" y="6196510"/>
                </a:lnTo>
                <a:lnTo>
                  <a:pt x="5952010" y="6195279"/>
                </a:lnTo>
                <a:lnTo>
                  <a:pt x="5961383" y="6192607"/>
                </a:lnTo>
                <a:lnTo>
                  <a:pt x="5969263" y="6190424"/>
                </a:lnTo>
                <a:lnTo>
                  <a:pt x="5979735" y="6186977"/>
                </a:lnTo>
                <a:lnTo>
                  <a:pt x="5988464" y="6183075"/>
                </a:lnTo>
                <a:lnTo>
                  <a:pt x="5997593" y="6179453"/>
                </a:lnTo>
                <a:lnTo>
                  <a:pt x="6016296" y="6170209"/>
                </a:lnTo>
                <a:lnTo>
                  <a:pt x="6015288" y="6178776"/>
                </a:lnTo>
                <a:lnTo>
                  <a:pt x="6014581" y="6186008"/>
                </a:lnTo>
                <a:lnTo>
                  <a:pt x="6015220" y="6193415"/>
                </a:lnTo>
                <a:lnTo>
                  <a:pt x="6015912" y="6198539"/>
                </a:lnTo>
                <a:lnTo>
                  <a:pt x="6017550" y="6203559"/>
                </a:lnTo>
                <a:lnTo>
                  <a:pt x="6019889" y="6207524"/>
                </a:lnTo>
                <a:lnTo>
                  <a:pt x="6023324" y="6210717"/>
                </a:lnTo>
                <a:lnTo>
                  <a:pt x="6027060" y="6212575"/>
                </a:lnTo>
                <a:lnTo>
                  <a:pt x="6030946" y="6213767"/>
                </a:lnTo>
                <a:lnTo>
                  <a:pt x="6036329" y="6214465"/>
                </a:lnTo>
                <a:lnTo>
                  <a:pt x="6041713" y="6215164"/>
                </a:lnTo>
                <a:lnTo>
                  <a:pt x="6047245" y="6215196"/>
                </a:lnTo>
                <a:lnTo>
                  <a:pt x="6058613" y="6213924"/>
                </a:lnTo>
                <a:lnTo>
                  <a:pt x="6072177" y="6211107"/>
                </a:lnTo>
                <a:lnTo>
                  <a:pt x="6100150" y="6203753"/>
                </a:lnTo>
                <a:lnTo>
                  <a:pt x="6113315" y="6200656"/>
                </a:lnTo>
                <a:lnTo>
                  <a:pt x="6127274" y="6198120"/>
                </a:lnTo>
                <a:lnTo>
                  <a:pt x="6134305" y="6197658"/>
                </a:lnTo>
                <a:lnTo>
                  <a:pt x="6140236" y="6197971"/>
                </a:lnTo>
                <a:lnTo>
                  <a:pt x="6146167" y="6198284"/>
                </a:lnTo>
                <a:lnTo>
                  <a:pt x="6151948" y="6199263"/>
                </a:lnTo>
                <a:lnTo>
                  <a:pt x="6157182" y="6200628"/>
                </a:lnTo>
                <a:lnTo>
                  <a:pt x="6162112" y="6203330"/>
                </a:lnTo>
                <a:lnTo>
                  <a:pt x="6166893" y="6206696"/>
                </a:lnTo>
                <a:lnTo>
                  <a:pt x="6171525" y="6210730"/>
                </a:lnTo>
                <a:lnTo>
                  <a:pt x="6179208" y="6205319"/>
                </a:lnTo>
                <a:lnTo>
                  <a:pt x="6188089" y="6200750"/>
                </a:lnTo>
                <a:lnTo>
                  <a:pt x="6196815" y="6196848"/>
                </a:lnTo>
                <a:lnTo>
                  <a:pt x="6204995" y="6193332"/>
                </a:lnTo>
                <a:lnTo>
                  <a:pt x="6213972" y="6190378"/>
                </a:lnTo>
                <a:lnTo>
                  <a:pt x="6223347" y="6187704"/>
                </a:lnTo>
                <a:lnTo>
                  <a:pt x="6232023" y="6186084"/>
                </a:lnTo>
                <a:lnTo>
                  <a:pt x="6240149" y="6184850"/>
                </a:lnTo>
                <a:lnTo>
                  <a:pt x="6249226" y="6183510"/>
                </a:lnTo>
                <a:lnTo>
                  <a:pt x="6258546" y="6183119"/>
                </a:lnTo>
                <a:lnTo>
                  <a:pt x="6266921" y="6182832"/>
                </a:lnTo>
                <a:lnTo>
                  <a:pt x="6275694" y="6182827"/>
                </a:lnTo>
                <a:lnTo>
                  <a:pt x="6291595" y="6183975"/>
                </a:lnTo>
                <a:lnTo>
                  <a:pt x="6305699" y="6186950"/>
                </a:lnTo>
                <a:lnTo>
                  <a:pt x="6310486" y="6184140"/>
                </a:lnTo>
                <a:lnTo>
                  <a:pt x="6313929" y="6181154"/>
                </a:lnTo>
                <a:lnTo>
                  <a:pt x="6317525" y="6177501"/>
                </a:lnTo>
                <a:lnTo>
                  <a:pt x="6320321" y="6173286"/>
                </a:lnTo>
                <a:lnTo>
                  <a:pt x="6325917" y="6164856"/>
                </a:lnTo>
                <a:lnTo>
                  <a:pt x="6331208" y="6157762"/>
                </a:lnTo>
                <a:lnTo>
                  <a:pt x="6338137" y="6155688"/>
                </a:lnTo>
                <a:lnTo>
                  <a:pt x="6340981" y="6155368"/>
                </a:lnTo>
                <a:lnTo>
                  <a:pt x="6341778" y="6155930"/>
                </a:lnTo>
                <a:lnTo>
                  <a:pt x="6342576" y="6156491"/>
                </a:lnTo>
                <a:lnTo>
                  <a:pt x="6340626" y="6158985"/>
                </a:lnTo>
                <a:lnTo>
                  <a:pt x="6336930" y="6167202"/>
                </a:lnTo>
                <a:lnTo>
                  <a:pt x="6336276" y="6172151"/>
                </a:lnTo>
                <a:lnTo>
                  <a:pt x="6336019" y="6177384"/>
                </a:lnTo>
                <a:lnTo>
                  <a:pt x="6339409" y="6176679"/>
                </a:lnTo>
                <a:lnTo>
                  <a:pt x="6342002" y="6175414"/>
                </a:lnTo>
                <a:lnTo>
                  <a:pt x="6346393" y="6172322"/>
                </a:lnTo>
                <a:lnTo>
                  <a:pt x="6350386" y="6168949"/>
                </a:lnTo>
                <a:lnTo>
                  <a:pt x="6354130" y="6164628"/>
                </a:lnTo>
                <a:lnTo>
                  <a:pt x="6357324" y="6160696"/>
                </a:lnTo>
                <a:lnTo>
                  <a:pt x="6361865" y="6156936"/>
                </a:lnTo>
                <a:lnTo>
                  <a:pt x="6366653" y="6154125"/>
                </a:lnTo>
                <a:lnTo>
                  <a:pt x="6369646" y="6153140"/>
                </a:lnTo>
                <a:lnTo>
                  <a:pt x="6372241" y="6151875"/>
                </a:lnTo>
                <a:lnTo>
                  <a:pt x="6372293" y="6149592"/>
                </a:lnTo>
                <a:lnTo>
                  <a:pt x="6370301" y="6148189"/>
                </a:lnTo>
                <a:lnTo>
                  <a:pt x="6368008" y="6148121"/>
                </a:lnTo>
                <a:lnTo>
                  <a:pt x="6366262" y="6147666"/>
                </a:lnTo>
                <a:lnTo>
                  <a:pt x="6360431" y="6148967"/>
                </a:lnTo>
                <a:lnTo>
                  <a:pt x="6355545" y="6150164"/>
                </a:lnTo>
                <a:lnTo>
                  <a:pt x="6362677" y="6145141"/>
                </a:lnTo>
                <a:lnTo>
                  <a:pt x="6370211" y="6140396"/>
                </a:lnTo>
                <a:lnTo>
                  <a:pt x="6377993" y="6136599"/>
                </a:lnTo>
                <a:lnTo>
                  <a:pt x="6386172" y="6133084"/>
                </a:lnTo>
                <a:lnTo>
                  <a:pt x="6394751" y="6129849"/>
                </a:lnTo>
                <a:lnTo>
                  <a:pt x="6403575" y="6127562"/>
                </a:lnTo>
                <a:lnTo>
                  <a:pt x="6421228" y="6122988"/>
                </a:lnTo>
                <a:lnTo>
                  <a:pt x="6456078" y="6115840"/>
                </a:lnTo>
                <a:lnTo>
                  <a:pt x="6472635" y="6112038"/>
                </a:lnTo>
                <a:lnTo>
                  <a:pt x="6480912" y="6110137"/>
                </a:lnTo>
                <a:lnTo>
                  <a:pt x="6488941" y="6107289"/>
                </a:lnTo>
                <a:lnTo>
                  <a:pt x="6484100" y="6112382"/>
                </a:lnTo>
                <a:lnTo>
                  <a:pt x="6479010" y="6116528"/>
                </a:lnTo>
                <a:lnTo>
                  <a:pt x="6472424" y="6121166"/>
                </a:lnTo>
                <a:lnTo>
                  <a:pt x="6465838" y="6125803"/>
                </a:lnTo>
                <a:lnTo>
                  <a:pt x="6458855" y="6130161"/>
                </a:lnTo>
                <a:lnTo>
                  <a:pt x="6452172" y="6133183"/>
                </a:lnTo>
                <a:lnTo>
                  <a:pt x="6443990" y="6136701"/>
                </a:lnTo>
                <a:lnTo>
                  <a:pt x="6436362" y="6139827"/>
                </a:lnTo>
                <a:lnTo>
                  <a:pt x="6428880" y="6142291"/>
                </a:lnTo>
                <a:lnTo>
                  <a:pt x="6420605" y="6144190"/>
                </a:lnTo>
                <a:lnTo>
                  <a:pt x="6413273" y="6145986"/>
                </a:lnTo>
                <a:lnTo>
                  <a:pt x="6406245" y="6146447"/>
                </a:lnTo>
                <a:lnTo>
                  <a:pt x="6399764" y="6146521"/>
                </a:lnTo>
                <a:lnTo>
                  <a:pt x="6393982" y="6145542"/>
                </a:lnTo>
                <a:lnTo>
                  <a:pt x="6388353" y="6143895"/>
                </a:lnTo>
                <a:lnTo>
                  <a:pt x="6384367" y="6141089"/>
                </a:lnTo>
                <a:lnTo>
                  <a:pt x="6382021" y="6143303"/>
                </a:lnTo>
                <a:lnTo>
                  <a:pt x="6380623" y="6145410"/>
                </a:lnTo>
                <a:lnTo>
                  <a:pt x="6378474" y="6150852"/>
                </a:lnTo>
                <a:lnTo>
                  <a:pt x="6376473" y="6155627"/>
                </a:lnTo>
                <a:lnTo>
                  <a:pt x="6373578" y="6158227"/>
                </a:lnTo>
                <a:lnTo>
                  <a:pt x="6371383" y="6159773"/>
                </a:lnTo>
                <a:lnTo>
                  <a:pt x="6373324" y="6163458"/>
                </a:lnTo>
                <a:lnTo>
                  <a:pt x="6375661" y="6167424"/>
                </a:lnTo>
                <a:lnTo>
                  <a:pt x="6378300" y="6170056"/>
                </a:lnTo>
                <a:lnTo>
                  <a:pt x="6380787" y="6173353"/>
                </a:lnTo>
                <a:lnTo>
                  <a:pt x="6385073" y="6174826"/>
                </a:lnTo>
                <a:lnTo>
                  <a:pt x="6388014" y="6176122"/>
                </a:lnTo>
                <a:lnTo>
                  <a:pt x="6392448" y="6176926"/>
                </a:lnTo>
                <a:lnTo>
                  <a:pt x="6396086" y="6177171"/>
                </a:lnTo>
                <a:lnTo>
                  <a:pt x="6401769" y="6176535"/>
                </a:lnTo>
                <a:lnTo>
                  <a:pt x="6406107" y="6175726"/>
                </a:lnTo>
                <a:lnTo>
                  <a:pt x="6410747" y="6173580"/>
                </a:lnTo>
                <a:lnTo>
                  <a:pt x="6414438" y="6171542"/>
                </a:lnTo>
                <a:lnTo>
                  <a:pt x="6418828" y="6168450"/>
                </a:lnTo>
                <a:lnTo>
                  <a:pt x="6423368" y="6164691"/>
                </a:lnTo>
                <a:lnTo>
                  <a:pt x="6427263" y="6159704"/>
                </a:lnTo>
                <a:lnTo>
                  <a:pt x="6430611" y="6155102"/>
                </a:lnTo>
                <a:lnTo>
                  <a:pt x="6438136" y="6156537"/>
                </a:lnTo>
                <a:lnTo>
                  <a:pt x="6445112" y="6158359"/>
                </a:lnTo>
                <a:lnTo>
                  <a:pt x="6458363" y="6163056"/>
                </a:lnTo>
                <a:lnTo>
                  <a:pt x="6470521" y="6168524"/>
                </a:lnTo>
                <a:lnTo>
                  <a:pt x="6477747" y="6171293"/>
                </a:lnTo>
                <a:lnTo>
                  <a:pt x="6484325" y="6172834"/>
                </a:lnTo>
                <a:lnTo>
                  <a:pt x="6488812" y="6171357"/>
                </a:lnTo>
                <a:lnTo>
                  <a:pt x="6492504" y="6169318"/>
                </a:lnTo>
                <a:lnTo>
                  <a:pt x="6495796" y="6166999"/>
                </a:lnTo>
                <a:lnTo>
                  <a:pt x="6497743" y="6164505"/>
                </a:lnTo>
                <a:lnTo>
                  <a:pt x="6499991" y="6160678"/>
                </a:lnTo>
                <a:lnTo>
                  <a:pt x="6501143" y="6157622"/>
                </a:lnTo>
                <a:lnTo>
                  <a:pt x="6502947" y="6149617"/>
                </a:lnTo>
                <a:lnTo>
                  <a:pt x="6504751" y="6141612"/>
                </a:lnTo>
                <a:lnTo>
                  <a:pt x="6507750" y="6134448"/>
                </a:lnTo>
                <a:lnTo>
                  <a:pt x="6509449" y="6131008"/>
                </a:lnTo>
                <a:lnTo>
                  <a:pt x="6511396" y="6128514"/>
                </a:lnTo>
                <a:lnTo>
                  <a:pt x="6514689" y="6126194"/>
                </a:lnTo>
                <a:lnTo>
                  <a:pt x="6519176" y="6124719"/>
                </a:lnTo>
                <a:lnTo>
                  <a:pt x="6519969" y="6131457"/>
                </a:lnTo>
                <a:lnTo>
                  <a:pt x="6522553" y="6136371"/>
                </a:lnTo>
                <a:lnTo>
                  <a:pt x="6525139" y="6141283"/>
                </a:lnTo>
                <a:lnTo>
                  <a:pt x="6527627" y="6144583"/>
                </a:lnTo>
                <a:lnTo>
                  <a:pt x="6531611" y="6147388"/>
                </a:lnTo>
                <a:lnTo>
                  <a:pt x="6534799" y="6149634"/>
                </a:lnTo>
                <a:lnTo>
                  <a:pt x="6538535" y="6151491"/>
                </a:lnTo>
                <a:lnTo>
                  <a:pt x="6542573" y="6152014"/>
                </a:lnTo>
                <a:lnTo>
                  <a:pt x="6546759" y="6151872"/>
                </a:lnTo>
                <a:lnTo>
                  <a:pt x="6552293" y="6151904"/>
                </a:lnTo>
                <a:lnTo>
                  <a:pt x="6556631" y="6151095"/>
                </a:lnTo>
                <a:lnTo>
                  <a:pt x="6561917" y="6150178"/>
                </a:lnTo>
                <a:lnTo>
                  <a:pt x="6572238" y="6147398"/>
                </a:lnTo>
                <a:lnTo>
                  <a:pt x="6582710" y="6143952"/>
                </a:lnTo>
                <a:lnTo>
                  <a:pt x="6605452" y="6135232"/>
                </a:lnTo>
                <a:lnTo>
                  <a:pt x="6615376" y="6132172"/>
                </a:lnTo>
                <a:lnTo>
                  <a:pt x="6626248" y="6129005"/>
                </a:lnTo>
                <a:lnTo>
                  <a:pt x="6630983" y="6128476"/>
                </a:lnTo>
                <a:lnTo>
                  <a:pt x="6635171" y="6128332"/>
                </a:lnTo>
                <a:lnTo>
                  <a:pt x="6640155" y="6128751"/>
                </a:lnTo>
                <a:lnTo>
                  <a:pt x="6643644" y="6129661"/>
                </a:lnTo>
                <a:lnTo>
                  <a:pt x="6647529" y="6130854"/>
                </a:lnTo>
                <a:lnTo>
                  <a:pt x="6650717" y="6133099"/>
                </a:lnTo>
                <a:lnTo>
                  <a:pt x="6654302" y="6135624"/>
                </a:lnTo>
                <a:lnTo>
                  <a:pt x="6657040" y="6139869"/>
                </a:lnTo>
                <a:lnTo>
                  <a:pt x="6664023" y="6135513"/>
                </a:lnTo>
                <a:lnTo>
                  <a:pt x="6672354" y="6131329"/>
                </a:lnTo>
                <a:lnTo>
                  <a:pt x="6681631" y="6127041"/>
                </a:lnTo>
                <a:lnTo>
                  <a:pt x="6690358" y="6123140"/>
                </a:lnTo>
                <a:lnTo>
                  <a:pt x="6711455" y="6115579"/>
                </a:lnTo>
                <a:lnTo>
                  <a:pt x="6732399" y="6108685"/>
                </a:lnTo>
                <a:lnTo>
                  <a:pt x="6755486" y="6102527"/>
                </a:lnTo>
                <a:lnTo>
                  <a:pt x="6778274" y="6097704"/>
                </a:lnTo>
                <a:lnTo>
                  <a:pt x="6800660" y="6092600"/>
                </a:lnTo>
                <a:lnTo>
                  <a:pt x="6823148" y="6089112"/>
                </a:lnTo>
                <a:lnTo>
                  <a:pt x="6819051" y="6097047"/>
                </a:lnTo>
                <a:lnTo>
                  <a:pt x="6816998" y="6104104"/>
                </a:lnTo>
                <a:lnTo>
                  <a:pt x="6817142" y="6109616"/>
                </a:lnTo>
                <a:lnTo>
                  <a:pt x="6818036" y="6111792"/>
                </a:lnTo>
                <a:lnTo>
                  <a:pt x="6819629" y="6112914"/>
                </a:lnTo>
                <a:lnTo>
                  <a:pt x="6820522" y="6115091"/>
                </a:lnTo>
                <a:lnTo>
                  <a:pt x="6823614" y="6115720"/>
                </a:lnTo>
                <a:lnTo>
                  <a:pt x="6828694" y="6117753"/>
                </a:lnTo>
                <a:lnTo>
                  <a:pt x="6835723" y="6117293"/>
                </a:lnTo>
                <a:lnTo>
                  <a:pt x="6843699" y="6116726"/>
                </a:lnTo>
                <a:lnTo>
                  <a:pt x="6836469" y="6120136"/>
                </a:lnTo>
                <a:lnTo>
                  <a:pt x="6831280" y="6122667"/>
                </a:lnTo>
                <a:lnTo>
                  <a:pt x="6826394" y="6123863"/>
                </a:lnTo>
                <a:lnTo>
                  <a:pt x="6820710" y="6124499"/>
                </a:lnTo>
                <a:lnTo>
                  <a:pt x="6817621" y="6123869"/>
                </a:lnTo>
                <a:lnTo>
                  <a:pt x="6813185" y="6123063"/>
                </a:lnTo>
                <a:lnTo>
                  <a:pt x="6806458" y="6122190"/>
                </a:lnTo>
                <a:lnTo>
                  <a:pt x="6803916" y="6121174"/>
                </a:lnTo>
                <a:lnTo>
                  <a:pt x="6799329" y="6121037"/>
                </a:lnTo>
                <a:lnTo>
                  <a:pt x="6796338" y="6122021"/>
                </a:lnTo>
                <a:lnTo>
                  <a:pt x="6791301" y="6123886"/>
                </a:lnTo>
                <a:lnTo>
                  <a:pt x="6786910" y="6126977"/>
                </a:lnTo>
                <a:lnTo>
                  <a:pt x="6781273" y="6131509"/>
                </a:lnTo>
                <a:lnTo>
                  <a:pt x="6775731" y="6137656"/>
                </a:lnTo>
                <a:lnTo>
                  <a:pt x="6769192" y="6146190"/>
                </a:lnTo>
                <a:lnTo>
                  <a:pt x="6778204" y="6153311"/>
                </a:lnTo>
                <a:lnTo>
                  <a:pt x="6781091" y="6156890"/>
                </a:lnTo>
                <a:lnTo>
                  <a:pt x="6786971" y="6159484"/>
                </a:lnTo>
                <a:lnTo>
                  <a:pt x="6791105" y="6161623"/>
                </a:lnTo>
                <a:lnTo>
                  <a:pt x="6795142" y="6162147"/>
                </a:lnTo>
                <a:lnTo>
                  <a:pt x="6797833" y="6162497"/>
                </a:lnTo>
                <a:lnTo>
                  <a:pt x="6800826" y="6161512"/>
                </a:lnTo>
                <a:lnTo>
                  <a:pt x="6804216" y="6160807"/>
                </a:lnTo>
                <a:lnTo>
                  <a:pt x="6808705" y="6159330"/>
                </a:lnTo>
                <a:lnTo>
                  <a:pt x="6812396" y="6157292"/>
                </a:lnTo>
                <a:lnTo>
                  <a:pt x="6801481" y="6156560"/>
                </a:lnTo>
                <a:lnTo>
                  <a:pt x="6798939" y="6155545"/>
                </a:lnTo>
                <a:lnTo>
                  <a:pt x="6796247" y="6155196"/>
                </a:lnTo>
                <a:lnTo>
                  <a:pt x="6796548" y="6153861"/>
                </a:lnTo>
                <a:lnTo>
                  <a:pt x="6795903" y="6152632"/>
                </a:lnTo>
                <a:lnTo>
                  <a:pt x="6797150" y="6151193"/>
                </a:lnTo>
                <a:lnTo>
                  <a:pt x="6799345" y="6149647"/>
                </a:lnTo>
                <a:lnTo>
                  <a:pt x="6805232" y="6146063"/>
                </a:lnTo>
                <a:lnTo>
                  <a:pt x="6813411" y="6142547"/>
                </a:lnTo>
                <a:lnTo>
                  <a:pt x="6834107" y="6134707"/>
                </a:lnTo>
                <a:lnTo>
                  <a:pt x="6831310" y="6138921"/>
                </a:lnTo>
                <a:lnTo>
                  <a:pt x="6828913" y="6143415"/>
                </a:lnTo>
                <a:lnTo>
                  <a:pt x="6827311" y="6148471"/>
                </a:lnTo>
                <a:lnTo>
                  <a:pt x="6827206" y="6153035"/>
                </a:lnTo>
                <a:lnTo>
                  <a:pt x="6825197" y="6163990"/>
                </a:lnTo>
                <a:lnTo>
                  <a:pt x="6823740" y="6174557"/>
                </a:lnTo>
                <a:lnTo>
                  <a:pt x="6800901" y="6181662"/>
                </a:lnTo>
                <a:lnTo>
                  <a:pt x="6774768" y="6191086"/>
                </a:lnTo>
                <a:lnTo>
                  <a:pt x="6747239" y="6202617"/>
                </a:lnTo>
                <a:lnTo>
                  <a:pt x="6732375" y="6209156"/>
                </a:lnTo>
                <a:lnTo>
                  <a:pt x="6718062" y="6215308"/>
                </a:lnTo>
                <a:lnTo>
                  <a:pt x="6703446" y="6222794"/>
                </a:lnTo>
                <a:lnTo>
                  <a:pt x="6689630" y="6230842"/>
                </a:lnTo>
                <a:lnTo>
                  <a:pt x="6676208" y="6239170"/>
                </a:lnTo>
                <a:lnTo>
                  <a:pt x="6662639" y="6248165"/>
                </a:lnTo>
                <a:lnTo>
                  <a:pt x="6650964" y="6256948"/>
                </a:lnTo>
                <a:lnTo>
                  <a:pt x="6639138" y="6266400"/>
                </a:lnTo>
                <a:lnTo>
                  <a:pt x="6629454" y="6276587"/>
                </a:lnTo>
                <a:lnTo>
                  <a:pt x="6621116" y="6286947"/>
                </a:lnTo>
                <a:lnTo>
                  <a:pt x="6665496" y="6276458"/>
                </a:lnTo>
                <a:lnTo>
                  <a:pt x="6685590" y="6271286"/>
                </a:lnTo>
                <a:lnTo>
                  <a:pt x="6694168" y="6268051"/>
                </a:lnTo>
                <a:lnTo>
                  <a:pt x="6701648" y="6265588"/>
                </a:lnTo>
                <a:lnTo>
                  <a:pt x="6700957" y="6260464"/>
                </a:lnTo>
                <a:lnTo>
                  <a:pt x="6699170" y="6256111"/>
                </a:lnTo>
                <a:lnTo>
                  <a:pt x="6697077" y="6253095"/>
                </a:lnTo>
                <a:lnTo>
                  <a:pt x="6694687" y="6251410"/>
                </a:lnTo>
                <a:lnTo>
                  <a:pt x="6691349" y="6249833"/>
                </a:lnTo>
                <a:lnTo>
                  <a:pt x="6688110" y="6249869"/>
                </a:lnTo>
                <a:lnTo>
                  <a:pt x="6683772" y="6250680"/>
                </a:lnTo>
                <a:lnTo>
                  <a:pt x="6678886" y="6251877"/>
                </a:lnTo>
                <a:lnTo>
                  <a:pt x="6678389" y="6249981"/>
                </a:lnTo>
                <a:lnTo>
                  <a:pt x="6678442" y="6247699"/>
                </a:lnTo>
                <a:lnTo>
                  <a:pt x="6680238" y="6245873"/>
                </a:lnTo>
                <a:lnTo>
                  <a:pt x="6680938" y="6244819"/>
                </a:lnTo>
                <a:lnTo>
                  <a:pt x="6683132" y="6243274"/>
                </a:lnTo>
                <a:lnTo>
                  <a:pt x="6685178" y="6242394"/>
                </a:lnTo>
                <a:lnTo>
                  <a:pt x="6690216" y="6240531"/>
                </a:lnTo>
                <a:lnTo>
                  <a:pt x="6701483" y="6237645"/>
                </a:lnTo>
                <a:lnTo>
                  <a:pt x="6706522" y="6235782"/>
                </a:lnTo>
                <a:lnTo>
                  <a:pt x="6708017" y="6235289"/>
                </a:lnTo>
                <a:lnTo>
                  <a:pt x="6710212" y="6233743"/>
                </a:lnTo>
                <a:lnTo>
                  <a:pt x="6707264" y="6238624"/>
                </a:lnTo>
                <a:lnTo>
                  <a:pt x="6705965" y="6242347"/>
                </a:lnTo>
                <a:lnTo>
                  <a:pt x="6705063" y="6246349"/>
                </a:lnTo>
                <a:lnTo>
                  <a:pt x="6705958" y="6248525"/>
                </a:lnTo>
                <a:lnTo>
                  <a:pt x="6706852" y="6250701"/>
                </a:lnTo>
                <a:lnTo>
                  <a:pt x="6707896" y="6252210"/>
                </a:lnTo>
                <a:lnTo>
                  <a:pt x="6712430" y="6254629"/>
                </a:lnTo>
                <a:lnTo>
                  <a:pt x="6718062" y="6256276"/>
                </a:lnTo>
                <a:lnTo>
                  <a:pt x="6722993" y="6258976"/>
                </a:lnTo>
                <a:lnTo>
                  <a:pt x="6725384" y="6260659"/>
                </a:lnTo>
                <a:lnTo>
                  <a:pt x="6727774" y="6262343"/>
                </a:lnTo>
                <a:lnTo>
                  <a:pt x="6729066" y="6264800"/>
                </a:lnTo>
                <a:lnTo>
                  <a:pt x="6730059" y="6268590"/>
                </a:lnTo>
                <a:lnTo>
                  <a:pt x="6710708" y="6276607"/>
                </a:lnTo>
                <a:lnTo>
                  <a:pt x="6689763" y="6283499"/>
                </a:lnTo>
                <a:lnTo>
                  <a:pt x="6692597" y="6289361"/>
                </a:lnTo>
                <a:lnTo>
                  <a:pt x="6694936" y="6293325"/>
                </a:lnTo>
                <a:lnTo>
                  <a:pt x="6699070" y="6295466"/>
                </a:lnTo>
                <a:lnTo>
                  <a:pt x="6704453" y="6296163"/>
                </a:lnTo>
                <a:lnTo>
                  <a:pt x="6710534" y="6295809"/>
                </a:lnTo>
                <a:lnTo>
                  <a:pt x="6716917" y="6294120"/>
                </a:lnTo>
                <a:lnTo>
                  <a:pt x="6722902" y="6292150"/>
                </a:lnTo>
                <a:lnTo>
                  <a:pt x="6729984" y="6289408"/>
                </a:lnTo>
                <a:lnTo>
                  <a:pt x="6744695" y="6283537"/>
                </a:lnTo>
                <a:lnTo>
                  <a:pt x="6758859" y="6278052"/>
                </a:lnTo>
                <a:lnTo>
                  <a:pt x="6765242" y="6276363"/>
                </a:lnTo>
                <a:lnTo>
                  <a:pt x="6771475" y="6275340"/>
                </a:lnTo>
                <a:lnTo>
                  <a:pt x="6777406" y="6275653"/>
                </a:lnTo>
                <a:lnTo>
                  <a:pt x="6782240" y="6276737"/>
                </a:lnTo>
                <a:lnTo>
                  <a:pt x="6782135" y="6281302"/>
                </a:lnTo>
                <a:lnTo>
                  <a:pt x="6781134" y="6283690"/>
                </a:lnTo>
                <a:lnTo>
                  <a:pt x="6780136" y="6286078"/>
                </a:lnTo>
                <a:lnTo>
                  <a:pt x="6777940" y="6287623"/>
                </a:lnTo>
                <a:lnTo>
                  <a:pt x="6776444" y="6288115"/>
                </a:lnTo>
                <a:lnTo>
                  <a:pt x="6773601" y="6288434"/>
                </a:lnTo>
                <a:lnTo>
                  <a:pt x="6767671" y="6288121"/>
                </a:lnTo>
                <a:lnTo>
                  <a:pt x="6760641" y="6288581"/>
                </a:lnTo>
                <a:lnTo>
                  <a:pt x="6756453" y="6288724"/>
                </a:lnTo>
                <a:lnTo>
                  <a:pt x="6752514" y="6289815"/>
                </a:lnTo>
                <a:lnTo>
                  <a:pt x="6748973" y="6291186"/>
                </a:lnTo>
                <a:lnTo>
                  <a:pt x="6743787" y="6293716"/>
                </a:lnTo>
                <a:lnTo>
                  <a:pt x="6740192" y="6297371"/>
                </a:lnTo>
                <a:lnTo>
                  <a:pt x="6736051" y="6301410"/>
                </a:lnTo>
                <a:lnTo>
                  <a:pt x="6738335" y="6307658"/>
                </a:lnTo>
                <a:lnTo>
                  <a:pt x="6742168" y="6311131"/>
                </a:lnTo>
                <a:lnTo>
                  <a:pt x="6746153" y="6313938"/>
                </a:lnTo>
                <a:lnTo>
                  <a:pt x="6749890" y="6315794"/>
                </a:lnTo>
                <a:lnTo>
                  <a:pt x="6754078" y="6315652"/>
                </a:lnTo>
                <a:lnTo>
                  <a:pt x="6758265" y="6315509"/>
                </a:lnTo>
                <a:lnTo>
                  <a:pt x="6762752" y="6314032"/>
                </a:lnTo>
                <a:lnTo>
                  <a:pt x="6767640" y="6312835"/>
                </a:lnTo>
                <a:lnTo>
                  <a:pt x="6777466" y="6308161"/>
                </a:lnTo>
                <a:lnTo>
                  <a:pt x="6787541" y="6304433"/>
                </a:lnTo>
                <a:lnTo>
                  <a:pt x="6792974" y="6302851"/>
                </a:lnTo>
                <a:lnTo>
                  <a:pt x="6797861" y="6301653"/>
                </a:lnTo>
                <a:lnTo>
                  <a:pt x="6803944" y="6301298"/>
                </a:lnTo>
                <a:lnTo>
                  <a:pt x="6808928" y="6301717"/>
                </a:lnTo>
                <a:lnTo>
                  <a:pt x="6806326" y="6309161"/>
                </a:lnTo>
                <a:lnTo>
                  <a:pt x="6802929" y="6316043"/>
                </a:lnTo>
                <a:lnTo>
                  <a:pt x="6798335" y="6322084"/>
                </a:lnTo>
                <a:lnTo>
                  <a:pt x="6793493" y="6327177"/>
                </a:lnTo>
                <a:lnTo>
                  <a:pt x="6787457" y="6331429"/>
                </a:lnTo>
                <a:lnTo>
                  <a:pt x="6781022" y="6335399"/>
                </a:lnTo>
                <a:lnTo>
                  <a:pt x="6773239" y="6339197"/>
                </a:lnTo>
                <a:lnTo>
                  <a:pt x="6765210" y="6342045"/>
                </a:lnTo>
                <a:lnTo>
                  <a:pt x="6748754" y="6347461"/>
                </a:lnTo>
                <a:lnTo>
                  <a:pt x="6732449" y="6352210"/>
                </a:lnTo>
                <a:lnTo>
                  <a:pt x="6716938" y="6357520"/>
                </a:lnTo>
                <a:lnTo>
                  <a:pt x="6708758" y="6361036"/>
                </a:lnTo>
                <a:lnTo>
                  <a:pt x="6701527" y="6364446"/>
                </a:lnTo>
                <a:lnTo>
                  <a:pt x="6698235" y="6366764"/>
                </a:lnTo>
                <a:lnTo>
                  <a:pt x="6694392" y="6369470"/>
                </a:lnTo>
                <a:lnTo>
                  <a:pt x="6689550" y="6374564"/>
                </a:lnTo>
                <a:lnTo>
                  <a:pt x="6682063" y="6383204"/>
                </a:lnTo>
                <a:lnTo>
                  <a:pt x="6680664" y="6385312"/>
                </a:lnTo>
                <a:lnTo>
                  <a:pt x="6677919" y="6387244"/>
                </a:lnTo>
                <a:lnTo>
                  <a:pt x="6674927" y="6388228"/>
                </a:lnTo>
                <a:lnTo>
                  <a:pt x="6672334" y="6389493"/>
                </a:lnTo>
                <a:lnTo>
                  <a:pt x="6668544" y="6389918"/>
                </a:lnTo>
                <a:lnTo>
                  <a:pt x="6664357" y="6390060"/>
                </a:lnTo>
                <a:lnTo>
                  <a:pt x="6659373" y="6389643"/>
                </a:lnTo>
                <a:lnTo>
                  <a:pt x="6653592" y="6388663"/>
                </a:lnTo>
                <a:lnTo>
                  <a:pt x="6652442" y="6391718"/>
                </a:lnTo>
                <a:lnTo>
                  <a:pt x="6649795" y="6395265"/>
                </a:lnTo>
                <a:lnTo>
                  <a:pt x="6643953" y="6402746"/>
                </a:lnTo>
                <a:lnTo>
                  <a:pt x="6635120" y="6411212"/>
                </a:lnTo>
                <a:lnTo>
                  <a:pt x="6624241" y="6420557"/>
                </a:lnTo>
                <a:lnTo>
                  <a:pt x="6612166" y="6429060"/>
                </a:lnTo>
                <a:lnTo>
                  <a:pt x="6598994" y="6438336"/>
                </a:lnTo>
                <a:lnTo>
                  <a:pt x="6584627" y="6446771"/>
                </a:lnTo>
                <a:lnTo>
                  <a:pt x="6571109" y="6453485"/>
                </a:lnTo>
                <a:lnTo>
                  <a:pt x="6571863" y="6450148"/>
                </a:lnTo>
                <a:lnTo>
                  <a:pt x="6573561" y="6446707"/>
                </a:lnTo>
                <a:lnTo>
                  <a:pt x="6577756" y="6440385"/>
                </a:lnTo>
                <a:lnTo>
                  <a:pt x="6581253" y="6435117"/>
                </a:lnTo>
                <a:lnTo>
                  <a:pt x="6582004" y="6431782"/>
                </a:lnTo>
                <a:lnTo>
                  <a:pt x="6583456" y="6427393"/>
                </a:lnTo>
                <a:lnTo>
                  <a:pt x="6574329" y="6431014"/>
                </a:lnTo>
                <a:lnTo>
                  <a:pt x="6565751" y="6434249"/>
                </a:lnTo>
                <a:lnTo>
                  <a:pt x="6558768" y="6438606"/>
                </a:lnTo>
                <a:lnTo>
                  <a:pt x="6551383" y="6442684"/>
                </a:lnTo>
                <a:lnTo>
                  <a:pt x="6545595" y="6447883"/>
                </a:lnTo>
                <a:lnTo>
                  <a:pt x="6539807" y="6453082"/>
                </a:lnTo>
                <a:lnTo>
                  <a:pt x="6535911" y="6458070"/>
                </a:lnTo>
                <a:lnTo>
                  <a:pt x="6531318" y="6464110"/>
                </a:lnTo>
                <a:lnTo>
                  <a:pt x="6527124" y="6470432"/>
                </a:lnTo>
                <a:lnTo>
                  <a:pt x="6523723" y="6477316"/>
                </a:lnTo>
                <a:lnTo>
                  <a:pt x="6518026" y="6490307"/>
                </a:lnTo>
                <a:lnTo>
                  <a:pt x="6512176" y="6503968"/>
                </a:lnTo>
                <a:lnTo>
                  <a:pt x="6506972" y="6518855"/>
                </a:lnTo>
                <a:lnTo>
                  <a:pt x="6508964" y="6520258"/>
                </a:lnTo>
                <a:lnTo>
                  <a:pt x="6511658" y="6520607"/>
                </a:lnTo>
                <a:lnTo>
                  <a:pt x="6513002" y="6520781"/>
                </a:lnTo>
                <a:lnTo>
                  <a:pt x="6515844" y="6520464"/>
                </a:lnTo>
                <a:lnTo>
                  <a:pt x="6521430" y="6518214"/>
                </a:lnTo>
                <a:lnTo>
                  <a:pt x="6525670" y="6515789"/>
                </a:lnTo>
                <a:lnTo>
                  <a:pt x="6531556" y="6512205"/>
                </a:lnTo>
                <a:lnTo>
                  <a:pt x="6537691" y="6509568"/>
                </a:lnTo>
                <a:lnTo>
                  <a:pt x="6541082" y="6508864"/>
                </a:lnTo>
                <a:lnTo>
                  <a:pt x="6544871" y="6508440"/>
                </a:lnTo>
                <a:lnTo>
                  <a:pt x="6548509" y="6508684"/>
                </a:lnTo>
                <a:lnTo>
                  <a:pt x="6551847" y="6510262"/>
                </a:lnTo>
                <a:lnTo>
                  <a:pt x="6542021" y="6514937"/>
                </a:lnTo>
                <a:lnTo>
                  <a:pt x="6534089" y="6519400"/>
                </a:lnTo>
                <a:lnTo>
                  <a:pt x="6528602" y="6523265"/>
                </a:lnTo>
                <a:lnTo>
                  <a:pt x="6523910" y="6527692"/>
                </a:lnTo>
                <a:lnTo>
                  <a:pt x="6520317" y="6531345"/>
                </a:lnTo>
                <a:lnTo>
                  <a:pt x="6517120" y="6535279"/>
                </a:lnTo>
                <a:lnTo>
                  <a:pt x="6515971" y="6538333"/>
                </a:lnTo>
                <a:lnTo>
                  <a:pt x="6514120" y="6542442"/>
                </a:lnTo>
                <a:lnTo>
                  <a:pt x="6512865" y="6550060"/>
                </a:lnTo>
                <a:lnTo>
                  <a:pt x="6510610" y="6560067"/>
                </a:lnTo>
                <a:lnTo>
                  <a:pt x="6508061" y="6565230"/>
                </a:lnTo>
                <a:lnTo>
                  <a:pt x="6504264" y="6571831"/>
                </a:lnTo>
                <a:lnTo>
                  <a:pt x="6499521" y="6578538"/>
                </a:lnTo>
                <a:lnTo>
                  <a:pt x="6493532" y="6586685"/>
                </a:lnTo>
                <a:lnTo>
                  <a:pt x="6484405" y="6590307"/>
                </a:lnTo>
                <a:lnTo>
                  <a:pt x="6473932" y="6593753"/>
                </a:lnTo>
                <a:lnTo>
                  <a:pt x="6454484" y="6600155"/>
                </a:lnTo>
                <a:lnTo>
                  <a:pt x="6434786" y="6605608"/>
                </a:lnTo>
                <a:lnTo>
                  <a:pt x="6417083" y="6612464"/>
                </a:lnTo>
                <a:lnTo>
                  <a:pt x="6408903" y="6615980"/>
                </a:lnTo>
                <a:lnTo>
                  <a:pt x="6401123" y="6619775"/>
                </a:lnTo>
                <a:lnTo>
                  <a:pt x="6394686" y="6623747"/>
                </a:lnTo>
                <a:lnTo>
                  <a:pt x="6389597" y="6627892"/>
                </a:lnTo>
                <a:lnTo>
                  <a:pt x="6385702" y="6632880"/>
                </a:lnTo>
                <a:lnTo>
                  <a:pt x="6384102" y="6637935"/>
                </a:lnTo>
                <a:lnTo>
                  <a:pt x="6384244" y="6643447"/>
                </a:lnTo>
                <a:lnTo>
                  <a:pt x="6385432" y="6650467"/>
                </a:lnTo>
                <a:lnTo>
                  <a:pt x="6372214" y="6655847"/>
                </a:lnTo>
                <a:lnTo>
                  <a:pt x="6360892" y="6661015"/>
                </a:lnTo>
                <a:lnTo>
                  <a:pt x="6336804" y="6669561"/>
                </a:lnTo>
                <a:lnTo>
                  <a:pt x="6314611" y="6677894"/>
                </a:lnTo>
                <a:lnTo>
                  <a:pt x="6294614" y="6684681"/>
                </a:lnTo>
                <a:lnTo>
                  <a:pt x="6283992" y="6688794"/>
                </a:lnTo>
                <a:lnTo>
                  <a:pt x="6274315" y="6692803"/>
                </a:lnTo>
                <a:lnTo>
                  <a:pt x="6265038" y="6697092"/>
                </a:lnTo>
                <a:lnTo>
                  <a:pt x="6256159" y="6701661"/>
                </a:lnTo>
                <a:lnTo>
                  <a:pt x="6247529" y="6707178"/>
                </a:lnTo>
                <a:lnTo>
                  <a:pt x="6239147" y="6713642"/>
                </a:lnTo>
                <a:lnTo>
                  <a:pt x="6232657" y="6719895"/>
                </a:lnTo>
                <a:lnTo>
                  <a:pt x="6224923" y="6727587"/>
                </a:lnTo>
                <a:lnTo>
                  <a:pt x="6220240" y="6725835"/>
                </a:lnTo>
                <a:lnTo>
                  <a:pt x="6216103" y="6723696"/>
                </a:lnTo>
                <a:lnTo>
                  <a:pt x="6211270" y="6722611"/>
                </a:lnTo>
                <a:lnTo>
                  <a:pt x="6206984" y="6721139"/>
                </a:lnTo>
                <a:lnTo>
                  <a:pt x="6202000" y="6720721"/>
                </a:lnTo>
                <a:lnTo>
                  <a:pt x="6197016" y="6720303"/>
                </a:lnTo>
                <a:lnTo>
                  <a:pt x="6186995" y="6721748"/>
                </a:lnTo>
                <a:lnTo>
                  <a:pt x="6176276" y="6724247"/>
                </a:lnTo>
                <a:lnTo>
                  <a:pt x="6166350" y="6727308"/>
                </a:lnTo>
                <a:lnTo>
                  <a:pt x="6155577" y="6732089"/>
                </a:lnTo>
                <a:lnTo>
                  <a:pt x="6144655" y="6737537"/>
                </a:lnTo>
                <a:lnTo>
                  <a:pt x="6133579" y="6743652"/>
                </a:lnTo>
                <a:lnTo>
                  <a:pt x="6123301" y="6750329"/>
                </a:lnTo>
                <a:lnTo>
                  <a:pt x="6101651" y="6764454"/>
                </a:lnTo>
                <a:lnTo>
                  <a:pt x="6080248" y="6779528"/>
                </a:lnTo>
                <a:lnTo>
                  <a:pt x="6059942" y="6793828"/>
                </a:lnTo>
                <a:lnTo>
                  <a:pt x="6085262" y="6796199"/>
                </a:lnTo>
                <a:lnTo>
                  <a:pt x="6096576" y="6797211"/>
                </a:lnTo>
                <a:lnTo>
                  <a:pt x="6107792" y="6796606"/>
                </a:lnTo>
                <a:lnTo>
                  <a:pt x="6120108" y="6795229"/>
                </a:lnTo>
                <a:lnTo>
                  <a:pt x="6126736" y="6794489"/>
                </a:lnTo>
                <a:lnTo>
                  <a:pt x="6133668" y="6792413"/>
                </a:lnTo>
                <a:lnTo>
                  <a:pt x="6140450" y="6791005"/>
                </a:lnTo>
                <a:lnTo>
                  <a:pt x="6147532" y="6788263"/>
                </a:lnTo>
                <a:lnTo>
                  <a:pt x="6164290" y="6781512"/>
                </a:lnTo>
                <a:lnTo>
                  <a:pt x="6164334" y="6785408"/>
                </a:lnTo>
                <a:lnTo>
                  <a:pt x="6162884" y="6789796"/>
                </a:lnTo>
                <a:lnTo>
                  <a:pt x="6161183" y="6793240"/>
                </a:lnTo>
                <a:lnTo>
                  <a:pt x="6157990" y="6797172"/>
                </a:lnTo>
                <a:lnTo>
                  <a:pt x="6154396" y="6800826"/>
                </a:lnTo>
                <a:lnTo>
                  <a:pt x="6150254" y="6804866"/>
                </a:lnTo>
                <a:lnTo>
                  <a:pt x="6145862" y="6807958"/>
                </a:lnTo>
                <a:lnTo>
                  <a:pt x="6140675" y="6810488"/>
                </a:lnTo>
                <a:lnTo>
                  <a:pt x="6135886" y="6813300"/>
                </a:lnTo>
                <a:lnTo>
                  <a:pt x="6131645" y="6815725"/>
                </a:lnTo>
                <a:lnTo>
                  <a:pt x="6126760" y="6816921"/>
                </a:lnTo>
                <a:lnTo>
                  <a:pt x="6122272" y="6818397"/>
                </a:lnTo>
                <a:lnTo>
                  <a:pt x="6118482" y="6818822"/>
                </a:lnTo>
                <a:lnTo>
                  <a:pt x="6115791" y="6818472"/>
                </a:lnTo>
                <a:lnTo>
                  <a:pt x="6113100" y="6818123"/>
                </a:lnTo>
                <a:lnTo>
                  <a:pt x="6112204" y="6815947"/>
                </a:lnTo>
                <a:lnTo>
                  <a:pt x="6105769" y="6819919"/>
                </a:lnTo>
                <a:lnTo>
                  <a:pt x="6100680" y="6824064"/>
                </a:lnTo>
                <a:lnTo>
                  <a:pt x="6096237" y="6829438"/>
                </a:lnTo>
                <a:lnTo>
                  <a:pt x="6091793" y="6834812"/>
                </a:lnTo>
                <a:lnTo>
                  <a:pt x="6088697" y="6840360"/>
                </a:lnTo>
                <a:lnTo>
                  <a:pt x="6085449" y="6846575"/>
                </a:lnTo>
                <a:lnTo>
                  <a:pt x="6081236" y="6858000"/>
                </a:lnTo>
                <a:lnTo>
                  <a:pt x="3624576" y="6858000"/>
                </a:lnTo>
                <a:lnTo>
                  <a:pt x="3590593" y="6829610"/>
                </a:lnTo>
                <a:lnTo>
                  <a:pt x="3574361" y="6813541"/>
                </a:lnTo>
                <a:lnTo>
                  <a:pt x="3557583" y="6797859"/>
                </a:lnTo>
                <a:lnTo>
                  <a:pt x="3541502" y="6781124"/>
                </a:lnTo>
                <a:lnTo>
                  <a:pt x="3526917" y="6763897"/>
                </a:lnTo>
                <a:lnTo>
                  <a:pt x="3513281" y="6746562"/>
                </a:lnTo>
                <a:lnTo>
                  <a:pt x="3507410" y="6737790"/>
                </a:lnTo>
                <a:lnTo>
                  <a:pt x="3502238" y="6727963"/>
                </a:lnTo>
                <a:lnTo>
                  <a:pt x="3493939" y="6707432"/>
                </a:lnTo>
                <a:lnTo>
                  <a:pt x="3489028" y="6686196"/>
                </a:lnTo>
                <a:lnTo>
                  <a:pt x="3483099" y="6685884"/>
                </a:lnTo>
                <a:lnTo>
                  <a:pt x="3476865" y="6686906"/>
                </a:lnTo>
                <a:lnTo>
                  <a:pt x="3472227" y="6689051"/>
                </a:lnTo>
                <a:lnTo>
                  <a:pt x="3468138" y="6690808"/>
                </a:lnTo>
                <a:lnTo>
                  <a:pt x="3464297" y="6693513"/>
                </a:lnTo>
                <a:lnTo>
                  <a:pt x="3462198" y="6696674"/>
                </a:lnTo>
                <a:lnTo>
                  <a:pt x="3459003" y="6700608"/>
                </a:lnTo>
                <a:lnTo>
                  <a:pt x="3456755" y="6704436"/>
                </a:lnTo>
                <a:lnTo>
                  <a:pt x="3453604" y="6712266"/>
                </a:lnTo>
                <a:lnTo>
                  <a:pt x="3452747" y="6720165"/>
                </a:lnTo>
                <a:lnTo>
                  <a:pt x="3453384" y="6727572"/>
                </a:lnTo>
                <a:lnTo>
                  <a:pt x="3455176" y="6731924"/>
                </a:lnTo>
                <a:lnTo>
                  <a:pt x="3448253" y="6727821"/>
                </a:lnTo>
                <a:lnTo>
                  <a:pt x="3438839" y="6720419"/>
                </a:lnTo>
                <a:lnTo>
                  <a:pt x="3427833" y="6711896"/>
                </a:lnTo>
                <a:lnTo>
                  <a:pt x="3417277" y="6701371"/>
                </a:lnTo>
                <a:lnTo>
                  <a:pt x="3407024" y="6689511"/>
                </a:lnTo>
                <a:lnTo>
                  <a:pt x="3396770" y="6677652"/>
                </a:lnTo>
                <a:lnTo>
                  <a:pt x="3387861" y="6665968"/>
                </a:lnTo>
                <a:lnTo>
                  <a:pt x="3381096" y="6655019"/>
                </a:lnTo>
                <a:lnTo>
                  <a:pt x="3387682" y="6650381"/>
                </a:lnTo>
                <a:lnTo>
                  <a:pt x="3392472" y="6647570"/>
                </a:lnTo>
                <a:lnTo>
                  <a:pt x="3396411" y="6646479"/>
                </a:lnTo>
                <a:lnTo>
                  <a:pt x="3398702" y="6646547"/>
                </a:lnTo>
                <a:lnTo>
                  <a:pt x="3400598" y="6646335"/>
                </a:lnTo>
                <a:lnTo>
                  <a:pt x="3401094" y="6648232"/>
                </a:lnTo>
                <a:lnTo>
                  <a:pt x="3402634" y="6651636"/>
                </a:lnTo>
                <a:lnTo>
                  <a:pt x="3402379" y="6656867"/>
                </a:lnTo>
                <a:lnTo>
                  <a:pt x="3402326" y="6659148"/>
                </a:lnTo>
                <a:lnTo>
                  <a:pt x="3403620" y="6661605"/>
                </a:lnTo>
                <a:lnTo>
                  <a:pt x="3405214" y="6662728"/>
                </a:lnTo>
                <a:lnTo>
                  <a:pt x="3406807" y="6663849"/>
                </a:lnTo>
                <a:lnTo>
                  <a:pt x="3410596" y="6663426"/>
                </a:lnTo>
                <a:lnTo>
                  <a:pt x="3414138" y="6662055"/>
                </a:lnTo>
                <a:lnTo>
                  <a:pt x="3416882" y="6660122"/>
                </a:lnTo>
                <a:lnTo>
                  <a:pt x="3418828" y="6657629"/>
                </a:lnTo>
                <a:lnTo>
                  <a:pt x="3419829" y="6655241"/>
                </a:lnTo>
                <a:lnTo>
                  <a:pt x="3420430" y="6652572"/>
                </a:lnTo>
                <a:lnTo>
                  <a:pt x="3419934" y="6650677"/>
                </a:lnTo>
                <a:lnTo>
                  <a:pt x="3419039" y="6648500"/>
                </a:lnTo>
                <a:lnTo>
                  <a:pt x="3414957" y="6644080"/>
                </a:lnTo>
                <a:lnTo>
                  <a:pt x="3405297" y="6635731"/>
                </a:lnTo>
                <a:lnTo>
                  <a:pt x="3402162" y="6631205"/>
                </a:lnTo>
                <a:lnTo>
                  <a:pt x="3400719" y="6629415"/>
                </a:lnTo>
                <a:lnTo>
                  <a:pt x="3400770" y="6627133"/>
                </a:lnTo>
                <a:lnTo>
                  <a:pt x="3396335" y="6626328"/>
                </a:lnTo>
                <a:lnTo>
                  <a:pt x="3395388" y="6626435"/>
                </a:lnTo>
                <a:lnTo>
                  <a:pt x="3394840" y="6626820"/>
                </a:lnTo>
                <a:lnTo>
                  <a:pt x="3391547" y="6629140"/>
                </a:lnTo>
                <a:lnTo>
                  <a:pt x="3389200" y="6631353"/>
                </a:lnTo>
                <a:lnTo>
                  <a:pt x="3386553" y="6634900"/>
                </a:lnTo>
                <a:lnTo>
                  <a:pt x="3383111" y="6637887"/>
                </a:lnTo>
                <a:lnTo>
                  <a:pt x="3378421" y="6642312"/>
                </a:lnTo>
                <a:lnTo>
                  <a:pt x="3372684" y="6645230"/>
                </a:lnTo>
                <a:lnTo>
                  <a:pt x="3356708" y="6623930"/>
                </a:lnTo>
                <a:lnTo>
                  <a:pt x="3343027" y="6602700"/>
                </a:lnTo>
                <a:lnTo>
                  <a:pt x="3330690" y="6581643"/>
                </a:lnTo>
                <a:lnTo>
                  <a:pt x="3317804" y="6560976"/>
                </a:lnTo>
                <a:lnTo>
                  <a:pt x="3296771" y="6519107"/>
                </a:lnTo>
                <a:lnTo>
                  <a:pt x="3277481" y="6477696"/>
                </a:lnTo>
                <a:lnTo>
                  <a:pt x="3267287" y="6457375"/>
                </a:lnTo>
                <a:lnTo>
                  <a:pt x="3256545" y="6437442"/>
                </a:lnTo>
                <a:lnTo>
                  <a:pt x="3234112" y="6397681"/>
                </a:lnTo>
                <a:lnTo>
                  <a:pt x="3211035" y="6356692"/>
                </a:lnTo>
                <a:lnTo>
                  <a:pt x="3199644" y="6335531"/>
                </a:lnTo>
                <a:lnTo>
                  <a:pt x="3188954" y="6313316"/>
                </a:lnTo>
                <a:lnTo>
                  <a:pt x="3183167" y="6318515"/>
                </a:lnTo>
                <a:lnTo>
                  <a:pt x="3178723" y="6323888"/>
                </a:lnTo>
                <a:lnTo>
                  <a:pt x="3175625" y="6329437"/>
                </a:lnTo>
                <a:lnTo>
                  <a:pt x="3173076" y="6334599"/>
                </a:lnTo>
                <a:lnTo>
                  <a:pt x="3171475" y="6339656"/>
                </a:lnTo>
                <a:lnTo>
                  <a:pt x="3170670" y="6345273"/>
                </a:lnTo>
                <a:lnTo>
                  <a:pt x="3170415" y="6350504"/>
                </a:lnTo>
                <a:lnTo>
                  <a:pt x="3170956" y="6356296"/>
                </a:lnTo>
                <a:lnTo>
                  <a:pt x="3174235" y="6366334"/>
                </a:lnTo>
                <a:lnTo>
                  <a:pt x="3179256" y="6376828"/>
                </a:lnTo>
                <a:lnTo>
                  <a:pt x="3185622" y="6387496"/>
                </a:lnTo>
                <a:lnTo>
                  <a:pt x="3192937" y="6398057"/>
                </a:lnTo>
                <a:lnTo>
                  <a:pt x="3200552" y="6407286"/>
                </a:lnTo>
                <a:lnTo>
                  <a:pt x="3207221" y="6416619"/>
                </a:lnTo>
                <a:lnTo>
                  <a:pt x="3212941" y="6426060"/>
                </a:lnTo>
                <a:lnTo>
                  <a:pt x="3215130" y="6430692"/>
                </a:lnTo>
                <a:lnTo>
                  <a:pt x="3215423" y="6435536"/>
                </a:lnTo>
                <a:lnTo>
                  <a:pt x="3216265" y="6439994"/>
                </a:lnTo>
                <a:lnTo>
                  <a:pt x="3216706" y="6444172"/>
                </a:lnTo>
                <a:lnTo>
                  <a:pt x="3215654" y="6448842"/>
                </a:lnTo>
                <a:lnTo>
                  <a:pt x="3213257" y="6453335"/>
                </a:lnTo>
                <a:lnTo>
                  <a:pt x="3210461" y="6457550"/>
                </a:lnTo>
                <a:lnTo>
                  <a:pt x="3206715" y="6461871"/>
                </a:lnTo>
                <a:lnTo>
                  <a:pt x="3201078" y="6466403"/>
                </a:lnTo>
                <a:lnTo>
                  <a:pt x="3194492" y="6471040"/>
                </a:lnTo>
                <a:lnTo>
                  <a:pt x="3197943" y="6461876"/>
                </a:lnTo>
                <a:lnTo>
                  <a:pt x="3199748" y="6453870"/>
                </a:lnTo>
                <a:lnTo>
                  <a:pt x="3199356" y="6447412"/>
                </a:lnTo>
                <a:lnTo>
                  <a:pt x="3197868" y="6441726"/>
                </a:lnTo>
                <a:lnTo>
                  <a:pt x="3194884" y="6436532"/>
                </a:lnTo>
                <a:lnTo>
                  <a:pt x="3191201" y="6432391"/>
                </a:lnTo>
                <a:lnTo>
                  <a:pt x="3186966" y="6428639"/>
                </a:lnTo>
                <a:lnTo>
                  <a:pt x="3182185" y="6425272"/>
                </a:lnTo>
                <a:lnTo>
                  <a:pt x="3171676" y="6418642"/>
                </a:lnTo>
                <a:lnTo>
                  <a:pt x="3161015" y="6412681"/>
                </a:lnTo>
                <a:lnTo>
                  <a:pt x="3158130" y="6409101"/>
                </a:lnTo>
                <a:lnTo>
                  <a:pt x="3154445" y="6404962"/>
                </a:lnTo>
                <a:lnTo>
                  <a:pt x="3152258" y="6400329"/>
                </a:lnTo>
                <a:lnTo>
                  <a:pt x="3152116" y="6394818"/>
                </a:lnTo>
                <a:lnTo>
                  <a:pt x="3144282" y="6400896"/>
                </a:lnTo>
                <a:lnTo>
                  <a:pt x="3140387" y="6405883"/>
                </a:lnTo>
                <a:lnTo>
                  <a:pt x="3138238" y="6411326"/>
                </a:lnTo>
                <a:lnTo>
                  <a:pt x="3137033" y="6416663"/>
                </a:lnTo>
                <a:lnTo>
                  <a:pt x="3137327" y="6421507"/>
                </a:lnTo>
                <a:lnTo>
                  <a:pt x="3139914" y="6426420"/>
                </a:lnTo>
                <a:lnTo>
                  <a:pt x="3142800" y="6429999"/>
                </a:lnTo>
                <a:lnTo>
                  <a:pt x="3147281" y="6434701"/>
                </a:lnTo>
                <a:lnTo>
                  <a:pt x="3152062" y="6438068"/>
                </a:lnTo>
                <a:lnTo>
                  <a:pt x="3157241" y="6441715"/>
                </a:lnTo>
                <a:lnTo>
                  <a:pt x="3168452" y="6447290"/>
                </a:lnTo>
                <a:lnTo>
                  <a:pt x="3178464" y="6452024"/>
                </a:lnTo>
                <a:lnTo>
                  <a:pt x="3185839" y="6454125"/>
                </a:lnTo>
                <a:lnTo>
                  <a:pt x="3156707" y="6470712"/>
                </a:lnTo>
                <a:lnTo>
                  <a:pt x="3162939" y="6469691"/>
                </a:lnTo>
                <a:lnTo>
                  <a:pt x="3166729" y="6469268"/>
                </a:lnTo>
                <a:lnTo>
                  <a:pt x="3170517" y="6468843"/>
                </a:lnTo>
                <a:lnTo>
                  <a:pt x="3173606" y="6469474"/>
                </a:lnTo>
                <a:lnTo>
                  <a:pt x="3176298" y="6469823"/>
                </a:lnTo>
                <a:lnTo>
                  <a:pt x="3178839" y="6470840"/>
                </a:lnTo>
                <a:lnTo>
                  <a:pt x="3182674" y="6474313"/>
                </a:lnTo>
                <a:lnTo>
                  <a:pt x="3184463" y="6478664"/>
                </a:lnTo>
                <a:lnTo>
                  <a:pt x="3185005" y="6484456"/>
                </a:lnTo>
                <a:lnTo>
                  <a:pt x="3185636" y="6498043"/>
                </a:lnTo>
                <a:lnTo>
                  <a:pt x="3192222" y="6493405"/>
                </a:lnTo>
                <a:lnTo>
                  <a:pt x="3197710" y="6489540"/>
                </a:lnTo>
                <a:lnTo>
                  <a:pt x="3203295" y="6487289"/>
                </a:lnTo>
                <a:lnTo>
                  <a:pt x="3209280" y="6485319"/>
                </a:lnTo>
                <a:lnTo>
                  <a:pt x="3215264" y="6483350"/>
                </a:lnTo>
                <a:lnTo>
                  <a:pt x="3224488" y="6481343"/>
                </a:lnTo>
                <a:lnTo>
                  <a:pt x="3247974" y="6475466"/>
                </a:lnTo>
                <a:lnTo>
                  <a:pt x="3246223" y="6481190"/>
                </a:lnTo>
                <a:lnTo>
                  <a:pt x="3244620" y="6486245"/>
                </a:lnTo>
                <a:lnTo>
                  <a:pt x="3244366" y="6491477"/>
                </a:lnTo>
                <a:lnTo>
                  <a:pt x="3245207" y="6495934"/>
                </a:lnTo>
                <a:lnTo>
                  <a:pt x="3246996" y="6500286"/>
                </a:lnTo>
                <a:lnTo>
                  <a:pt x="3248935" y="6503971"/>
                </a:lnTo>
                <a:lnTo>
                  <a:pt x="3251868" y="6511447"/>
                </a:lnTo>
                <a:lnTo>
                  <a:pt x="3254356" y="6514745"/>
                </a:lnTo>
                <a:lnTo>
                  <a:pt x="3254949" y="6518255"/>
                </a:lnTo>
                <a:lnTo>
                  <a:pt x="3255542" y="6521766"/>
                </a:lnTo>
                <a:lnTo>
                  <a:pt x="3254791" y="6525101"/>
                </a:lnTo>
                <a:lnTo>
                  <a:pt x="3252543" y="6528929"/>
                </a:lnTo>
                <a:lnTo>
                  <a:pt x="3248551" y="6532302"/>
                </a:lnTo>
                <a:lnTo>
                  <a:pt x="3242514" y="6536553"/>
                </a:lnTo>
                <a:lnTo>
                  <a:pt x="3236079" y="6540524"/>
                </a:lnTo>
                <a:lnTo>
                  <a:pt x="3236222" y="6546035"/>
                </a:lnTo>
                <a:lnTo>
                  <a:pt x="3238010" y="6550388"/>
                </a:lnTo>
                <a:lnTo>
                  <a:pt x="3240650" y="6553020"/>
                </a:lnTo>
                <a:lnTo>
                  <a:pt x="3243040" y="6554703"/>
                </a:lnTo>
                <a:lnTo>
                  <a:pt x="3246378" y="6556280"/>
                </a:lnTo>
                <a:lnTo>
                  <a:pt x="3250016" y="6556523"/>
                </a:lnTo>
                <a:lnTo>
                  <a:pt x="3256896" y="6556730"/>
                </a:lnTo>
                <a:lnTo>
                  <a:pt x="3264723" y="6556830"/>
                </a:lnTo>
                <a:lnTo>
                  <a:pt x="3268359" y="6557075"/>
                </a:lnTo>
                <a:lnTo>
                  <a:pt x="3272247" y="6558265"/>
                </a:lnTo>
                <a:lnTo>
                  <a:pt x="3274638" y="6559949"/>
                </a:lnTo>
                <a:lnTo>
                  <a:pt x="3276727" y="6562968"/>
                </a:lnTo>
                <a:lnTo>
                  <a:pt x="3278668" y="6566651"/>
                </a:lnTo>
                <a:lnTo>
                  <a:pt x="3279209" y="6572443"/>
                </a:lnTo>
                <a:lnTo>
                  <a:pt x="3274819" y="6575535"/>
                </a:lnTo>
                <a:lnTo>
                  <a:pt x="3271524" y="6577855"/>
                </a:lnTo>
                <a:lnTo>
                  <a:pt x="3267834" y="6579892"/>
                </a:lnTo>
                <a:lnTo>
                  <a:pt x="3264842" y="6580877"/>
                </a:lnTo>
                <a:lnTo>
                  <a:pt x="3262248" y="6582144"/>
                </a:lnTo>
                <a:lnTo>
                  <a:pt x="3260502" y="6581688"/>
                </a:lnTo>
                <a:lnTo>
                  <a:pt x="3255918" y="6581550"/>
                </a:lnTo>
                <a:lnTo>
                  <a:pt x="3250933" y="6581132"/>
                </a:lnTo>
                <a:lnTo>
                  <a:pt x="3247843" y="6580501"/>
                </a:lnTo>
                <a:lnTo>
                  <a:pt x="3245001" y="6580820"/>
                </a:lnTo>
                <a:lnTo>
                  <a:pt x="3242010" y="6581804"/>
                </a:lnTo>
                <a:lnTo>
                  <a:pt x="3239018" y="6582789"/>
                </a:lnTo>
                <a:lnTo>
                  <a:pt x="3235875" y="6584441"/>
                </a:lnTo>
                <a:lnTo>
                  <a:pt x="3236814" y="6590515"/>
                </a:lnTo>
                <a:lnTo>
                  <a:pt x="3238259" y="6592303"/>
                </a:lnTo>
                <a:lnTo>
                  <a:pt x="3239152" y="6594479"/>
                </a:lnTo>
                <a:lnTo>
                  <a:pt x="3243439" y="6595951"/>
                </a:lnTo>
                <a:lnTo>
                  <a:pt x="3247324" y="6597142"/>
                </a:lnTo>
                <a:lnTo>
                  <a:pt x="3251761" y="6597946"/>
                </a:lnTo>
                <a:lnTo>
                  <a:pt x="3255797" y="6598471"/>
                </a:lnTo>
                <a:lnTo>
                  <a:pt x="3257887" y="6601489"/>
                </a:lnTo>
                <a:lnTo>
                  <a:pt x="3259331" y="6603278"/>
                </a:lnTo>
                <a:lnTo>
                  <a:pt x="3260074" y="6606122"/>
                </a:lnTo>
                <a:lnTo>
                  <a:pt x="3262570" y="6603241"/>
                </a:lnTo>
                <a:lnTo>
                  <a:pt x="3264368" y="6601414"/>
                </a:lnTo>
                <a:lnTo>
                  <a:pt x="3266766" y="6596920"/>
                </a:lnTo>
                <a:lnTo>
                  <a:pt x="3268571" y="6588914"/>
                </a:lnTo>
                <a:lnTo>
                  <a:pt x="3270819" y="6585086"/>
                </a:lnTo>
                <a:lnTo>
                  <a:pt x="3272615" y="6583260"/>
                </a:lnTo>
                <a:lnTo>
                  <a:pt x="3275110" y="6580380"/>
                </a:lnTo>
                <a:lnTo>
                  <a:pt x="3277855" y="6578447"/>
                </a:lnTo>
                <a:lnTo>
                  <a:pt x="3281695" y="6575742"/>
                </a:lnTo>
                <a:lnTo>
                  <a:pt x="3286186" y="6574265"/>
                </a:lnTo>
                <a:lnTo>
                  <a:pt x="3291770" y="6572014"/>
                </a:lnTo>
                <a:lnTo>
                  <a:pt x="3296724" y="6597147"/>
                </a:lnTo>
                <a:lnTo>
                  <a:pt x="3300746" y="6610029"/>
                </a:lnTo>
                <a:lnTo>
                  <a:pt x="3305716" y="6622804"/>
                </a:lnTo>
                <a:lnTo>
                  <a:pt x="3311932" y="6634137"/>
                </a:lnTo>
                <a:lnTo>
                  <a:pt x="3315315" y="6639613"/>
                </a:lnTo>
                <a:lnTo>
                  <a:pt x="3319247" y="6644701"/>
                </a:lnTo>
                <a:lnTo>
                  <a:pt x="3324276" y="6649015"/>
                </a:lnTo>
                <a:lnTo>
                  <a:pt x="3329456" y="6652663"/>
                </a:lnTo>
                <a:lnTo>
                  <a:pt x="3335583" y="6656206"/>
                </a:lnTo>
                <a:lnTo>
                  <a:pt x="3341613" y="6658132"/>
                </a:lnTo>
                <a:lnTo>
                  <a:pt x="3334283" y="6659927"/>
                </a:lnTo>
                <a:lnTo>
                  <a:pt x="3328847" y="6661510"/>
                </a:lnTo>
                <a:lnTo>
                  <a:pt x="3326102" y="6663443"/>
                </a:lnTo>
                <a:lnTo>
                  <a:pt x="3323756" y="6665656"/>
                </a:lnTo>
                <a:lnTo>
                  <a:pt x="3321111" y="6669204"/>
                </a:lnTo>
                <a:lnTo>
                  <a:pt x="3318067" y="6672470"/>
                </a:lnTo>
                <a:lnTo>
                  <a:pt x="3313375" y="6676896"/>
                </a:lnTo>
                <a:lnTo>
                  <a:pt x="3305142" y="6682694"/>
                </a:lnTo>
                <a:lnTo>
                  <a:pt x="3307231" y="6685712"/>
                </a:lnTo>
                <a:lnTo>
                  <a:pt x="3308127" y="6687887"/>
                </a:lnTo>
                <a:lnTo>
                  <a:pt x="3310119" y="6689290"/>
                </a:lnTo>
                <a:lnTo>
                  <a:pt x="3313608" y="6690201"/>
                </a:lnTo>
                <a:lnTo>
                  <a:pt x="3314951" y="6690376"/>
                </a:lnTo>
                <a:lnTo>
                  <a:pt x="3318193" y="6690338"/>
                </a:lnTo>
                <a:lnTo>
                  <a:pt x="3324028" y="6689036"/>
                </a:lnTo>
                <a:lnTo>
                  <a:pt x="3330260" y="6688014"/>
                </a:lnTo>
                <a:lnTo>
                  <a:pt x="3332702" y="6687416"/>
                </a:lnTo>
                <a:lnTo>
                  <a:pt x="3335395" y="6687765"/>
                </a:lnTo>
                <a:lnTo>
                  <a:pt x="3338087" y="6688114"/>
                </a:lnTo>
                <a:lnTo>
                  <a:pt x="3340477" y="6689797"/>
                </a:lnTo>
                <a:lnTo>
                  <a:pt x="3341769" y="6692255"/>
                </a:lnTo>
                <a:lnTo>
                  <a:pt x="3342362" y="6695765"/>
                </a:lnTo>
                <a:lnTo>
                  <a:pt x="3340167" y="6697311"/>
                </a:lnTo>
                <a:lnTo>
                  <a:pt x="3336778" y="6698015"/>
                </a:lnTo>
                <a:lnTo>
                  <a:pt x="3335430" y="6697840"/>
                </a:lnTo>
                <a:lnTo>
                  <a:pt x="3333289" y="6697105"/>
                </a:lnTo>
                <a:lnTo>
                  <a:pt x="3329852" y="6693912"/>
                </a:lnTo>
                <a:lnTo>
                  <a:pt x="3326267" y="6691387"/>
                </a:lnTo>
                <a:lnTo>
                  <a:pt x="3340686" y="6721638"/>
                </a:lnTo>
                <a:lnTo>
                  <a:pt x="3356353" y="6750451"/>
                </a:lnTo>
                <a:lnTo>
                  <a:pt x="3372171" y="6778595"/>
                </a:lnTo>
                <a:lnTo>
                  <a:pt x="3389236" y="6805299"/>
                </a:lnTo>
                <a:lnTo>
                  <a:pt x="3410538" y="6829580"/>
                </a:lnTo>
                <a:lnTo>
                  <a:pt x="3432942" y="6853087"/>
                </a:lnTo>
                <a:lnTo>
                  <a:pt x="3437895" y="6858000"/>
                </a:lnTo>
                <a:lnTo>
                  <a:pt x="3359880" y="6858000"/>
                </a:lnTo>
                <a:lnTo>
                  <a:pt x="3349201" y="6849768"/>
                </a:lnTo>
                <a:lnTo>
                  <a:pt x="3328587" y="6830613"/>
                </a:lnTo>
                <a:lnTo>
                  <a:pt x="3309073" y="6810686"/>
                </a:lnTo>
                <a:lnTo>
                  <a:pt x="3288608" y="6790863"/>
                </a:lnTo>
                <a:lnTo>
                  <a:pt x="3267747" y="6770760"/>
                </a:lnTo>
                <a:lnTo>
                  <a:pt x="3186742" y="6689752"/>
                </a:lnTo>
                <a:lnTo>
                  <a:pt x="3176737" y="6678841"/>
                </a:lnTo>
                <a:lnTo>
                  <a:pt x="3167129" y="6668210"/>
                </a:lnTo>
                <a:lnTo>
                  <a:pt x="3150357" y="6646350"/>
                </a:lnTo>
                <a:lnTo>
                  <a:pt x="3134285" y="6623435"/>
                </a:lnTo>
                <a:lnTo>
                  <a:pt x="3118061" y="6601188"/>
                </a:lnTo>
                <a:lnTo>
                  <a:pt x="3087811" y="6555149"/>
                </a:lnTo>
                <a:lnTo>
                  <a:pt x="3073235" y="6531742"/>
                </a:lnTo>
                <a:lnTo>
                  <a:pt x="3059605" y="6508230"/>
                </a:lnTo>
                <a:lnTo>
                  <a:pt x="3046374" y="6484999"/>
                </a:lnTo>
                <a:lnTo>
                  <a:pt x="3033842" y="6460713"/>
                </a:lnTo>
                <a:lnTo>
                  <a:pt x="3029671" y="6448499"/>
                </a:lnTo>
                <a:lnTo>
                  <a:pt x="3024701" y="6435724"/>
                </a:lnTo>
                <a:lnTo>
                  <a:pt x="3020529" y="6423510"/>
                </a:lnTo>
                <a:lnTo>
                  <a:pt x="3017056" y="6410243"/>
                </a:lnTo>
                <a:lnTo>
                  <a:pt x="3015266" y="6405890"/>
                </a:lnTo>
                <a:lnTo>
                  <a:pt x="3011831" y="6402697"/>
                </a:lnTo>
                <a:lnTo>
                  <a:pt x="3009043" y="6400733"/>
                </a:lnTo>
                <a:lnTo>
                  <a:pt x="3005156" y="6399543"/>
                </a:lnTo>
                <a:lnTo>
                  <a:pt x="3000419" y="6400071"/>
                </a:lnTo>
                <a:lnTo>
                  <a:pt x="2994185" y="6401093"/>
                </a:lnTo>
                <a:lnTo>
                  <a:pt x="2988450" y="6404011"/>
                </a:lnTo>
                <a:lnTo>
                  <a:pt x="2980669" y="6407807"/>
                </a:lnTo>
                <a:lnTo>
                  <a:pt x="2981083" y="6395731"/>
                </a:lnTo>
                <a:lnTo>
                  <a:pt x="2980152" y="6383479"/>
                </a:lnTo>
                <a:lnTo>
                  <a:pt x="2979618" y="6371509"/>
                </a:lnTo>
                <a:lnTo>
                  <a:pt x="2977589" y="6360030"/>
                </a:lnTo>
                <a:lnTo>
                  <a:pt x="2973680" y="6336407"/>
                </a:lnTo>
                <a:lnTo>
                  <a:pt x="2966779" y="6313769"/>
                </a:lnTo>
                <a:lnTo>
                  <a:pt x="2959329" y="6291516"/>
                </a:lnTo>
                <a:lnTo>
                  <a:pt x="2949038" y="6269581"/>
                </a:lnTo>
                <a:lnTo>
                  <a:pt x="2939542" y="6248208"/>
                </a:lnTo>
                <a:lnTo>
                  <a:pt x="2926659" y="6227538"/>
                </a:lnTo>
                <a:lnTo>
                  <a:pt x="2916615" y="6206552"/>
                </a:lnTo>
                <a:lnTo>
                  <a:pt x="2905473" y="6186337"/>
                </a:lnTo>
                <a:lnTo>
                  <a:pt x="2892836" y="6166616"/>
                </a:lnTo>
                <a:lnTo>
                  <a:pt x="2880596" y="6147176"/>
                </a:lnTo>
                <a:lnTo>
                  <a:pt x="2867662" y="6128788"/>
                </a:lnTo>
                <a:lnTo>
                  <a:pt x="2854820" y="6112017"/>
                </a:lnTo>
                <a:lnTo>
                  <a:pt x="2829387" y="6079419"/>
                </a:lnTo>
                <a:lnTo>
                  <a:pt x="2869586" y="6062895"/>
                </a:lnTo>
                <a:lnTo>
                  <a:pt x="2855446" y="6049844"/>
                </a:lnTo>
                <a:lnTo>
                  <a:pt x="2842003" y="6035740"/>
                </a:lnTo>
                <a:lnTo>
                  <a:pt x="2828864" y="6020301"/>
                </a:lnTo>
                <a:lnTo>
                  <a:pt x="2816970" y="6003423"/>
                </a:lnTo>
                <a:lnTo>
                  <a:pt x="2807272" y="5984998"/>
                </a:lnTo>
                <a:lnTo>
                  <a:pt x="2798372" y="5967136"/>
                </a:lnTo>
                <a:lnTo>
                  <a:pt x="2791267" y="5947446"/>
                </a:lnTo>
                <a:lnTo>
                  <a:pt x="2785260" y="5926983"/>
                </a:lnTo>
                <a:lnTo>
                  <a:pt x="2781149" y="5906308"/>
                </a:lnTo>
                <a:lnTo>
                  <a:pt x="2777038" y="5885634"/>
                </a:lnTo>
                <a:lnTo>
                  <a:pt x="2773075" y="5864293"/>
                </a:lnTo>
                <a:lnTo>
                  <a:pt x="2771257" y="5843686"/>
                </a:lnTo>
                <a:lnTo>
                  <a:pt x="2770137" y="5822027"/>
                </a:lnTo>
                <a:lnTo>
                  <a:pt x="2769663" y="5801596"/>
                </a:lnTo>
                <a:lnTo>
                  <a:pt x="2769739" y="5780779"/>
                </a:lnTo>
                <a:lnTo>
                  <a:pt x="2770861" y="5761470"/>
                </a:lnTo>
                <a:lnTo>
                  <a:pt x="2767719" y="5763122"/>
                </a:lnTo>
                <a:lnTo>
                  <a:pt x="2765523" y="5764668"/>
                </a:lnTo>
                <a:lnTo>
                  <a:pt x="2763726" y="5766495"/>
                </a:lnTo>
                <a:lnTo>
                  <a:pt x="2763673" y="5768776"/>
                </a:lnTo>
                <a:lnTo>
                  <a:pt x="2762771" y="5772778"/>
                </a:lnTo>
                <a:lnTo>
                  <a:pt x="2762117" y="5777729"/>
                </a:lnTo>
                <a:lnTo>
                  <a:pt x="2757290" y="5770465"/>
                </a:lnTo>
                <a:lnTo>
                  <a:pt x="2754111" y="5762041"/>
                </a:lnTo>
                <a:lnTo>
                  <a:pt x="2751630" y="5752566"/>
                </a:lnTo>
                <a:lnTo>
                  <a:pt x="2749699" y="5742701"/>
                </a:lnTo>
                <a:lnTo>
                  <a:pt x="2747632" y="5721147"/>
                </a:lnTo>
                <a:lnTo>
                  <a:pt x="2746112" y="5699208"/>
                </a:lnTo>
                <a:lnTo>
                  <a:pt x="2745428" y="5687905"/>
                </a:lnTo>
                <a:lnTo>
                  <a:pt x="2742152" y="5677866"/>
                </a:lnTo>
                <a:lnTo>
                  <a:pt x="2739025" y="5667161"/>
                </a:lnTo>
                <a:lnTo>
                  <a:pt x="2733551" y="5658670"/>
                </a:lnTo>
                <a:lnTo>
                  <a:pt x="2727681" y="5649896"/>
                </a:lnTo>
                <a:lnTo>
                  <a:pt x="2723447" y="5646143"/>
                </a:lnTo>
                <a:lnTo>
                  <a:pt x="2719215" y="5642389"/>
                </a:lnTo>
                <a:lnTo>
                  <a:pt x="2714284" y="5639689"/>
                </a:lnTo>
                <a:lnTo>
                  <a:pt x="2708953" y="5636708"/>
                </a:lnTo>
                <a:lnTo>
                  <a:pt x="2702526" y="5634500"/>
                </a:lnTo>
                <a:lnTo>
                  <a:pt x="2696097" y="5632293"/>
                </a:lnTo>
                <a:lnTo>
                  <a:pt x="2700090" y="5628920"/>
                </a:lnTo>
                <a:lnTo>
                  <a:pt x="2703931" y="5626215"/>
                </a:lnTo>
                <a:lnTo>
                  <a:pt x="2707075" y="5624563"/>
                </a:lnTo>
                <a:lnTo>
                  <a:pt x="2710068" y="5623578"/>
                </a:lnTo>
                <a:lnTo>
                  <a:pt x="2717893" y="5623678"/>
                </a:lnTo>
                <a:lnTo>
                  <a:pt x="2726268" y="5623392"/>
                </a:lnTo>
                <a:lnTo>
                  <a:pt x="2713991" y="5593877"/>
                </a:lnTo>
                <a:lnTo>
                  <a:pt x="2701770" y="5562078"/>
                </a:lnTo>
                <a:lnTo>
                  <a:pt x="2690494" y="5530174"/>
                </a:lnTo>
                <a:lnTo>
                  <a:pt x="2684930" y="5513888"/>
                </a:lnTo>
                <a:lnTo>
                  <a:pt x="2680713" y="5497778"/>
                </a:lnTo>
                <a:lnTo>
                  <a:pt x="2677441" y="5481562"/>
                </a:lnTo>
                <a:lnTo>
                  <a:pt x="2674571" y="5465624"/>
                </a:lnTo>
                <a:lnTo>
                  <a:pt x="2672648" y="5449583"/>
                </a:lnTo>
                <a:lnTo>
                  <a:pt x="2671768" y="5435051"/>
                </a:lnTo>
                <a:lnTo>
                  <a:pt x="2672385" y="5420025"/>
                </a:lnTo>
                <a:lnTo>
                  <a:pt x="2674596" y="5406121"/>
                </a:lnTo>
                <a:lnTo>
                  <a:pt x="2678001" y="5393060"/>
                </a:lnTo>
                <a:lnTo>
                  <a:pt x="2680699" y="5387231"/>
                </a:lnTo>
                <a:lnTo>
                  <a:pt x="2683548" y="5380736"/>
                </a:lnTo>
                <a:lnTo>
                  <a:pt x="2682557" y="5376944"/>
                </a:lnTo>
                <a:lnTo>
                  <a:pt x="2680716" y="5374874"/>
                </a:lnTo>
                <a:lnTo>
                  <a:pt x="2679121" y="5373751"/>
                </a:lnTo>
                <a:lnTo>
                  <a:pt x="2676677" y="5374350"/>
                </a:lnTo>
                <a:lnTo>
                  <a:pt x="2673687" y="5375335"/>
                </a:lnTo>
                <a:lnTo>
                  <a:pt x="2671093" y="5376600"/>
                </a:lnTo>
                <a:lnTo>
                  <a:pt x="2665604" y="5380465"/>
                </a:lnTo>
                <a:lnTo>
                  <a:pt x="2659967" y="5384997"/>
                </a:lnTo>
                <a:lnTo>
                  <a:pt x="2657770" y="5386544"/>
                </a:lnTo>
                <a:lnTo>
                  <a:pt x="2655177" y="5387808"/>
                </a:lnTo>
                <a:lnTo>
                  <a:pt x="2654230" y="5387914"/>
                </a:lnTo>
                <a:lnTo>
                  <a:pt x="2652636" y="5386792"/>
                </a:lnTo>
                <a:lnTo>
                  <a:pt x="2651591" y="5385283"/>
                </a:lnTo>
                <a:lnTo>
                  <a:pt x="2651794" y="5382334"/>
                </a:lnTo>
                <a:lnTo>
                  <a:pt x="2654005" y="5368431"/>
                </a:lnTo>
                <a:lnTo>
                  <a:pt x="2654967" y="5355968"/>
                </a:lnTo>
                <a:lnTo>
                  <a:pt x="2656630" y="5342451"/>
                </a:lnTo>
                <a:lnTo>
                  <a:pt x="2656795" y="5329428"/>
                </a:lnTo>
                <a:lnTo>
                  <a:pt x="2656014" y="5316508"/>
                </a:lnTo>
                <a:lnTo>
                  <a:pt x="2654832" y="5303310"/>
                </a:lnTo>
                <a:lnTo>
                  <a:pt x="2653652" y="5290111"/>
                </a:lnTo>
                <a:lnTo>
                  <a:pt x="2651376" y="5277685"/>
                </a:lnTo>
                <a:lnTo>
                  <a:pt x="2648451" y="5264031"/>
                </a:lnTo>
                <a:lnTo>
                  <a:pt x="2645377" y="5251044"/>
                </a:lnTo>
                <a:lnTo>
                  <a:pt x="2637483" y="5224614"/>
                </a:lnTo>
                <a:lnTo>
                  <a:pt x="2626500" y="5197555"/>
                </a:lnTo>
                <a:lnTo>
                  <a:pt x="2612675" y="5170813"/>
                </a:lnTo>
                <a:lnTo>
                  <a:pt x="2612766" y="5178606"/>
                </a:lnTo>
                <a:lnTo>
                  <a:pt x="2612706" y="5187066"/>
                </a:lnTo>
                <a:lnTo>
                  <a:pt x="2610938" y="5205147"/>
                </a:lnTo>
                <a:lnTo>
                  <a:pt x="2606576" y="5224493"/>
                </a:lnTo>
                <a:lnTo>
                  <a:pt x="2602465" y="5244786"/>
                </a:lnTo>
                <a:lnTo>
                  <a:pt x="2591097" y="5287025"/>
                </a:lnTo>
                <a:lnTo>
                  <a:pt x="2578878" y="5330985"/>
                </a:lnTo>
                <a:lnTo>
                  <a:pt x="2575013" y="5352226"/>
                </a:lnTo>
                <a:lnTo>
                  <a:pt x="2572346" y="5374308"/>
                </a:lnTo>
                <a:lnTo>
                  <a:pt x="2571323" y="5395232"/>
                </a:lnTo>
                <a:lnTo>
                  <a:pt x="2570999" y="5415102"/>
                </a:lnTo>
                <a:lnTo>
                  <a:pt x="2572380" y="5425352"/>
                </a:lnTo>
                <a:lnTo>
                  <a:pt x="2573914" y="5434935"/>
                </a:lnTo>
                <a:lnTo>
                  <a:pt x="2576547" y="5443744"/>
                </a:lnTo>
                <a:lnTo>
                  <a:pt x="2579575" y="5452835"/>
                </a:lnTo>
                <a:lnTo>
                  <a:pt x="2583154" y="5461539"/>
                </a:lnTo>
                <a:lnTo>
                  <a:pt x="2586732" y="5470243"/>
                </a:lnTo>
                <a:lnTo>
                  <a:pt x="2592355" y="5478069"/>
                </a:lnTo>
                <a:lnTo>
                  <a:pt x="2598129" y="5485226"/>
                </a:lnTo>
                <a:lnTo>
                  <a:pt x="2592588" y="5491372"/>
                </a:lnTo>
                <a:lnTo>
                  <a:pt x="2587100" y="5495237"/>
                </a:lnTo>
                <a:lnTo>
                  <a:pt x="2582312" y="5498050"/>
                </a:lnTo>
                <a:lnTo>
                  <a:pt x="2577974" y="5498858"/>
                </a:lnTo>
                <a:lnTo>
                  <a:pt x="2573536" y="5498054"/>
                </a:lnTo>
                <a:lnTo>
                  <a:pt x="2569651" y="5496864"/>
                </a:lnTo>
                <a:lnTo>
                  <a:pt x="2566463" y="5494619"/>
                </a:lnTo>
                <a:lnTo>
                  <a:pt x="2562878" y="5492094"/>
                </a:lnTo>
                <a:lnTo>
                  <a:pt x="2555706" y="5487043"/>
                </a:lnTo>
                <a:lnTo>
                  <a:pt x="2550625" y="5485009"/>
                </a:lnTo>
                <a:lnTo>
                  <a:pt x="2546489" y="5482870"/>
                </a:lnTo>
                <a:lnTo>
                  <a:pt x="2541806" y="5481119"/>
                </a:lnTo>
                <a:lnTo>
                  <a:pt x="2536820" y="5480700"/>
                </a:lnTo>
                <a:lnTo>
                  <a:pt x="2530588" y="5481722"/>
                </a:lnTo>
                <a:lnTo>
                  <a:pt x="2524604" y="5483692"/>
                </a:lnTo>
                <a:lnTo>
                  <a:pt x="2526588" y="5491273"/>
                </a:lnTo>
                <a:lnTo>
                  <a:pt x="2529520" y="5498749"/>
                </a:lnTo>
                <a:lnTo>
                  <a:pt x="2537030" y="5512540"/>
                </a:lnTo>
                <a:lnTo>
                  <a:pt x="2544938" y="5526614"/>
                </a:lnTo>
                <a:lnTo>
                  <a:pt x="2555041" y="5539140"/>
                </a:lnTo>
                <a:lnTo>
                  <a:pt x="2576594" y="5564368"/>
                </a:lnTo>
                <a:lnTo>
                  <a:pt x="2587248" y="5576507"/>
                </a:lnTo>
                <a:lnTo>
                  <a:pt x="2598149" y="5589595"/>
                </a:lnTo>
                <a:lnTo>
                  <a:pt x="2607705" y="5602508"/>
                </a:lnTo>
                <a:lnTo>
                  <a:pt x="2615212" y="5616300"/>
                </a:lnTo>
                <a:lnTo>
                  <a:pt x="2622024" y="5631145"/>
                </a:lnTo>
                <a:lnTo>
                  <a:pt x="2624708" y="5637673"/>
                </a:lnTo>
                <a:lnTo>
                  <a:pt x="2625595" y="5646027"/>
                </a:lnTo>
                <a:lnTo>
                  <a:pt x="2627031" y="5653995"/>
                </a:lnTo>
                <a:lnTo>
                  <a:pt x="2626971" y="5662455"/>
                </a:lnTo>
                <a:lnTo>
                  <a:pt x="2627857" y="5670811"/>
                </a:lnTo>
                <a:lnTo>
                  <a:pt x="2625902" y="5679483"/>
                </a:lnTo>
                <a:lnTo>
                  <a:pt x="2623798" y="5688821"/>
                </a:lnTo>
                <a:lnTo>
                  <a:pt x="2621144" y="5698548"/>
                </a:lnTo>
                <a:lnTo>
                  <a:pt x="2617543" y="5708380"/>
                </a:lnTo>
                <a:lnTo>
                  <a:pt x="2611897" y="5719090"/>
                </a:lnTo>
                <a:lnTo>
                  <a:pt x="2612265" y="5703116"/>
                </a:lnTo>
                <a:lnTo>
                  <a:pt x="2612137" y="5685249"/>
                </a:lnTo>
                <a:lnTo>
                  <a:pt x="2610302" y="5677000"/>
                </a:lnTo>
                <a:lnTo>
                  <a:pt x="2609565" y="5667979"/>
                </a:lnTo>
                <a:lnTo>
                  <a:pt x="2606386" y="5659555"/>
                </a:lnTo>
                <a:lnTo>
                  <a:pt x="2604003" y="5651692"/>
                </a:lnTo>
                <a:lnTo>
                  <a:pt x="2599576" y="5644709"/>
                </a:lnTo>
                <a:lnTo>
                  <a:pt x="2594749" y="5637446"/>
                </a:lnTo>
                <a:lnTo>
                  <a:pt x="2589623" y="5631516"/>
                </a:lnTo>
                <a:lnTo>
                  <a:pt x="2582850" y="5626746"/>
                </a:lnTo>
                <a:lnTo>
                  <a:pt x="2574976" y="5622748"/>
                </a:lnTo>
                <a:lnTo>
                  <a:pt x="2566408" y="5619804"/>
                </a:lnTo>
                <a:lnTo>
                  <a:pt x="2557139" y="5617915"/>
                </a:lnTo>
                <a:lnTo>
                  <a:pt x="2552552" y="5617778"/>
                </a:lnTo>
                <a:lnTo>
                  <a:pt x="2547018" y="5617746"/>
                </a:lnTo>
                <a:lnTo>
                  <a:pt x="2552011" y="5611986"/>
                </a:lnTo>
                <a:lnTo>
                  <a:pt x="2554161" y="5606542"/>
                </a:lnTo>
                <a:lnTo>
                  <a:pt x="2555363" y="5601205"/>
                </a:lnTo>
                <a:lnTo>
                  <a:pt x="2556568" y="5595869"/>
                </a:lnTo>
                <a:lnTo>
                  <a:pt x="2555726" y="5591410"/>
                </a:lnTo>
                <a:lnTo>
                  <a:pt x="2554884" y="5586953"/>
                </a:lnTo>
                <a:lnTo>
                  <a:pt x="2551456" y="5577582"/>
                </a:lnTo>
                <a:lnTo>
                  <a:pt x="2546682" y="5568037"/>
                </a:lnTo>
                <a:lnTo>
                  <a:pt x="2543403" y="5557998"/>
                </a:lnTo>
                <a:lnTo>
                  <a:pt x="2541367" y="5552699"/>
                </a:lnTo>
                <a:lnTo>
                  <a:pt x="2539728" y="5547679"/>
                </a:lnTo>
                <a:lnTo>
                  <a:pt x="2539338" y="5541221"/>
                </a:lnTo>
                <a:lnTo>
                  <a:pt x="2540143" y="5535603"/>
                </a:lnTo>
                <a:lnTo>
                  <a:pt x="2528414" y="5546668"/>
                </a:lnTo>
                <a:lnTo>
                  <a:pt x="2524669" y="5550989"/>
                </a:lnTo>
                <a:lnTo>
                  <a:pt x="2520776" y="5555976"/>
                </a:lnTo>
                <a:lnTo>
                  <a:pt x="2517828" y="5560858"/>
                </a:lnTo>
                <a:lnTo>
                  <a:pt x="2516128" y="5564298"/>
                </a:lnTo>
                <a:lnTo>
                  <a:pt x="2513226" y="5573077"/>
                </a:lnTo>
                <a:lnTo>
                  <a:pt x="2513068" y="5579923"/>
                </a:lnTo>
                <a:lnTo>
                  <a:pt x="2513859" y="5586662"/>
                </a:lnTo>
                <a:lnTo>
                  <a:pt x="2516543" y="5593189"/>
                </a:lnTo>
                <a:lnTo>
                  <a:pt x="2519076" y="5600386"/>
                </a:lnTo>
                <a:lnTo>
                  <a:pt x="2525638" y="5614284"/>
                </a:lnTo>
                <a:lnTo>
                  <a:pt x="2528570" y="5621759"/>
                </a:lnTo>
                <a:lnTo>
                  <a:pt x="2530403" y="5630008"/>
                </a:lnTo>
                <a:lnTo>
                  <a:pt x="2530592" y="5639415"/>
                </a:lnTo>
                <a:lnTo>
                  <a:pt x="2530081" y="5649877"/>
                </a:lnTo>
                <a:lnTo>
                  <a:pt x="2527524" y="5661219"/>
                </a:lnTo>
                <a:lnTo>
                  <a:pt x="2524675" y="5667715"/>
                </a:lnTo>
                <a:lnTo>
                  <a:pt x="2520479" y="5674036"/>
                </a:lnTo>
                <a:lnTo>
                  <a:pt x="2500632" y="5680156"/>
                </a:lnTo>
                <a:lnTo>
                  <a:pt x="2495249" y="5679457"/>
                </a:lnTo>
                <a:lnTo>
                  <a:pt x="2494055" y="5678616"/>
                </a:lnTo>
                <a:lnTo>
                  <a:pt x="2493656" y="5678335"/>
                </a:lnTo>
                <a:lnTo>
                  <a:pt x="2493805" y="5677668"/>
                </a:lnTo>
                <a:lnTo>
                  <a:pt x="2494353" y="5677282"/>
                </a:lnTo>
                <a:lnTo>
                  <a:pt x="2498045" y="5675243"/>
                </a:lnTo>
                <a:lnTo>
                  <a:pt x="2502836" y="5672432"/>
                </a:lnTo>
                <a:lnTo>
                  <a:pt x="2508270" y="5670849"/>
                </a:lnTo>
                <a:lnTo>
                  <a:pt x="2520089" y="5667577"/>
                </a:lnTo>
                <a:lnTo>
                  <a:pt x="2512729" y="5653118"/>
                </a:lnTo>
                <a:lnTo>
                  <a:pt x="2505670" y="5637324"/>
                </a:lnTo>
                <a:lnTo>
                  <a:pt x="2499708" y="5620759"/>
                </a:lnTo>
                <a:lnTo>
                  <a:pt x="2493652" y="5602578"/>
                </a:lnTo>
                <a:lnTo>
                  <a:pt x="2480585" y="5566322"/>
                </a:lnTo>
                <a:lnTo>
                  <a:pt x="2473878" y="5546913"/>
                </a:lnTo>
                <a:lnTo>
                  <a:pt x="2465829" y="5527329"/>
                </a:lnTo>
                <a:lnTo>
                  <a:pt x="2461738" y="5529087"/>
                </a:lnTo>
                <a:lnTo>
                  <a:pt x="2457897" y="5531791"/>
                </a:lnTo>
                <a:lnTo>
                  <a:pt x="2451559" y="5537377"/>
                </a:lnTo>
                <a:lnTo>
                  <a:pt x="2446964" y="5543419"/>
                </a:lnTo>
                <a:lnTo>
                  <a:pt x="2443169" y="5550021"/>
                </a:lnTo>
                <a:lnTo>
                  <a:pt x="2440168" y="5557184"/>
                </a:lnTo>
                <a:lnTo>
                  <a:pt x="2439463" y="5564416"/>
                </a:lnTo>
                <a:lnTo>
                  <a:pt x="2438754" y="5571649"/>
                </a:lnTo>
                <a:lnTo>
                  <a:pt x="2439393" y="5579056"/>
                </a:lnTo>
                <a:lnTo>
                  <a:pt x="2440830" y="5587023"/>
                </a:lnTo>
                <a:lnTo>
                  <a:pt x="2443363" y="5594218"/>
                </a:lnTo>
                <a:lnTo>
                  <a:pt x="2445347" y="5601800"/>
                </a:lnTo>
                <a:lnTo>
                  <a:pt x="2448827" y="5608889"/>
                </a:lnTo>
                <a:lnTo>
                  <a:pt x="2456490" y="5622014"/>
                </a:lnTo>
                <a:lnTo>
                  <a:pt x="2464450" y="5633804"/>
                </a:lnTo>
                <a:lnTo>
                  <a:pt x="2459863" y="5633667"/>
                </a:lnTo>
                <a:lnTo>
                  <a:pt x="2456376" y="5632755"/>
                </a:lnTo>
                <a:lnTo>
                  <a:pt x="2448602" y="5630374"/>
                </a:lnTo>
                <a:lnTo>
                  <a:pt x="2445114" y="5629463"/>
                </a:lnTo>
                <a:lnTo>
                  <a:pt x="2441777" y="5627885"/>
                </a:lnTo>
                <a:lnTo>
                  <a:pt x="2437588" y="5628029"/>
                </a:lnTo>
                <a:lnTo>
                  <a:pt x="2432055" y="5627997"/>
                </a:lnTo>
                <a:lnTo>
                  <a:pt x="2432048" y="5634175"/>
                </a:lnTo>
                <a:lnTo>
                  <a:pt x="2431791" y="5639407"/>
                </a:lnTo>
                <a:lnTo>
                  <a:pt x="2432785" y="5643197"/>
                </a:lnTo>
                <a:lnTo>
                  <a:pt x="2435423" y="5645828"/>
                </a:lnTo>
                <a:lnTo>
                  <a:pt x="2438061" y="5648460"/>
                </a:lnTo>
                <a:lnTo>
                  <a:pt x="2441797" y="5650318"/>
                </a:lnTo>
                <a:lnTo>
                  <a:pt x="2449023" y="5653087"/>
                </a:lnTo>
                <a:lnTo>
                  <a:pt x="2456795" y="5655469"/>
                </a:lnTo>
                <a:lnTo>
                  <a:pt x="2460532" y="5657327"/>
                </a:lnTo>
                <a:lnTo>
                  <a:pt x="2463322" y="5659292"/>
                </a:lnTo>
                <a:lnTo>
                  <a:pt x="2465959" y="5661923"/>
                </a:lnTo>
                <a:lnTo>
                  <a:pt x="2467501" y="5665327"/>
                </a:lnTo>
                <a:lnTo>
                  <a:pt x="2468493" y="5669118"/>
                </a:lnTo>
                <a:lnTo>
                  <a:pt x="2468485" y="5675296"/>
                </a:lnTo>
                <a:lnTo>
                  <a:pt x="2462705" y="5674317"/>
                </a:lnTo>
                <a:lnTo>
                  <a:pt x="2456772" y="5674005"/>
                </a:lnTo>
                <a:lnTo>
                  <a:pt x="2451142" y="5672358"/>
                </a:lnTo>
                <a:lnTo>
                  <a:pt x="2446459" y="5670605"/>
                </a:lnTo>
                <a:lnTo>
                  <a:pt x="2437639" y="5666715"/>
                </a:lnTo>
                <a:lnTo>
                  <a:pt x="2429671" y="5661103"/>
                </a:lnTo>
                <a:lnTo>
                  <a:pt x="2423349" y="5654331"/>
                </a:lnTo>
                <a:lnTo>
                  <a:pt x="2418274" y="5646119"/>
                </a:lnTo>
                <a:lnTo>
                  <a:pt x="2414296" y="5637135"/>
                </a:lnTo>
                <a:lnTo>
                  <a:pt x="2411171" y="5626430"/>
                </a:lnTo>
                <a:lnTo>
                  <a:pt x="2408771" y="5630925"/>
                </a:lnTo>
                <a:lnTo>
                  <a:pt x="2405976" y="5635140"/>
                </a:lnTo>
                <a:lnTo>
                  <a:pt x="2403224" y="5643250"/>
                </a:lnTo>
                <a:lnTo>
                  <a:pt x="2402367" y="5651149"/>
                </a:lnTo>
                <a:lnTo>
                  <a:pt x="2403155" y="5657890"/>
                </a:lnTo>
                <a:lnTo>
                  <a:pt x="2405291" y="5664804"/>
                </a:lnTo>
                <a:lnTo>
                  <a:pt x="2410020" y="5670453"/>
                </a:lnTo>
                <a:lnTo>
                  <a:pt x="2419972" y="5683646"/>
                </a:lnTo>
                <a:lnTo>
                  <a:pt x="2430324" y="5697121"/>
                </a:lnTo>
                <a:lnTo>
                  <a:pt x="2434602" y="5704771"/>
                </a:lnTo>
                <a:lnTo>
                  <a:pt x="2439826" y="5712315"/>
                </a:lnTo>
                <a:lnTo>
                  <a:pt x="2443405" y="5721019"/>
                </a:lnTo>
                <a:lnTo>
                  <a:pt x="2446286" y="5730776"/>
                </a:lnTo>
                <a:lnTo>
                  <a:pt x="2446570" y="5741800"/>
                </a:lnTo>
                <a:lnTo>
                  <a:pt x="2445756" y="5753596"/>
                </a:lnTo>
                <a:lnTo>
                  <a:pt x="2438526" y="5757005"/>
                </a:lnTo>
                <a:lnTo>
                  <a:pt x="2433284" y="5761818"/>
                </a:lnTo>
                <a:lnTo>
                  <a:pt x="2427646" y="5766350"/>
                </a:lnTo>
                <a:lnTo>
                  <a:pt x="2423752" y="5771336"/>
                </a:lnTo>
                <a:lnTo>
                  <a:pt x="2420407" y="5775938"/>
                </a:lnTo>
                <a:lnTo>
                  <a:pt x="2418805" y="5780995"/>
                </a:lnTo>
                <a:lnTo>
                  <a:pt x="2417205" y="5786050"/>
                </a:lnTo>
                <a:lnTo>
                  <a:pt x="2416002" y="5791387"/>
                </a:lnTo>
                <a:lnTo>
                  <a:pt x="2416144" y="5796898"/>
                </a:lnTo>
                <a:lnTo>
                  <a:pt x="2416834" y="5802023"/>
                </a:lnTo>
                <a:lnTo>
                  <a:pt x="2419414" y="5813114"/>
                </a:lnTo>
                <a:lnTo>
                  <a:pt x="2422691" y="5823154"/>
                </a:lnTo>
                <a:lnTo>
                  <a:pt x="2427861" y="5832980"/>
                </a:lnTo>
                <a:lnTo>
                  <a:pt x="2414149" y="5836464"/>
                </a:lnTo>
                <a:lnTo>
                  <a:pt x="2408865" y="5837379"/>
                </a:lnTo>
                <a:lnTo>
                  <a:pt x="2403580" y="5838295"/>
                </a:lnTo>
                <a:lnTo>
                  <a:pt x="2399790" y="5838720"/>
                </a:lnTo>
                <a:lnTo>
                  <a:pt x="2396702" y="5838089"/>
                </a:lnTo>
                <a:lnTo>
                  <a:pt x="2392665" y="5837565"/>
                </a:lnTo>
                <a:lnTo>
                  <a:pt x="2390672" y="5836163"/>
                </a:lnTo>
                <a:lnTo>
                  <a:pt x="2389078" y="5835040"/>
                </a:lnTo>
                <a:lnTo>
                  <a:pt x="2387086" y="5833637"/>
                </a:lnTo>
                <a:lnTo>
                  <a:pt x="2385298" y="5829284"/>
                </a:lnTo>
                <a:lnTo>
                  <a:pt x="2386100" y="5823667"/>
                </a:lnTo>
                <a:lnTo>
                  <a:pt x="2387304" y="5818331"/>
                </a:lnTo>
                <a:lnTo>
                  <a:pt x="2390702" y="5811448"/>
                </a:lnTo>
                <a:lnTo>
                  <a:pt x="2394100" y="5804566"/>
                </a:lnTo>
                <a:lnTo>
                  <a:pt x="2402244" y="5790974"/>
                </a:lnTo>
                <a:lnTo>
                  <a:pt x="2416377" y="5769236"/>
                </a:lnTo>
                <a:lnTo>
                  <a:pt x="2412348" y="5762533"/>
                </a:lnTo>
                <a:lnTo>
                  <a:pt x="2408168" y="5756497"/>
                </a:lnTo>
                <a:lnTo>
                  <a:pt x="2404935" y="5750356"/>
                </a:lnTo>
                <a:lnTo>
                  <a:pt x="2403597" y="5744002"/>
                </a:lnTo>
                <a:lnTo>
                  <a:pt x="2401169" y="5732243"/>
                </a:lnTo>
                <a:lnTo>
                  <a:pt x="2401034" y="5720553"/>
                </a:lnTo>
                <a:lnTo>
                  <a:pt x="2399553" y="5708689"/>
                </a:lnTo>
                <a:lnTo>
                  <a:pt x="2399170" y="5696051"/>
                </a:lnTo>
                <a:lnTo>
                  <a:pt x="2397742" y="5681904"/>
                </a:lnTo>
                <a:lnTo>
                  <a:pt x="2393772" y="5666741"/>
                </a:lnTo>
                <a:lnTo>
                  <a:pt x="2392878" y="5664565"/>
                </a:lnTo>
                <a:lnTo>
                  <a:pt x="2391285" y="5663443"/>
                </a:lnTo>
                <a:lnTo>
                  <a:pt x="2389789" y="5663935"/>
                </a:lnTo>
                <a:lnTo>
                  <a:pt x="2388291" y="5664428"/>
                </a:lnTo>
                <a:lnTo>
                  <a:pt x="2386645" y="5665588"/>
                </a:lnTo>
                <a:lnTo>
                  <a:pt x="2385000" y="5666747"/>
                </a:lnTo>
                <a:lnTo>
                  <a:pt x="2383601" y="5668854"/>
                </a:lnTo>
                <a:lnTo>
                  <a:pt x="2383451" y="5669521"/>
                </a:lnTo>
                <a:lnTo>
                  <a:pt x="2383015" y="5659166"/>
                </a:lnTo>
                <a:lnTo>
                  <a:pt x="2382978" y="5649090"/>
                </a:lnTo>
                <a:lnTo>
                  <a:pt x="2385482" y="5640032"/>
                </a:lnTo>
                <a:lnTo>
                  <a:pt x="2389030" y="5632482"/>
                </a:lnTo>
                <a:lnTo>
                  <a:pt x="2392977" y="5625212"/>
                </a:lnTo>
                <a:lnTo>
                  <a:pt x="2396375" y="5618330"/>
                </a:lnTo>
                <a:lnTo>
                  <a:pt x="2405314" y="5605301"/>
                </a:lnTo>
                <a:lnTo>
                  <a:pt x="2409260" y="5598031"/>
                </a:lnTo>
                <a:lnTo>
                  <a:pt x="2412262" y="5590867"/>
                </a:lnTo>
                <a:lnTo>
                  <a:pt x="2415163" y="5582090"/>
                </a:lnTo>
                <a:lnTo>
                  <a:pt x="2415922" y="5572576"/>
                </a:lnTo>
                <a:lnTo>
                  <a:pt x="2415337" y="5562886"/>
                </a:lnTo>
                <a:lnTo>
                  <a:pt x="2412909" y="5551127"/>
                </a:lnTo>
                <a:lnTo>
                  <a:pt x="2408489" y="5537966"/>
                </a:lnTo>
                <a:lnTo>
                  <a:pt x="2402376" y="5522067"/>
                </a:lnTo>
                <a:lnTo>
                  <a:pt x="2393596" y="5528250"/>
                </a:lnTo>
                <a:lnTo>
                  <a:pt x="2387656" y="5534117"/>
                </a:lnTo>
                <a:lnTo>
                  <a:pt x="2383063" y="5540158"/>
                </a:lnTo>
                <a:lnTo>
                  <a:pt x="2379017" y="5545812"/>
                </a:lnTo>
                <a:lnTo>
                  <a:pt x="2377266" y="5551536"/>
                </a:lnTo>
                <a:lnTo>
                  <a:pt x="2376860" y="5557434"/>
                </a:lnTo>
                <a:lnTo>
                  <a:pt x="2375506" y="5563438"/>
                </a:lnTo>
                <a:lnTo>
                  <a:pt x="2375649" y="5568950"/>
                </a:lnTo>
                <a:lnTo>
                  <a:pt x="2376034" y="5581586"/>
                </a:lnTo>
                <a:lnTo>
                  <a:pt x="2376814" y="5594506"/>
                </a:lnTo>
                <a:lnTo>
                  <a:pt x="2376656" y="5601350"/>
                </a:lnTo>
                <a:lnTo>
                  <a:pt x="2374604" y="5608408"/>
                </a:lnTo>
                <a:lnTo>
                  <a:pt x="2372950" y="5615746"/>
                </a:lnTo>
                <a:lnTo>
                  <a:pt x="2368852" y="5623683"/>
                </a:lnTo>
                <a:lnTo>
                  <a:pt x="2363763" y="5627828"/>
                </a:lnTo>
                <a:lnTo>
                  <a:pt x="2357875" y="5631413"/>
                </a:lnTo>
                <a:lnTo>
                  <a:pt x="2344359" y="5638126"/>
                </a:lnTo>
                <a:lnTo>
                  <a:pt x="2330045" y="5644278"/>
                </a:lnTo>
                <a:lnTo>
                  <a:pt x="2324158" y="5647862"/>
                </a:lnTo>
                <a:lnTo>
                  <a:pt x="2319068" y="5652008"/>
                </a:lnTo>
                <a:lnTo>
                  <a:pt x="2318511" y="5658573"/>
                </a:lnTo>
                <a:lnTo>
                  <a:pt x="2318353" y="5665419"/>
                </a:lnTo>
                <a:lnTo>
                  <a:pt x="2319692" y="5671772"/>
                </a:lnTo>
                <a:lnTo>
                  <a:pt x="2321977" y="5678020"/>
                </a:lnTo>
                <a:lnTo>
                  <a:pt x="2327742" y="5691356"/>
                </a:lnTo>
                <a:lnTo>
                  <a:pt x="2333509" y="5704693"/>
                </a:lnTo>
                <a:lnTo>
                  <a:pt x="2338328" y="5718135"/>
                </a:lnTo>
                <a:lnTo>
                  <a:pt x="2340065" y="5724768"/>
                </a:lnTo>
                <a:lnTo>
                  <a:pt x="2340455" y="5731228"/>
                </a:lnTo>
                <a:lnTo>
                  <a:pt x="2339899" y="5737793"/>
                </a:lnTo>
                <a:lnTo>
                  <a:pt x="2337448" y="5744570"/>
                </a:lnTo>
                <a:lnTo>
                  <a:pt x="2334349" y="5750119"/>
                </a:lnTo>
                <a:lnTo>
                  <a:pt x="2329057" y="5757213"/>
                </a:lnTo>
                <a:lnTo>
                  <a:pt x="2323539" y="5744825"/>
                </a:lnTo>
                <a:lnTo>
                  <a:pt x="2317524" y="5730540"/>
                </a:lnTo>
                <a:lnTo>
                  <a:pt x="2311963" y="5714254"/>
                </a:lnTo>
                <a:lnTo>
                  <a:pt x="2307002" y="5695300"/>
                </a:lnTo>
                <a:lnTo>
                  <a:pt x="2302191" y="5675680"/>
                </a:lnTo>
                <a:lnTo>
                  <a:pt x="2298228" y="5654338"/>
                </a:lnTo>
                <a:lnTo>
                  <a:pt x="2294967" y="5631943"/>
                </a:lnTo>
                <a:lnTo>
                  <a:pt x="2294447" y="5607615"/>
                </a:lnTo>
                <a:lnTo>
                  <a:pt x="2304169" y="5607503"/>
                </a:lnTo>
                <a:lnTo>
                  <a:pt x="2307807" y="5607748"/>
                </a:lnTo>
                <a:lnTo>
                  <a:pt x="2309400" y="5608870"/>
                </a:lnTo>
                <a:lnTo>
                  <a:pt x="2310994" y="5609992"/>
                </a:lnTo>
                <a:lnTo>
                  <a:pt x="2311491" y="5611887"/>
                </a:lnTo>
                <a:lnTo>
                  <a:pt x="2311138" y="5615503"/>
                </a:lnTo>
                <a:lnTo>
                  <a:pt x="2309138" y="5620279"/>
                </a:lnTo>
                <a:lnTo>
                  <a:pt x="2307385" y="5626003"/>
                </a:lnTo>
                <a:lnTo>
                  <a:pt x="2305731" y="5633340"/>
                </a:lnTo>
                <a:lnTo>
                  <a:pt x="2305927" y="5636570"/>
                </a:lnTo>
                <a:lnTo>
                  <a:pt x="2306920" y="5640361"/>
                </a:lnTo>
                <a:lnTo>
                  <a:pt x="2319535" y="5637650"/>
                </a:lnTo>
                <a:lnTo>
                  <a:pt x="2328909" y="5634976"/>
                </a:lnTo>
                <a:lnTo>
                  <a:pt x="2334646" y="5632058"/>
                </a:lnTo>
                <a:lnTo>
                  <a:pt x="2339035" y="5628967"/>
                </a:lnTo>
                <a:lnTo>
                  <a:pt x="2342629" y="5625313"/>
                </a:lnTo>
                <a:lnTo>
                  <a:pt x="2342981" y="5621698"/>
                </a:lnTo>
                <a:lnTo>
                  <a:pt x="2343338" y="5618082"/>
                </a:lnTo>
                <a:lnTo>
                  <a:pt x="2343842" y="5613798"/>
                </a:lnTo>
                <a:lnTo>
                  <a:pt x="2342405" y="5605831"/>
                </a:lnTo>
                <a:lnTo>
                  <a:pt x="2341962" y="5601653"/>
                </a:lnTo>
                <a:lnTo>
                  <a:pt x="2343811" y="5597545"/>
                </a:lnTo>
                <a:lnTo>
                  <a:pt x="2346607" y="5593330"/>
                </a:lnTo>
                <a:lnTo>
                  <a:pt x="2349803" y="5589396"/>
                </a:lnTo>
                <a:lnTo>
                  <a:pt x="2356086" y="5586093"/>
                </a:lnTo>
                <a:lnTo>
                  <a:pt x="2365364" y="5581804"/>
                </a:lnTo>
                <a:lnTo>
                  <a:pt x="2364771" y="5578293"/>
                </a:lnTo>
                <a:lnTo>
                  <a:pt x="2363328" y="5576504"/>
                </a:lnTo>
                <a:lnTo>
                  <a:pt x="2361086" y="5574154"/>
                </a:lnTo>
                <a:lnTo>
                  <a:pt x="2359493" y="5573032"/>
                </a:lnTo>
                <a:lnTo>
                  <a:pt x="2356954" y="5572014"/>
                </a:lnTo>
                <a:lnTo>
                  <a:pt x="2353713" y="5572052"/>
                </a:lnTo>
                <a:lnTo>
                  <a:pt x="2348180" y="5572020"/>
                </a:lnTo>
                <a:lnTo>
                  <a:pt x="2341797" y="5573709"/>
                </a:lnTo>
                <a:lnTo>
                  <a:pt x="2335262" y="5576065"/>
                </a:lnTo>
                <a:lnTo>
                  <a:pt x="2320950" y="5582217"/>
                </a:lnTo>
                <a:lnTo>
                  <a:pt x="2314115" y="5585908"/>
                </a:lnTo>
                <a:lnTo>
                  <a:pt x="2307584" y="5588264"/>
                </a:lnTo>
                <a:lnTo>
                  <a:pt x="2302147" y="5589846"/>
                </a:lnTo>
                <a:lnTo>
                  <a:pt x="2297412" y="5590376"/>
                </a:lnTo>
                <a:lnTo>
                  <a:pt x="2295269" y="5589640"/>
                </a:lnTo>
                <a:lnTo>
                  <a:pt x="2292976" y="5589571"/>
                </a:lnTo>
                <a:lnTo>
                  <a:pt x="2292479" y="5587676"/>
                </a:lnTo>
                <a:lnTo>
                  <a:pt x="2291036" y="5585886"/>
                </a:lnTo>
                <a:lnTo>
                  <a:pt x="2289397" y="5580867"/>
                </a:lnTo>
                <a:lnTo>
                  <a:pt x="2290803" y="5572581"/>
                </a:lnTo>
                <a:lnTo>
                  <a:pt x="2294042" y="5572545"/>
                </a:lnTo>
                <a:lnTo>
                  <a:pt x="2296734" y="5572895"/>
                </a:lnTo>
                <a:lnTo>
                  <a:pt x="2298327" y="5574017"/>
                </a:lnTo>
                <a:lnTo>
                  <a:pt x="2299373" y="5575526"/>
                </a:lnTo>
                <a:lnTo>
                  <a:pt x="2301163" y="5579877"/>
                </a:lnTo>
                <a:lnTo>
                  <a:pt x="2302952" y="5584229"/>
                </a:lnTo>
                <a:lnTo>
                  <a:pt x="2308493" y="5578083"/>
                </a:lnTo>
                <a:lnTo>
                  <a:pt x="2312688" y="5571761"/>
                </a:lnTo>
                <a:lnTo>
                  <a:pt x="2317433" y="5565053"/>
                </a:lnTo>
                <a:lnTo>
                  <a:pt x="2320830" y="5558170"/>
                </a:lnTo>
                <a:lnTo>
                  <a:pt x="2311259" y="5557614"/>
                </a:lnTo>
                <a:lnTo>
                  <a:pt x="2303185" y="5556566"/>
                </a:lnTo>
                <a:lnTo>
                  <a:pt x="2295960" y="5553798"/>
                </a:lnTo>
                <a:lnTo>
                  <a:pt x="2290631" y="5550817"/>
                </a:lnTo>
                <a:lnTo>
                  <a:pt x="2285999" y="5546783"/>
                </a:lnTo>
                <a:lnTo>
                  <a:pt x="2282465" y="5541975"/>
                </a:lnTo>
                <a:lnTo>
                  <a:pt x="2279233" y="5535834"/>
                </a:lnTo>
                <a:lnTo>
                  <a:pt x="2277497" y="5529200"/>
                </a:lnTo>
                <a:lnTo>
                  <a:pt x="2275910" y="5521899"/>
                </a:lnTo>
                <a:lnTo>
                  <a:pt x="2274874" y="5514212"/>
                </a:lnTo>
                <a:lnTo>
                  <a:pt x="2272852" y="5496555"/>
                </a:lnTo>
                <a:lnTo>
                  <a:pt x="2271831" y="5476510"/>
                </a:lnTo>
                <a:lnTo>
                  <a:pt x="2269215" y="5455342"/>
                </a:lnTo>
                <a:lnTo>
                  <a:pt x="2267017" y="5456890"/>
                </a:lnTo>
                <a:lnTo>
                  <a:pt x="2265072" y="5459383"/>
                </a:lnTo>
                <a:lnTo>
                  <a:pt x="2260629" y="5464756"/>
                </a:lnTo>
                <a:lnTo>
                  <a:pt x="2256981" y="5470692"/>
                </a:lnTo>
                <a:lnTo>
                  <a:pt x="2253185" y="5477295"/>
                </a:lnTo>
                <a:lnTo>
                  <a:pt x="2249689" y="5482562"/>
                </a:lnTo>
                <a:lnTo>
                  <a:pt x="2246494" y="5486496"/>
                </a:lnTo>
                <a:lnTo>
                  <a:pt x="2245398" y="5487269"/>
                </a:lnTo>
                <a:lnTo>
                  <a:pt x="2243902" y="5487761"/>
                </a:lnTo>
                <a:lnTo>
                  <a:pt x="2242706" y="5486919"/>
                </a:lnTo>
                <a:lnTo>
                  <a:pt x="2242210" y="5485024"/>
                </a:lnTo>
                <a:lnTo>
                  <a:pt x="2239984" y="5470316"/>
                </a:lnTo>
                <a:lnTo>
                  <a:pt x="2240174" y="5479723"/>
                </a:lnTo>
                <a:lnTo>
                  <a:pt x="2242210" y="5485024"/>
                </a:lnTo>
                <a:lnTo>
                  <a:pt x="2247944" y="5523075"/>
                </a:lnTo>
                <a:lnTo>
                  <a:pt x="2251906" y="5544416"/>
                </a:lnTo>
                <a:lnTo>
                  <a:pt x="2257214" y="5565933"/>
                </a:lnTo>
                <a:lnTo>
                  <a:pt x="2261874" y="5586220"/>
                </a:lnTo>
                <a:lnTo>
                  <a:pt x="2265452" y="5594925"/>
                </a:lnTo>
                <a:lnTo>
                  <a:pt x="2268784" y="5602681"/>
                </a:lnTo>
                <a:lnTo>
                  <a:pt x="2272511" y="5610718"/>
                </a:lnTo>
                <a:lnTo>
                  <a:pt x="2276693" y="5616753"/>
                </a:lnTo>
                <a:lnTo>
                  <a:pt x="2280223" y="5621561"/>
                </a:lnTo>
                <a:lnTo>
                  <a:pt x="2285005" y="5624928"/>
                </a:lnTo>
                <a:lnTo>
                  <a:pt x="2280209" y="5633917"/>
                </a:lnTo>
                <a:lnTo>
                  <a:pt x="2278104" y="5643257"/>
                </a:lnTo>
                <a:lnTo>
                  <a:pt x="2275848" y="5653263"/>
                </a:lnTo>
                <a:lnTo>
                  <a:pt x="2276284" y="5663619"/>
                </a:lnTo>
                <a:lnTo>
                  <a:pt x="2276569" y="5674642"/>
                </a:lnTo>
                <a:lnTo>
                  <a:pt x="2278351" y="5685173"/>
                </a:lnTo>
                <a:lnTo>
                  <a:pt x="2280531" y="5695984"/>
                </a:lnTo>
                <a:lnTo>
                  <a:pt x="2284057" y="5706970"/>
                </a:lnTo>
                <a:lnTo>
                  <a:pt x="2288680" y="5717183"/>
                </a:lnTo>
                <a:lnTo>
                  <a:pt x="2294249" y="5727289"/>
                </a:lnTo>
                <a:lnTo>
                  <a:pt x="2299820" y="5737397"/>
                </a:lnTo>
                <a:lnTo>
                  <a:pt x="2307834" y="5746904"/>
                </a:lnTo>
                <a:lnTo>
                  <a:pt x="2315201" y="5755185"/>
                </a:lnTo>
                <a:lnTo>
                  <a:pt x="2323516" y="5763360"/>
                </a:lnTo>
                <a:lnTo>
                  <a:pt x="2333078" y="5770095"/>
                </a:lnTo>
                <a:lnTo>
                  <a:pt x="2342393" y="5775881"/>
                </a:lnTo>
                <a:lnTo>
                  <a:pt x="2351234" y="5802204"/>
                </a:lnTo>
                <a:lnTo>
                  <a:pt x="2360667" y="5832039"/>
                </a:lnTo>
                <a:lnTo>
                  <a:pt x="2380175" y="5899113"/>
                </a:lnTo>
                <a:lnTo>
                  <a:pt x="2391497" y="5934913"/>
                </a:lnTo>
                <a:lnTo>
                  <a:pt x="2404713" y="5970502"/>
                </a:lnTo>
                <a:lnTo>
                  <a:pt x="2418176" y="6007039"/>
                </a:lnTo>
                <a:lnTo>
                  <a:pt x="2425730" y="6024727"/>
                </a:lnTo>
                <a:lnTo>
                  <a:pt x="2434383" y="6041642"/>
                </a:lnTo>
                <a:lnTo>
                  <a:pt x="2433713" y="6058950"/>
                </a:lnTo>
                <a:lnTo>
                  <a:pt x="2434939" y="6076046"/>
                </a:lnTo>
                <a:lnTo>
                  <a:pt x="2436313" y="6092475"/>
                </a:lnTo>
                <a:lnTo>
                  <a:pt x="2438636" y="6108797"/>
                </a:lnTo>
                <a:lnTo>
                  <a:pt x="2444327" y="6142951"/>
                </a:lnTo>
                <a:lnTo>
                  <a:pt x="2450716" y="6176051"/>
                </a:lnTo>
                <a:lnTo>
                  <a:pt x="2459398" y="6209221"/>
                </a:lnTo>
                <a:lnTo>
                  <a:pt x="2468082" y="6242390"/>
                </a:lnTo>
                <a:lnTo>
                  <a:pt x="2487191" y="6309184"/>
                </a:lnTo>
                <a:lnTo>
                  <a:pt x="2492205" y="6325855"/>
                </a:lnTo>
                <a:lnTo>
                  <a:pt x="2497217" y="6342528"/>
                </a:lnTo>
                <a:lnTo>
                  <a:pt x="2509141" y="6375660"/>
                </a:lnTo>
                <a:lnTo>
                  <a:pt x="2522162" y="6408018"/>
                </a:lnTo>
                <a:lnTo>
                  <a:pt x="2536526" y="6440553"/>
                </a:lnTo>
                <a:lnTo>
                  <a:pt x="2551442" y="6472700"/>
                </a:lnTo>
                <a:lnTo>
                  <a:pt x="2567304" y="6504742"/>
                </a:lnTo>
                <a:lnTo>
                  <a:pt x="2599028" y="6568825"/>
                </a:lnTo>
                <a:lnTo>
                  <a:pt x="2614890" y="6600866"/>
                </a:lnTo>
                <a:lnTo>
                  <a:pt x="2630202" y="6633295"/>
                </a:lnTo>
                <a:lnTo>
                  <a:pt x="2645118" y="6665441"/>
                </a:lnTo>
                <a:lnTo>
                  <a:pt x="2653523" y="6681409"/>
                </a:lnTo>
                <a:lnTo>
                  <a:pt x="2662475" y="6696991"/>
                </a:lnTo>
                <a:lnTo>
                  <a:pt x="2680931" y="6727767"/>
                </a:lnTo>
                <a:lnTo>
                  <a:pt x="2698688" y="6759597"/>
                </a:lnTo>
                <a:lnTo>
                  <a:pt x="2715251" y="6790584"/>
                </a:lnTo>
                <a:lnTo>
                  <a:pt x="2732607" y="6822134"/>
                </a:lnTo>
                <a:lnTo>
                  <a:pt x="2747522" y="6854281"/>
                </a:lnTo>
                <a:lnTo>
                  <a:pt x="2749248" y="6858000"/>
                </a:lnTo>
                <a:lnTo>
                  <a:pt x="1624614" y="6858000"/>
                </a:lnTo>
                <a:lnTo>
                  <a:pt x="1224128" y="6858000"/>
                </a:lnTo>
                <a:lnTo>
                  <a:pt x="929734" y="6858000"/>
                </a:lnTo>
                <a:lnTo>
                  <a:pt x="890405" y="6858000"/>
                </a:lnTo>
                <a:lnTo>
                  <a:pt x="657399" y="6858000"/>
                </a:lnTo>
                <a:lnTo>
                  <a:pt x="64807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263894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110680"/>
      </p:ext>
    </p:extLst>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58.jpeg"/><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6.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 Id="rId4" Type="http://schemas.openxmlformats.org/officeDocument/2006/relationships/image" Target="../media/image69.jpeg"/></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3.png"/><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51.xml.rels><?xml version="1.0" encoding="UTF-8" standalone="yes"?>
<Relationships xmlns="http://schemas.openxmlformats.org/package/2006/relationships"><Relationship Id="rId3" Type="http://schemas.openxmlformats.org/officeDocument/2006/relationships/hyperlink" Target="https://ganjoor.net/"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1.xml"/><Relationship Id="rId6" Type="http://schemas.openxmlformats.org/officeDocument/2006/relationships/hyperlink" Target="https://fa.wikifeqh.ir/" TargetMode="External"/><Relationship Id="rId5" Type="http://schemas.openxmlformats.org/officeDocument/2006/relationships/hyperlink" Target="https://fa.wikishia.net/" TargetMode="External"/><Relationship Id="rId4" Type="http://schemas.openxmlformats.org/officeDocument/2006/relationships/hyperlink" Target="https://www.kojaro.com/"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EBF966C-9A31-D9E6-5648-A46C3A339FF4}"/>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r="-660"/>
          <a:stretch/>
        </p:blipFill>
        <p:spPr>
          <a:xfrm>
            <a:off x="1" y="0"/>
            <a:ext cx="7077899" cy="6858000"/>
          </a:xfrm>
        </p:spPr>
      </p:pic>
      <p:sp>
        <p:nvSpPr>
          <p:cNvPr id="5" name="Oval 4">
            <a:extLst>
              <a:ext uri="{FF2B5EF4-FFF2-40B4-BE49-F238E27FC236}">
                <a16:creationId xmlns:a16="http://schemas.microsoft.com/office/drawing/2014/main" id="{0E9F3E28-6FF2-CC97-0A1F-ED107D9FCD5E}"/>
              </a:ext>
            </a:extLst>
          </p:cNvPr>
          <p:cNvSpPr/>
          <p:nvPr/>
        </p:nvSpPr>
        <p:spPr>
          <a:xfrm>
            <a:off x="8706204" y="750238"/>
            <a:ext cx="1030559" cy="1030559"/>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A1FE566-F728-E3FA-AA74-1D31D8701D4F}"/>
              </a:ext>
            </a:extLst>
          </p:cNvPr>
          <p:cNvSpPr/>
          <p:nvPr/>
        </p:nvSpPr>
        <p:spPr>
          <a:xfrm>
            <a:off x="6806674" y="2277730"/>
            <a:ext cx="4829620" cy="3647152"/>
          </a:xfrm>
          <a:prstGeom prst="rect">
            <a:avLst/>
          </a:prstGeom>
        </p:spPr>
        <p:txBody>
          <a:bodyPr wrap="square">
            <a:spAutoFit/>
          </a:bodyPr>
          <a:lstStyle/>
          <a:p>
            <a:pPr algn="ctr" rtl="1">
              <a:lnSpc>
                <a:spcPct val="250000"/>
              </a:lnSpc>
            </a:pPr>
            <a:r>
              <a:rPr lang="fa-IR" sz="2400" b="1" dirty="0">
                <a:solidFill>
                  <a:srgbClr val="ADB9CA"/>
                </a:solidFill>
                <a:latin typeface="Vazir" panose="020B0603030804020204" pitchFamily="34" charset="-78"/>
                <a:cs typeface="Vazir" panose="020B0603030804020204" pitchFamily="34" charset="-78"/>
              </a:rPr>
              <a:t>پاورپوینت</a:t>
            </a:r>
            <a:r>
              <a:rPr lang="fa-IR" sz="2400" b="1" dirty="0">
                <a:latin typeface="Vazir" panose="020B0603030804020204" pitchFamily="34" charset="-78"/>
                <a:cs typeface="Vazir" panose="020B0603030804020204" pitchFamily="34" charset="-78"/>
              </a:rPr>
              <a:t> زندگینامه نظامی گنجوی</a:t>
            </a:r>
          </a:p>
          <a:p>
            <a:pPr algn="ctr" rtl="1">
              <a:lnSpc>
                <a:spcPct val="250000"/>
              </a:lnSpc>
            </a:pPr>
            <a:r>
              <a:rPr lang="fa-IR" sz="2400" b="1" dirty="0">
                <a:latin typeface="Vazir" panose="020B0603030804020204" pitchFamily="34" charset="-78"/>
                <a:cs typeface="Vazir" panose="020B0603030804020204" pitchFamily="34" charset="-78"/>
              </a:rPr>
              <a:t>نام پژوهشگر: </a:t>
            </a:r>
            <a:r>
              <a:rPr lang="fa-IR" sz="2400" b="1" dirty="0">
                <a:solidFill>
                  <a:srgbClr val="ADB9CA"/>
                </a:solidFill>
                <a:latin typeface="Vazir" panose="020B0603030804020204" pitchFamily="34" charset="-78"/>
                <a:cs typeface="Vazir" panose="020B0603030804020204" pitchFamily="34" charset="-78"/>
              </a:rPr>
              <a:t>فاطمـــــه عباسی</a:t>
            </a:r>
            <a:endParaRPr lang="en-US" sz="2400" b="1" dirty="0">
              <a:solidFill>
                <a:srgbClr val="ADB9CA"/>
              </a:solidFill>
              <a:latin typeface="Vazir" panose="020B0603030804020204" pitchFamily="34" charset="-78"/>
              <a:cs typeface="Vazir" panose="020B0603030804020204" pitchFamily="34" charset="-78"/>
            </a:endParaRPr>
          </a:p>
          <a:p>
            <a:pPr algn="ctr" rtl="1">
              <a:lnSpc>
                <a:spcPct val="250000"/>
              </a:lnSpc>
            </a:pPr>
            <a:r>
              <a:rPr lang="fa-IR" sz="2400" b="1" dirty="0">
                <a:latin typeface="Vazir" panose="020B0603030804020204" pitchFamily="34" charset="-78"/>
                <a:cs typeface="Vazir" panose="020B0603030804020204" pitchFamily="34" charset="-78"/>
              </a:rPr>
              <a:t>استاد راهنما: </a:t>
            </a:r>
            <a:r>
              <a:rPr lang="fa-IR" sz="2400" b="1" dirty="0">
                <a:solidFill>
                  <a:srgbClr val="ADB9CA"/>
                </a:solidFill>
                <a:latin typeface="Vazir" panose="020B0603030804020204" pitchFamily="34" charset="-78"/>
                <a:cs typeface="Vazir" panose="020B0603030804020204" pitchFamily="34" charset="-78"/>
              </a:rPr>
              <a:t>علیرضا عزیزی </a:t>
            </a:r>
          </a:p>
          <a:p>
            <a:pPr algn="ctr" rtl="1">
              <a:lnSpc>
                <a:spcPct val="250000"/>
              </a:lnSpc>
            </a:pPr>
            <a:r>
              <a:rPr lang="fa-IR" sz="2400" b="1" dirty="0">
                <a:latin typeface="Vazir" panose="020B0603030804020204" pitchFamily="34" charset="-78"/>
                <a:cs typeface="Vazir" panose="020B0603030804020204" pitchFamily="34" charset="-78"/>
              </a:rPr>
              <a:t>تاریخ ارائه:</a:t>
            </a:r>
            <a:r>
              <a:rPr lang="en-US" sz="2400" b="1" dirty="0">
                <a:latin typeface="Vazir" panose="020B0603030804020204" pitchFamily="34" charset="-78"/>
                <a:cs typeface="Vazir" panose="020B0603030804020204" pitchFamily="34" charset="-78"/>
              </a:rPr>
              <a:t> </a:t>
            </a:r>
            <a:r>
              <a:rPr lang="fa-IR" sz="2400" b="1" dirty="0">
                <a:latin typeface="Vazir" panose="020B0603030804020204" pitchFamily="34" charset="-78"/>
                <a:cs typeface="Vazir" panose="020B0603030804020204" pitchFamily="34" charset="-78"/>
              </a:rPr>
              <a:t> </a:t>
            </a:r>
            <a:r>
              <a:rPr lang="fa-IR" sz="2400" b="1" dirty="0">
                <a:solidFill>
                  <a:srgbClr val="ADB9CA"/>
                </a:solidFill>
                <a:latin typeface="Vazir" panose="020B0603030804020204" pitchFamily="34" charset="-78"/>
                <a:cs typeface="Vazir" panose="020B0603030804020204" pitchFamily="34" charset="-78"/>
              </a:rPr>
              <a:t>تابستان ..........</a:t>
            </a:r>
          </a:p>
        </p:txBody>
      </p:sp>
      <p:pic>
        <p:nvPicPr>
          <p:cNvPr id="7" name="Graphic 6">
            <a:extLst>
              <a:ext uri="{FF2B5EF4-FFF2-40B4-BE49-F238E27FC236}">
                <a16:creationId xmlns:a16="http://schemas.microsoft.com/office/drawing/2014/main" id="{C4C80938-7EE6-9A3F-9290-DEC5B4DA2C5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840404" y="437677"/>
            <a:ext cx="1063866" cy="1840053"/>
          </a:xfrm>
          <a:prstGeom prst="rect">
            <a:avLst/>
          </a:prstGeom>
        </p:spPr>
      </p:pic>
    </p:spTree>
    <p:extLst>
      <p:ext uri="{BB962C8B-B14F-4D97-AF65-F5344CB8AC3E}">
        <p14:creationId xmlns:p14="http://schemas.microsoft.com/office/powerpoint/2010/main" val="2152702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4795916" y="4482347"/>
            <a:ext cx="1957589" cy="2009105"/>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948" y="657688"/>
            <a:ext cx="2489952" cy="2524259"/>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160492" y="1703527"/>
            <a:ext cx="4271910" cy="3450945"/>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در علوم عقلی بویژه در فلسفه، منطق، ریاضیات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نجوم سرآمد بود و در علوم نقلی نیز همانند قرآن، فقه، احادیث</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تبحر و مهارت کامل داشته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930991">
            <a:off x="1719711" y="712099"/>
            <a:ext cx="4122339" cy="5619750"/>
          </a:xfrm>
          <a:prstGeom prst="roundRect">
            <a:avLst/>
          </a:prstGeom>
        </p:spPr>
      </p:pic>
      <p:sp>
        <p:nvSpPr>
          <p:cNvPr id="4" name="Rectangle 3">
            <a:extLst>
              <a:ext uri="{FF2B5EF4-FFF2-40B4-BE49-F238E27FC236}">
                <a16:creationId xmlns:a16="http://schemas.microsoft.com/office/drawing/2014/main" id="{45C1087C-1FD6-AE65-F4B7-4A0A4EE7661D}"/>
              </a:ext>
            </a:extLst>
          </p:cNvPr>
          <p:cNvSpPr/>
          <p:nvPr/>
        </p:nvSpPr>
        <p:spPr>
          <a:xfrm>
            <a:off x="8273990" y="426856"/>
            <a:ext cx="3570574"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تحصیل علم</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72080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A74431D7-90CB-587E-7CEC-CC1730919F1A}"/>
              </a:ext>
            </a:extLst>
          </p:cNvPr>
          <p:cNvSpPr/>
          <p:nvPr/>
        </p:nvSpPr>
        <p:spPr>
          <a:xfrm>
            <a:off x="1174207" y="1209233"/>
            <a:ext cx="1529904" cy="150946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3AA2BED-6AA6-CFD2-726E-74F8E2DB1697}"/>
              </a:ext>
            </a:extLst>
          </p:cNvPr>
          <p:cNvSpPr/>
          <p:nvPr/>
        </p:nvSpPr>
        <p:spPr>
          <a:xfrm>
            <a:off x="176012" y="4139299"/>
            <a:ext cx="1529904" cy="150946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546242" y="4865353"/>
            <a:ext cx="1529904" cy="150946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46242" y="1387478"/>
            <a:ext cx="7469746" cy="3477875"/>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برخی از اشعار او اهتمام بالای او به دانش است را به روشنی می توان فهمید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بازی نبردم جهان را به سر</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شغلی دگر بود جز خواب و خور</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نخفتم شبی شاد بر بستری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نگشادم آن شب ز دانش دری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76342" y="2041207"/>
            <a:ext cx="4802738" cy="4163096"/>
          </a:xfrm>
          <a:prstGeom prst="roundRect">
            <a:avLst/>
          </a:prstGeom>
        </p:spPr>
      </p:pic>
      <p:sp>
        <p:nvSpPr>
          <p:cNvPr id="4" name="Rectangle 3">
            <a:extLst>
              <a:ext uri="{FF2B5EF4-FFF2-40B4-BE49-F238E27FC236}">
                <a16:creationId xmlns:a16="http://schemas.microsoft.com/office/drawing/2014/main" id="{FDB3BF58-0B2C-114B-F413-4046444BF7F8}"/>
              </a:ext>
            </a:extLst>
          </p:cNvPr>
          <p:cNvSpPr/>
          <p:nvPr/>
        </p:nvSpPr>
        <p:spPr>
          <a:xfrm>
            <a:off x="8273990" y="426856"/>
            <a:ext cx="3570574"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تحصیل علم</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415496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9473723" y="1768219"/>
            <a:ext cx="1648496" cy="1660781"/>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6096000" y="4841150"/>
            <a:ext cx="1841679" cy="179016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49480" y="1703527"/>
            <a:ext cx="4606343" cy="3450945"/>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دوران زندگی نظامی با دوره حکومت اتابکان آذربایجان و موصل و شروانشاهان همزمان بوده است. تعلق خاطر نظامی به تصوف</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زندگانی وی را بیشتر با زهد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عزلت همراه کرده و این امر او را از وابستگی به دربارهای سلاطین دور کرده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766096" y="1414752"/>
            <a:ext cx="3815946" cy="4922570"/>
          </a:xfrm>
          <a:prstGeom prst="rect">
            <a:avLst/>
          </a:prstGeom>
        </p:spPr>
      </p:pic>
      <p:sp>
        <p:nvSpPr>
          <p:cNvPr id="6" name="Rectangle 5"/>
          <p:cNvSpPr/>
          <p:nvPr/>
        </p:nvSpPr>
        <p:spPr>
          <a:xfrm>
            <a:off x="8273990" y="426856"/>
            <a:ext cx="3570574"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تحصیل علم</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59083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252BA3E-06A9-CA79-E4E8-609178F09B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02494" y="493612"/>
            <a:ext cx="1786223" cy="1830739"/>
          </a:xfrm>
          <a:prstGeom prst="rect">
            <a:avLst/>
          </a:prstGeom>
        </p:spPr>
      </p:pic>
      <p:sp>
        <p:nvSpPr>
          <p:cNvPr id="6" name="Oval 5"/>
          <p:cNvSpPr/>
          <p:nvPr/>
        </p:nvSpPr>
        <p:spPr>
          <a:xfrm>
            <a:off x="170477" y="4761038"/>
            <a:ext cx="2034666" cy="1942416"/>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87736" y="1523402"/>
            <a:ext cx="5664792" cy="420884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همه عمر در گنجه زیست و جز یک‌بار آن هم به فراخوان اتابک قزل ارسلان (د ۵۸۷ ق/؟ م) از زادگاهش به سی فرسنگی گنجه بیرون رفت.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ناگه پیکی آمد نامه در دست ••••• به تعجیلم درودی داد و بنشست</a:t>
            </a: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سی روزه سفر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کن کاینک از راه ••••• به سی فرسنگی آمد موکب شاه) و از این پادشاه عزت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حرمت دید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1556" y="904365"/>
            <a:ext cx="3863811" cy="5226253"/>
          </a:xfrm>
          <a:prstGeom prst="roundRect">
            <a:avLst/>
          </a:prstGeom>
        </p:spPr>
      </p:pic>
      <p:sp>
        <p:nvSpPr>
          <p:cNvPr id="7" name="Rectangle 6">
            <a:extLst>
              <a:ext uri="{FF2B5EF4-FFF2-40B4-BE49-F238E27FC236}">
                <a16:creationId xmlns:a16="http://schemas.microsoft.com/office/drawing/2014/main" id="{9088DF4D-4460-F271-8AFA-117A9B47304B}"/>
              </a:ext>
            </a:extLst>
          </p:cNvPr>
          <p:cNvSpPr/>
          <p:nvPr/>
        </p:nvSpPr>
        <p:spPr>
          <a:xfrm>
            <a:off x="8256233" y="418603"/>
            <a:ext cx="36864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ارتباط با شاهان معاصر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702606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665446" y="4137648"/>
            <a:ext cx="1566808" cy="1682642"/>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95076" y="1292604"/>
            <a:ext cx="1410355" cy="1445504"/>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65271" y="5070844"/>
            <a:ext cx="1646063" cy="1672967"/>
          </a:xfrm>
          <a:prstGeom prst="rect">
            <a:avLst/>
          </a:prstGeom>
        </p:spPr>
      </p:pic>
      <p:sp>
        <p:nvSpPr>
          <p:cNvPr id="2" name="Rectangle 1"/>
          <p:cNvSpPr/>
          <p:nvPr/>
        </p:nvSpPr>
        <p:spPr>
          <a:xfrm>
            <a:off x="568171" y="1552965"/>
            <a:ext cx="4764057" cy="3277820"/>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نزد پادشاهان و امیران سرزمین‌های مجاور نظیر اتابکان آذربایجان، شروانشاهان، ‌آق سُنُقریان و دیگران حرمت بسیار داشت. با این همه شاعری درباری نبود. او بیشتر اوقاتش را در انزوا می‌گذراند.</a:t>
            </a:r>
          </a:p>
        </p:txBody>
      </p:sp>
      <p:pic>
        <p:nvPicPr>
          <p:cNvPr id="3" name="Picture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42468" y="1455311"/>
            <a:ext cx="4088201" cy="5125793"/>
          </a:xfrm>
          <a:prstGeom prst="roundRect">
            <a:avLst/>
          </a:prstGeom>
        </p:spPr>
      </p:pic>
      <p:sp>
        <p:nvSpPr>
          <p:cNvPr id="7" name="Rectangle 6"/>
          <p:cNvSpPr/>
          <p:nvPr/>
        </p:nvSpPr>
        <p:spPr>
          <a:xfrm>
            <a:off x="8256233" y="418603"/>
            <a:ext cx="36864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ارتباط با شاهان معاصر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529038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456" y="1283157"/>
            <a:ext cx="11097088" cy="4835939"/>
          </a:xfrm>
          <a:prstGeom prst="rect">
            <a:avLst/>
          </a:prstGeom>
        </p:spPr>
        <p:txBody>
          <a:bodyPr wrap="square">
            <a:spAutoFit/>
          </a:bodyPr>
          <a:lstStyle/>
          <a:p>
            <a:pPr algn="ctr"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میان پادشاهان و امیرانی که با آنان معاصر بود و برخی از آثارش را به رسم پیشکش به نام آنان سرود: می‌توان از فخرالدین بهرامشاه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(حک ۵۵۰ ـ حـ ۶۱۵ ق/؟ م)، حکم‌فرمای ارزنگان، از دست نشاندگان قلج ارسلان که کتاب مخزن الاسرار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به نام او به‌نظم درآورده است، اتابک شمس‌الدین محمد جهان پهلوان (حک ۵۶۸-۵۸۱ ق/؟ م) که منظومه خسرو و شیرین بدو تقدیم شده است، و طغرل بن ارسلان سلجوقی و قزل ارسلان بن ایلدگز که در همین منظومه از ایشان نام برده است، ابوالمظفر اخستان بن منوچهر شروانشاه (زنده در ۵۵ ق/؟ م)، که لیلی و مجنون را به نام او کرده است، نصرة‌الدین ابوبکر بن جهان پهلوان (د ۶۰۷ ق/؟ م) اتابک آذربایجان که شرفنامه به نام او مصدر است، علاءالدین کرپ ارسلان (د ۶۰۴ ق/؟ م) و چند تن دیگر از امرا و اتابکان آن سامان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8282866" y="416066"/>
            <a:ext cx="360829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ارتباط با شاهان معاصر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47813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2306" y="1192491"/>
            <a:ext cx="1587313" cy="1612854"/>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1221" y="3757868"/>
            <a:ext cx="2919128" cy="2877561"/>
          </a:xfrm>
          <a:prstGeom prst="rect">
            <a:avLst/>
          </a:prstGeom>
        </p:spPr>
      </p:pic>
      <p:sp>
        <p:nvSpPr>
          <p:cNvPr id="2" name="Rectangle 1"/>
          <p:cNvSpPr/>
          <p:nvPr/>
        </p:nvSpPr>
        <p:spPr>
          <a:xfrm>
            <a:off x="8273988" y="437520"/>
            <a:ext cx="361889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تاریخ وفات</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6951216" y="1296281"/>
            <a:ext cx="4664278" cy="2758447"/>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تاریخ وفات نظامی هم‌چون تاریخ ولادتش اختلاف است، دولتشاه در چاپ هند تذکرة‌ الشعراء، سال ۵۷۰ ضبط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در چاپ اروپائی این کتاب ۵۷۶</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4"/>
          <a:stretch>
            <a:fillRect/>
          </a:stretch>
        </p:blipFill>
        <p:spPr>
          <a:xfrm>
            <a:off x="837126" y="1661351"/>
            <a:ext cx="5254581" cy="4554761"/>
          </a:xfrm>
          <a:prstGeom prst="roundRect">
            <a:avLst/>
          </a:prstGeom>
        </p:spPr>
      </p:pic>
    </p:spTree>
    <p:extLst>
      <p:ext uri="{BB962C8B-B14F-4D97-AF65-F5344CB8AC3E}">
        <p14:creationId xmlns:p14="http://schemas.microsoft.com/office/powerpoint/2010/main" val="282313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8320283" y="4290550"/>
            <a:ext cx="1828800" cy="156121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8321234" y="4772079"/>
            <a:ext cx="1646063" cy="1792379"/>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8947" y="2415222"/>
            <a:ext cx="2884353" cy="2633297"/>
          </a:xfrm>
          <a:prstGeom prst="rect">
            <a:avLst/>
          </a:prstGeom>
        </p:spPr>
      </p:pic>
      <p:sp>
        <p:nvSpPr>
          <p:cNvPr id="2" name="Rectangle 1"/>
          <p:cNvSpPr/>
          <p:nvPr/>
        </p:nvSpPr>
        <p:spPr>
          <a:xfrm>
            <a:off x="643944" y="1180099"/>
            <a:ext cx="11320528" cy="1754326"/>
          </a:xfrm>
          <a:prstGeom prst="rect">
            <a:avLst/>
          </a:prstGeom>
        </p:spPr>
        <p:txBody>
          <a:bodyPr wrap="square">
            <a:spAutoFit/>
          </a:bodyPr>
          <a:lstStyle/>
          <a:p>
            <a:pPr algn="justLow" rtl="1">
              <a:lnSpc>
                <a:spcPct val="200000"/>
              </a:lnSpc>
              <a:spcBef>
                <a:spcPts val="600"/>
              </a:spcBef>
              <a:spcAft>
                <a:spcPts val="6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نوشته است و حاجی خلیفه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۵۹۶ و آذر بیگدلی ۵۸۹ و هدایت ۵۷۶ و تقی‌الدین کاشی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۶۰۶ و مؤلف نتایج الافکار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سال ۵۷۰ ۶۰۲ ه ق بنا به تحقیقی که آقای دکتر صفا کرده است با احتساب ۸۴ سال عمر نظامی و فرض اینکه وی در سال ۵۳۰ ولادت یافته باشد عدد ۶۱۴ برای سال درگذشت او به صواب نزدیک‌تر می‌نماید مدفن او در گنجه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4"/>
          <a:stretch>
            <a:fillRect/>
          </a:stretch>
        </p:blipFill>
        <p:spPr>
          <a:xfrm>
            <a:off x="2816181" y="2934425"/>
            <a:ext cx="6533882" cy="3675309"/>
          </a:xfrm>
          <a:prstGeom prst="roundRect">
            <a:avLst/>
          </a:prstGeom>
        </p:spPr>
      </p:pic>
      <p:sp>
        <p:nvSpPr>
          <p:cNvPr id="8" name="Rectangle 7">
            <a:extLst>
              <a:ext uri="{FF2B5EF4-FFF2-40B4-BE49-F238E27FC236}">
                <a16:creationId xmlns:a16="http://schemas.microsoft.com/office/drawing/2014/main" id="{E647176D-A0CE-2C96-1D76-821D6FD5E7DE}"/>
              </a:ext>
            </a:extLst>
          </p:cNvPr>
          <p:cNvSpPr/>
          <p:nvPr/>
        </p:nvSpPr>
        <p:spPr>
          <a:xfrm>
            <a:off x="8273988" y="437520"/>
            <a:ext cx="361889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تاریخ وفات</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083550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ADAB0DE8-F01D-7465-5064-66D8325C0851}"/>
              </a:ext>
            </a:extLst>
          </p:cNvPr>
          <p:cNvSpPr/>
          <p:nvPr/>
        </p:nvSpPr>
        <p:spPr>
          <a:xfrm>
            <a:off x="1244206" y="2569345"/>
            <a:ext cx="2164943" cy="219145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2" name="Rectangle 1"/>
          <p:cNvSpPr/>
          <p:nvPr/>
        </p:nvSpPr>
        <p:spPr>
          <a:xfrm>
            <a:off x="3830713" y="1294845"/>
            <a:ext cx="8062174" cy="1200329"/>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وی سرانجام در گنجه با دنیا وداع گفت. آرامگاهش در گنجه تا اواسط دوره قاجار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برپا بود، اما پس از آن رو به ویرانی گذاشت و دیگربار دولت محلی آذربایجان شوروی آن را ساخت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Oval 2"/>
          <p:cNvSpPr/>
          <p:nvPr/>
        </p:nvSpPr>
        <p:spPr>
          <a:xfrm>
            <a:off x="8344863" y="3798012"/>
            <a:ext cx="2164943" cy="219145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2575775" y="3013655"/>
            <a:ext cx="6851560" cy="3494295"/>
          </a:xfrm>
          <a:prstGeom prst="roundRect">
            <a:avLst/>
          </a:prstGeom>
        </p:spPr>
      </p:pic>
      <p:sp>
        <p:nvSpPr>
          <p:cNvPr id="4" name="Rectangle 3">
            <a:extLst>
              <a:ext uri="{FF2B5EF4-FFF2-40B4-BE49-F238E27FC236}">
                <a16:creationId xmlns:a16="http://schemas.microsoft.com/office/drawing/2014/main" id="{084411DB-6BE0-91BE-608D-F7F9AA2904B7}"/>
              </a:ext>
            </a:extLst>
          </p:cNvPr>
          <p:cNvSpPr/>
          <p:nvPr/>
        </p:nvSpPr>
        <p:spPr>
          <a:xfrm>
            <a:off x="8273988" y="437520"/>
            <a:ext cx="361889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تاریخ وفات</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58108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65111" y="420919"/>
            <a:ext cx="365345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جایگاه</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4595866" y="1279696"/>
            <a:ext cx="7149291" cy="2065950"/>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گنجوی شاعر داستان‌سرای فارسی‌گو و از ارکان شعر فارسی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به علوم عقلی مانند فلسفه، منطق، ریاضیات، نجوم و علوم نقلی مانند حدیث، قرآن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فقه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نیز آشنا بوده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4" name="Rectangle 3"/>
          <p:cNvSpPr/>
          <p:nvPr/>
        </p:nvSpPr>
        <p:spPr>
          <a:xfrm>
            <a:off x="310718" y="4345628"/>
            <a:ext cx="8717873" cy="1373453"/>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آثار نظامی دارای مضامین عرفانی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فلسفی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نورالدین عبدالرحمن جامی، شاعر و صوفی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قرن نهم قمری، سروده‌های نظامی را کشف حقایق و معارف دانسته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Tree>
    <p:extLst>
      <p:ext uri="{BB962C8B-B14F-4D97-AF65-F5344CB8AC3E}">
        <p14:creationId xmlns:p14="http://schemas.microsoft.com/office/powerpoint/2010/main" val="228842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8727" y="1495837"/>
            <a:ext cx="4151113" cy="4108817"/>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گَنْجوی با نام کامل الیاس بن یوسف بن زَکِیّ بن مُؤَیَّد (درگذشت ۵۷۶</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تا ۶۰۶ق) شاعر داستان‌سرای فارسی‌گویِ اهل ایران</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از ارکان شعر فارسی است که درباره امام علی(ع)</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نیز اشعاری سروده است</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8238478" y="420151"/>
            <a:ext cx="358657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نظامی گَنجوی</a:t>
            </a:r>
            <a:endParaRPr lang="en-US" sz="2400" b="1"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6650413-914E-E5AB-F3C7-E831637362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10860" y="1314411"/>
            <a:ext cx="1587313" cy="1612854"/>
          </a:xfrm>
          <a:prstGeom prst="rect">
            <a:avLst/>
          </a:prstGeom>
        </p:spPr>
      </p:pic>
      <p:pic>
        <p:nvPicPr>
          <p:cNvPr id="8" name="Picture 7">
            <a:extLst>
              <a:ext uri="{FF2B5EF4-FFF2-40B4-BE49-F238E27FC236}">
                <a16:creationId xmlns:a16="http://schemas.microsoft.com/office/drawing/2014/main" id="{7082EDFA-E5DB-2354-9ADF-74E9900B4E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40095" y="3666428"/>
            <a:ext cx="2919128" cy="2877561"/>
          </a:xfrm>
          <a:prstGeom prst="rect">
            <a:avLst/>
          </a:prstGeom>
        </p:spPr>
      </p:pic>
      <p:pic>
        <p:nvPicPr>
          <p:cNvPr id="9" name="Picture 8">
            <a:extLst>
              <a:ext uri="{FF2B5EF4-FFF2-40B4-BE49-F238E27FC236}">
                <a16:creationId xmlns:a16="http://schemas.microsoft.com/office/drawing/2014/main" id="{217045CB-848C-969B-D4E8-203AFC7A273C}"/>
              </a:ext>
            </a:extLst>
          </p:cNvPr>
          <p:cNvPicPr>
            <a:picLocks noChangeAspect="1"/>
          </p:cNvPicPr>
          <p:nvPr/>
        </p:nvPicPr>
        <p:blipFill>
          <a:blip r:embed="rId4"/>
          <a:stretch>
            <a:fillRect/>
          </a:stretch>
        </p:blipFill>
        <p:spPr>
          <a:xfrm>
            <a:off x="6096000" y="1569911"/>
            <a:ext cx="5254581" cy="4554761"/>
          </a:xfrm>
          <a:prstGeom prst="roundRect">
            <a:avLst>
              <a:gd name="adj" fmla="val 10421"/>
            </a:avLst>
          </a:prstGeom>
        </p:spPr>
      </p:pic>
    </p:spTree>
    <p:extLst>
      <p:ext uri="{BB962C8B-B14F-4D97-AF65-F5344CB8AC3E}">
        <p14:creationId xmlns:p14="http://schemas.microsoft.com/office/powerpoint/2010/main" val="2029383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98818" y="5137105"/>
            <a:ext cx="1294139" cy="1310754"/>
          </a:xfrm>
          <a:prstGeom prst="rect">
            <a:avLst/>
          </a:prstGeom>
        </p:spPr>
      </p:pic>
      <p:sp>
        <p:nvSpPr>
          <p:cNvPr id="3" name="Rectangle 2"/>
          <p:cNvSpPr/>
          <p:nvPr/>
        </p:nvSpPr>
        <p:spPr>
          <a:xfrm>
            <a:off x="5924282" y="1296190"/>
            <a:ext cx="6078828" cy="230832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اشعاری درباره امام علی(ع)</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سروده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برخی از عالمان شیعه مانند ملاصدرا،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فیض کاشانی و ملاهادی سبزواری اشعار اخلاقی، فلسفی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عرفانی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او را در آثار خود به کار برده و حسن حسن‌زاده آملی، فیلسوف و عارف شیعه، او را «عارف» خوانده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2" name="Rectangle 1"/>
          <p:cNvSpPr/>
          <p:nvPr/>
        </p:nvSpPr>
        <p:spPr>
          <a:xfrm>
            <a:off x="772733" y="4090758"/>
            <a:ext cx="5756857" cy="230832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روز ۲۱ اسفند در تقویم رسمی ایران، روز بزرگداشت نظامی نامگذاری 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برخی از سروده‌های وی، از جمله شعری با مطلع «ای نام تو بهترین سرآغاز</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کتاب‌های درسی آموزش و پرورش ایران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آمده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647168">
            <a:off x="7376951" y="3866098"/>
            <a:ext cx="3039236" cy="2581169"/>
          </a:xfrm>
          <a:prstGeom prst="roundRect">
            <a:avLst/>
          </a:prstGeom>
        </p:spPr>
      </p:pic>
      <p:sp>
        <p:nvSpPr>
          <p:cNvPr id="10" name="Rectangle 9"/>
          <p:cNvSpPr/>
          <p:nvPr/>
        </p:nvSpPr>
        <p:spPr>
          <a:xfrm>
            <a:off x="8300621" y="429797"/>
            <a:ext cx="36179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جایگاه</a:t>
            </a:r>
            <a:endParaRPr lang="en-US" sz="2400" b="1" dirty="0">
              <a:latin typeface="Vazir" panose="020B0603030804020204" pitchFamily="34" charset="-78"/>
              <a:cs typeface="Vazir" panose="020B0603030804020204" pitchFamily="34" charset="-78"/>
            </a:endParaRPr>
          </a:p>
        </p:txBody>
      </p:sp>
      <p:pic>
        <p:nvPicPr>
          <p:cNvPr id="9" name="Picture 8">
            <a:extLst>
              <a:ext uri="{FF2B5EF4-FFF2-40B4-BE49-F238E27FC236}">
                <a16:creationId xmlns:a16="http://schemas.microsoft.com/office/drawing/2014/main" id="{A39F4500-C87B-8F01-5FF1-45E3A522165F}"/>
              </a:ext>
            </a:extLst>
          </p:cNvPr>
          <p:cNvPicPr>
            <a:picLocks noChangeAspect="1"/>
          </p:cNvPicPr>
          <p:nvPr/>
        </p:nvPicPr>
        <p:blipFill>
          <a:blip r:embed="rId2"/>
          <a:stretch>
            <a:fillRect/>
          </a:stretch>
        </p:blipFill>
        <p:spPr>
          <a:xfrm>
            <a:off x="354457" y="365814"/>
            <a:ext cx="2370988" cy="2401428"/>
          </a:xfrm>
          <a:prstGeom prst="rect">
            <a:avLst/>
          </a:prstGeom>
        </p:spPr>
      </p:pic>
      <p:pic>
        <p:nvPicPr>
          <p:cNvPr id="11" name="Picture 10">
            <a:extLst>
              <a:ext uri="{FF2B5EF4-FFF2-40B4-BE49-F238E27FC236}">
                <a16:creationId xmlns:a16="http://schemas.microsoft.com/office/drawing/2014/main" id="{4E589061-F498-2CBC-696B-361DA7ECC28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1102399">
            <a:off x="1652812" y="528225"/>
            <a:ext cx="2494060" cy="3339588"/>
          </a:xfrm>
          <a:prstGeom prst="roundRect">
            <a:avLst/>
          </a:prstGeom>
        </p:spPr>
      </p:pic>
    </p:spTree>
    <p:extLst>
      <p:ext uri="{BB962C8B-B14F-4D97-AF65-F5344CB8AC3E}">
        <p14:creationId xmlns:p14="http://schemas.microsoft.com/office/powerpoint/2010/main" val="477604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60080" y="427631"/>
            <a:ext cx="35498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مذهب</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6014434" y="1674162"/>
            <a:ext cx="5782614" cy="4524315"/>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آثار نظامی، و به ویژه دیباچه‌های آنها، حکایت از ایمان عمیق او به توحید و دیانت اسلام و ارادت به پیامبر(ص) دارد. توجه نظامی به مندرجات قرآن کریم قابل انکار نیست.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درباره مذهب نظامی گنجوی میان تراجم‌نگاران اختلاف‌نظر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محمدشفیع حسینی عامِلی قزوینی، عالم شیعه قرن دوازدهم قمری، او را شیعه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 و عبدالرحيم عقيقى بخشايشى، قرآن‌پژوه، او را جزو مفسران شیعه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آورده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همچنین از جلال‌الدین همایی، ادیب و تاریخ‌نگار، نقل شده که وی نظامی را شیعه می‌دانست.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912734" y="437791"/>
            <a:ext cx="4147537" cy="5912446"/>
          </a:xfrm>
          <a:prstGeom prst="roundRect">
            <a:avLst/>
          </a:prstGeom>
        </p:spPr>
      </p:pic>
    </p:spTree>
    <p:extLst>
      <p:ext uri="{BB962C8B-B14F-4D97-AF65-F5344CB8AC3E}">
        <p14:creationId xmlns:p14="http://schemas.microsoft.com/office/powerpoint/2010/main" val="88184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0315478" y="4979775"/>
            <a:ext cx="1520207" cy="1526146"/>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6264676" y="1392079"/>
            <a:ext cx="1991933" cy="1952488"/>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81280" y="1399772"/>
            <a:ext cx="5212158" cy="4835939"/>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کسانی که نظامی را شیعه شمرده‌اند، به اشعاری از نظامی که در مورد عمر بن خطاب</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سروده است، استناد کرده‌اند که دو احتمال تمجید و نکوهشِ، در آنها وجود دارد، که با استدلال به این سروده‌ها، نظامی شیعه در حال تقیه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 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همچنین برای اثبات تشیع نظامی، به سروده‌های وی درباره امام علی(ع)</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استدلال شده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598564" y="1585875"/>
            <a:ext cx="4834334" cy="4834334"/>
          </a:xfrm>
          <a:prstGeom prst="roundRect">
            <a:avLst/>
          </a:prstGeom>
        </p:spPr>
      </p:pic>
      <p:sp>
        <p:nvSpPr>
          <p:cNvPr id="7" name="Rectangle 6">
            <a:extLst>
              <a:ext uri="{FF2B5EF4-FFF2-40B4-BE49-F238E27FC236}">
                <a16:creationId xmlns:a16="http://schemas.microsoft.com/office/drawing/2014/main" id="{BE232C2A-19FA-8887-69AF-D08484DF1C1E}"/>
              </a:ext>
            </a:extLst>
          </p:cNvPr>
          <p:cNvSpPr/>
          <p:nvPr/>
        </p:nvSpPr>
        <p:spPr>
          <a:xfrm>
            <a:off x="8260080" y="427631"/>
            <a:ext cx="35498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مذهب</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433886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FFB0EED6-57DF-EB8E-0EDC-C4CFCCF31DF7}"/>
              </a:ext>
            </a:extLst>
          </p:cNvPr>
          <p:cNvSpPr/>
          <p:nvPr/>
        </p:nvSpPr>
        <p:spPr>
          <a:xfrm>
            <a:off x="9854214" y="1296139"/>
            <a:ext cx="1802167" cy="1802167"/>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1720537-A937-AD83-9766-EEA6E63619C0}"/>
              </a:ext>
            </a:extLst>
          </p:cNvPr>
          <p:cNvSpPr/>
          <p:nvPr/>
        </p:nvSpPr>
        <p:spPr>
          <a:xfrm>
            <a:off x="6247912" y="2152327"/>
            <a:ext cx="2553345" cy="2553345"/>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7C6CFDA-7AB9-C181-3C5E-347A1F758D55}"/>
              </a:ext>
            </a:extLst>
          </p:cNvPr>
          <p:cNvSpPr/>
          <p:nvPr/>
        </p:nvSpPr>
        <p:spPr>
          <a:xfrm>
            <a:off x="9268711" y="4151282"/>
            <a:ext cx="2553345" cy="2553345"/>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4563" y="932760"/>
            <a:ext cx="5195804" cy="500906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مقابل، قاضی نورالله شوشتری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کتاب احقاق الحق، نظامی گنجوی را از اشاعره، یکی از مکتب‌های کلامی اهل‌سنت، شمرده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اشعاری در نکوهش ابوطالب</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پدر امام علی(ع) سروده،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برخی با استدلال به آنها، احتمال شیعه بودن و تقیه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او را رد کرده‌اند.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خالقی مطلق، پژوهشگر ادبی، درباره مذهب نظامی گفته است به یقین نظامی پیرو مذهب تشیع نبوده است؛ هرچند در کنار ستایش خلفای سه گانه، امام علی(ع) را هم مدح کرده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86623" y="1512290"/>
            <a:ext cx="4212213" cy="5101573"/>
          </a:xfrm>
          <a:prstGeom prst="roundRect">
            <a:avLst/>
          </a:prstGeom>
        </p:spPr>
      </p:pic>
      <p:sp>
        <p:nvSpPr>
          <p:cNvPr id="12" name="Rectangle 11">
            <a:extLst>
              <a:ext uri="{FF2B5EF4-FFF2-40B4-BE49-F238E27FC236}">
                <a16:creationId xmlns:a16="http://schemas.microsoft.com/office/drawing/2014/main" id="{3E7394C9-2014-B550-F284-94B9E282B1B4}"/>
              </a:ext>
            </a:extLst>
          </p:cNvPr>
          <p:cNvSpPr/>
          <p:nvPr/>
        </p:nvSpPr>
        <p:spPr>
          <a:xfrm>
            <a:off x="8260080" y="427631"/>
            <a:ext cx="35498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مذهب</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79137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9407990" y="1547839"/>
            <a:ext cx="1622738" cy="186743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7464345" y="4250031"/>
            <a:ext cx="1532586" cy="190607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544598" y="3415276"/>
            <a:ext cx="1931831" cy="226668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71470" y="1766014"/>
            <a:ext cx="5284631" cy="3970318"/>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گنجوی در یکی از سروده‌های خود به حقانیت «چهار یار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پیامبر(ص)</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گواهی داده است که برخی پژوهشگران آن را به‌معنای قبول خلافت خلفای راشدین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وحید دستگردی پیشگام نظامی‌شناسی در ایران نیز شیعه بودنِ نظامی را ثابت ندانسته است؛ البته او بر اساس اشعار نظامی،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معتقد است که وی مقام علم و فضل امام علی(ع) را بیشتر از خلفای سه‌گانه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می‌دانست.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757342">
            <a:off x="6439328" y="1949854"/>
            <a:ext cx="5265493" cy="2938788"/>
          </a:xfrm>
          <a:prstGeom prst="rect">
            <a:avLst/>
          </a:prstGeom>
        </p:spPr>
      </p:pic>
      <p:sp>
        <p:nvSpPr>
          <p:cNvPr id="8" name="Rectangle 7">
            <a:extLst>
              <a:ext uri="{FF2B5EF4-FFF2-40B4-BE49-F238E27FC236}">
                <a16:creationId xmlns:a16="http://schemas.microsoft.com/office/drawing/2014/main" id="{3F593852-5321-47BD-4BC6-79BAE899B1DC}"/>
              </a:ext>
            </a:extLst>
          </p:cNvPr>
          <p:cNvSpPr/>
          <p:nvPr/>
        </p:nvSpPr>
        <p:spPr>
          <a:xfrm>
            <a:off x="8260080" y="427631"/>
            <a:ext cx="354984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مذهب</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093746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601" y="420940"/>
            <a:ext cx="3587438"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اندیشه‌ها</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5855264" y="1714497"/>
            <a:ext cx="6096000" cy="3970318"/>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نظر کلامی، برخی سروده‌های نظامی گنجوی را نزدیک به اشاعره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برخی را نزدیک به معتزله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شیعه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گفته برخی نظامی معتقد به توحید افعالی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بوده و صفات الهی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مانند ذات خدا قدیم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می‌دانسته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او درباره عدل الهی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مطابقت عدل خدا با افعال بنده اعتقاد داشت و همچون عدلیه، حسن و قبح</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ذاتی می‌دانست.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در برخی سروده‌های خود امکان رؤیت خدا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ممکن و در برخی دیگر آن را غیرممکن شمرده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240736" y="643268"/>
            <a:ext cx="5571464" cy="5571464"/>
          </a:xfrm>
          <a:prstGeom prst="rect">
            <a:avLst/>
          </a:prstGeom>
        </p:spPr>
      </p:pic>
      <p:sp>
        <p:nvSpPr>
          <p:cNvPr id="5" name="Oval 4"/>
          <p:cNvSpPr/>
          <p:nvPr/>
        </p:nvSpPr>
        <p:spPr>
          <a:xfrm>
            <a:off x="329513" y="350653"/>
            <a:ext cx="1678877" cy="1727828"/>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463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2F4C83BF-CA95-5FF0-3339-3CB5071C94E9}"/>
              </a:ext>
            </a:extLst>
          </p:cNvPr>
          <p:cNvSpPr/>
          <p:nvPr/>
        </p:nvSpPr>
        <p:spPr>
          <a:xfrm>
            <a:off x="8618415" y="3502079"/>
            <a:ext cx="1162351" cy="115880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8E5516C-F4CB-1908-D52D-C8698626A290}"/>
              </a:ext>
            </a:extLst>
          </p:cNvPr>
          <p:cNvSpPr/>
          <p:nvPr/>
        </p:nvSpPr>
        <p:spPr>
          <a:xfrm>
            <a:off x="3167677" y="4003828"/>
            <a:ext cx="1902804" cy="1843353"/>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1855" y="1334707"/>
            <a:ext cx="11768289" cy="1908215"/>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گنجوی در اشعارش، پیامبر(ص)</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معصوم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او توسل</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جسته و از وی درخواست شفاعت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برخی پژوهشگران توصیف گنجوی از پیامبر(ص) را با اصطلاح انسان کامل</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عرفان نظری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یکی دانسته‌اند.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او پیامبر(ص) را به خورشید و دیگر موجودات را به نور آن تشبیه کرده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او را علت آفرینش دانسته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1101208">
            <a:off x="1026133" y="3459843"/>
            <a:ext cx="3196097" cy="2690048"/>
          </a:xfrm>
          <a:prstGeom prst="round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620873">
            <a:off x="7326222" y="3836256"/>
            <a:ext cx="2249842" cy="2482934"/>
          </a:xfrm>
          <a:prstGeom prst="roundRect">
            <a:avLst/>
          </a:prstGeom>
        </p:spPr>
      </p:pic>
      <p:sp>
        <p:nvSpPr>
          <p:cNvPr id="10" name="Rectangle 9">
            <a:extLst>
              <a:ext uri="{FF2B5EF4-FFF2-40B4-BE49-F238E27FC236}">
                <a16:creationId xmlns:a16="http://schemas.microsoft.com/office/drawing/2014/main" id="{936E7663-3FCA-8DDF-5A3F-DDF185D37218}"/>
              </a:ext>
            </a:extLst>
          </p:cNvPr>
          <p:cNvSpPr/>
          <p:nvPr/>
        </p:nvSpPr>
        <p:spPr>
          <a:xfrm>
            <a:off x="8229601" y="420940"/>
            <a:ext cx="3587438"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اندیشه‌ها</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562828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0240" y="418888"/>
            <a:ext cx="359275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سبک اشعار</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1390919" y="1521015"/>
            <a:ext cx="9813700" cy="412420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آقای دکتر صفا راجع به سبک و اشعار نظامی آورده: </a:t>
            </a: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وی از شاعرانی است که بی‌شک باید او را در شمار ارکان شعر فارسی و از استادان مسلم این زبان دانست، وی از آن سخنگویانی است که مانند فردوسی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سعدی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توانست با ایجاد یا تکمیل سبک خاصی توفیق یابد. تنها شاعری که توانست شعر تمثیلی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در زبان فارسی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حد اعلای تکامل برساند نظامی است، وی در انتخاب الفاظ و کلمات مناسب و ایجاد ترکیبات خاص تازه و ابداع و اختراع معانی و مضامین نو و دلپسند در هر مورد و تصویر جزئیات و نیروی تخیل و دقت در وصف و ایجاد مناظر رائع و ریزه‌کاری در توصیف طبیعت و اشخاص و احوال و بکار بردن تشبیهات و استعارات مطبوع و نو، در شمار کسانی است که بعد از خود نظیری نیافته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4" name="Rectangle 3"/>
          <p:cNvSpPr/>
          <p:nvPr/>
        </p:nvSpPr>
        <p:spPr>
          <a:xfrm>
            <a:off x="90152" y="1521015"/>
            <a:ext cx="128789" cy="411719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11969147" y="1521015"/>
            <a:ext cx="128027" cy="4121253"/>
          </a:xfrm>
          <a:prstGeom prst="rect">
            <a:avLst/>
          </a:prstGeom>
        </p:spPr>
      </p:pic>
    </p:spTree>
    <p:extLst>
      <p:ext uri="{BB962C8B-B14F-4D97-AF65-F5344CB8AC3E}">
        <p14:creationId xmlns:p14="http://schemas.microsoft.com/office/powerpoint/2010/main" val="3911500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7464" y="1264176"/>
            <a:ext cx="5589431" cy="4832092"/>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یگانه شاعری است که تا پایان سده ۶ ق/ ۱۲م شعر تمثیلی را به بالاترین درجه تکامل رساند.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نکته مهم در منظومه‌های نظامی، درک صحیح شاعر از روح داستان و موضوع شعرش است. پس از وی بیشتر سرایندگان منظومه‌های عاشقانه دانسته یا ندانسته به تقلید از او برخاستند.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خواجوی کرمانی، جامی، هاتفی، عرفی، وحشی بافقی، ‌مکتبی، فیض فیاضی، اشرف مراغی و آذربیگدلی از آن جمله‌اند.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5" name="Rectangle 4"/>
          <p:cNvSpPr/>
          <p:nvPr/>
        </p:nvSpPr>
        <p:spPr>
          <a:xfrm>
            <a:off x="0" y="0"/>
            <a:ext cx="309093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696483" y="1034553"/>
            <a:ext cx="4788894" cy="4788894"/>
          </a:xfrm>
          <a:prstGeom prst="roundRect">
            <a:avLst/>
          </a:prstGeom>
        </p:spPr>
      </p:pic>
      <p:sp>
        <p:nvSpPr>
          <p:cNvPr id="6" name="Rectangle 5">
            <a:extLst>
              <a:ext uri="{FF2B5EF4-FFF2-40B4-BE49-F238E27FC236}">
                <a16:creationId xmlns:a16="http://schemas.microsoft.com/office/drawing/2014/main" id="{ADBD66F7-0F64-84C8-C959-A9A915A7A3AF}"/>
              </a:ext>
            </a:extLst>
          </p:cNvPr>
          <p:cNvSpPr/>
          <p:nvPr/>
        </p:nvSpPr>
        <p:spPr>
          <a:xfrm>
            <a:off x="8270240" y="418888"/>
            <a:ext cx="359275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سبک اشعار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433214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8943" y="898887"/>
            <a:ext cx="5187057" cy="5563061"/>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افکار بلند و شاعرانه نظامی در لابه‌لای آثارش باعث گردیده که از وی به‌عنوان شاعری حکیم یاد شود. این امر و مسائل دیگری نظیر تعداد بسیار مقلدان وی و همچنین عفت کلامش نظامی را در زمره هشت شاعر طراز اول زبان و ادب فارسی قرار داده است. او چون در بیان اشعارش به دنبال تازه‌جویی بود، به استعاره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بیش از تشبیه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به تشبیه بیش از توصیف عادی پرداخت. درباره نظامی و احوال و آثارش کتاب‌های بسیار نوشته شده که فهرست آن‌ها در کتابشناسی نظامی تالیف ابوالقاسم رادفر آمده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7" name="Oval 6">
            <a:extLst>
              <a:ext uri="{FF2B5EF4-FFF2-40B4-BE49-F238E27FC236}">
                <a16:creationId xmlns:a16="http://schemas.microsoft.com/office/drawing/2014/main" id="{F89D1053-03B0-CA14-17BD-6ABA7E7C8043}"/>
              </a:ext>
            </a:extLst>
          </p:cNvPr>
          <p:cNvSpPr/>
          <p:nvPr/>
        </p:nvSpPr>
        <p:spPr>
          <a:xfrm>
            <a:off x="6542843" y="1620798"/>
            <a:ext cx="1877004" cy="1877004"/>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4E2EB3C-D8E8-382B-AAEB-1BB9EB0D54D3}"/>
              </a:ext>
            </a:extLst>
          </p:cNvPr>
          <p:cNvSpPr/>
          <p:nvPr/>
        </p:nvSpPr>
        <p:spPr>
          <a:xfrm>
            <a:off x="9996153" y="4584944"/>
            <a:ext cx="1877004" cy="1877004"/>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9011E1A-BC9D-7F73-C767-B06ABE448FE5}"/>
              </a:ext>
            </a:extLst>
          </p:cNvPr>
          <p:cNvSpPr/>
          <p:nvPr/>
        </p:nvSpPr>
        <p:spPr>
          <a:xfrm>
            <a:off x="9996153" y="1342388"/>
            <a:ext cx="859758" cy="859758"/>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2163FE3-9208-D0F6-D1EC-4DE9817F8B3B}"/>
              </a:ext>
            </a:extLst>
          </p:cNvPr>
          <p:cNvSpPr/>
          <p:nvPr/>
        </p:nvSpPr>
        <p:spPr>
          <a:xfrm>
            <a:off x="7817905" y="4549996"/>
            <a:ext cx="859758" cy="859758"/>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32109C7-BE6E-3ADD-8A3D-F1193D0CAA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0587357">
            <a:off x="7886542" y="1477162"/>
            <a:ext cx="3026327" cy="4645522"/>
          </a:xfrm>
          <a:prstGeom prst="roundRect">
            <a:avLst/>
          </a:prstGeom>
        </p:spPr>
      </p:pic>
      <p:sp>
        <p:nvSpPr>
          <p:cNvPr id="12" name="Rectangle 11">
            <a:extLst>
              <a:ext uri="{FF2B5EF4-FFF2-40B4-BE49-F238E27FC236}">
                <a16:creationId xmlns:a16="http://schemas.microsoft.com/office/drawing/2014/main" id="{F51D4883-6A78-E6C8-CA34-3C72535ED246}"/>
              </a:ext>
            </a:extLst>
          </p:cNvPr>
          <p:cNvSpPr/>
          <p:nvPr/>
        </p:nvSpPr>
        <p:spPr>
          <a:xfrm>
            <a:off x="8270240" y="418888"/>
            <a:ext cx="359275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سبک اشعار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25310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71920" y="1604607"/>
            <a:ext cx="5221151" cy="4143442"/>
          </a:xfrm>
          <a:prstGeom prst="rect">
            <a:avLst/>
          </a:prstGeom>
        </p:spPr>
        <p:txBody>
          <a:bodyPr wrap="square">
            <a:spAutoFit/>
          </a:bodyPr>
          <a:lstStyle/>
          <a:p>
            <a:pPr algn="justLow" rtl="1">
              <a:lnSpc>
                <a:spcPct val="25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گنجوی در علوم زمان خود مانند فلسفه، نجوم، حدیث، تفسیر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فقه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استاد بود و سروده‌های او دارای مضامین فلسفی، عرفانی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گاه سیاسی است. او در اشعار خود، پیامبر(ص)</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معصوم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 به وی توسل</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جسته و از او درخواست شفاعت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کرده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8" name="Rectangle 7">
            <a:extLst>
              <a:ext uri="{FF2B5EF4-FFF2-40B4-BE49-F238E27FC236}">
                <a16:creationId xmlns:a16="http://schemas.microsoft.com/office/drawing/2014/main" id="{FC7CBFD3-46D9-67EB-3B34-6B302D75A106}"/>
              </a:ext>
            </a:extLst>
          </p:cNvPr>
          <p:cNvSpPr/>
          <p:nvPr/>
        </p:nvSpPr>
        <p:spPr>
          <a:xfrm>
            <a:off x="8238478" y="420151"/>
            <a:ext cx="358657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نظامی گَنجوی</a:t>
            </a:r>
            <a:endParaRPr lang="en-US" sz="2400" b="1" dirty="0">
              <a:latin typeface="Vazir" panose="020B0603030804020204" pitchFamily="34" charset="-78"/>
              <a:cs typeface="Vazir" panose="020B0603030804020204" pitchFamily="34" charset="-78"/>
            </a:endParaRPr>
          </a:p>
        </p:txBody>
      </p:sp>
      <p:sp>
        <p:nvSpPr>
          <p:cNvPr id="9" name="Oval 8">
            <a:extLst>
              <a:ext uri="{FF2B5EF4-FFF2-40B4-BE49-F238E27FC236}">
                <a16:creationId xmlns:a16="http://schemas.microsoft.com/office/drawing/2014/main" id="{8588C494-2A08-9947-F3F4-123D9992EBC3}"/>
              </a:ext>
            </a:extLst>
          </p:cNvPr>
          <p:cNvSpPr/>
          <p:nvPr/>
        </p:nvSpPr>
        <p:spPr>
          <a:xfrm>
            <a:off x="3596625" y="4444618"/>
            <a:ext cx="1788469" cy="177047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9A4860E-7856-9E5D-85C4-3F05DE5626AF}"/>
              </a:ext>
            </a:extLst>
          </p:cNvPr>
          <p:cNvSpPr/>
          <p:nvPr/>
        </p:nvSpPr>
        <p:spPr>
          <a:xfrm>
            <a:off x="871860" y="540347"/>
            <a:ext cx="2631076" cy="257556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EBBBEA0-C2C5-41A6-883A-0434F0FB1B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3130" y="1330286"/>
            <a:ext cx="3300947" cy="4432044"/>
          </a:xfrm>
          <a:prstGeom prst="roundRect">
            <a:avLst/>
          </a:prstGeom>
        </p:spPr>
      </p:pic>
    </p:spTree>
    <p:extLst>
      <p:ext uri="{BB962C8B-B14F-4D97-AF65-F5344CB8AC3E}">
        <p14:creationId xmlns:p14="http://schemas.microsoft.com/office/powerpoint/2010/main" val="1041349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0240" y="427952"/>
            <a:ext cx="3556000"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اشعار درباره امام علی(ع)</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541538" y="1355507"/>
            <a:ext cx="11114843" cy="1131079"/>
          </a:xfrm>
          <a:prstGeom prst="rect">
            <a:avLst/>
          </a:prstGeom>
        </p:spPr>
        <p:txBody>
          <a:bodyPr wrap="square">
            <a:spAutoFit/>
          </a:bodyPr>
          <a:lstStyle/>
          <a:p>
            <a:pPr algn="ctr"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گنجوی اشعاری درباره امام علی(ع)</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سروده و در یکی از آنها، جایگاه شناختِ امام علی(ع) و فرزندان وی را پس از شناخت خدا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پیامبر(ص) دانسته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graphicFrame>
        <p:nvGraphicFramePr>
          <p:cNvPr id="4" name="Table 3"/>
          <p:cNvGraphicFramePr>
            <a:graphicFrameLocks noGrp="1"/>
          </p:cNvGraphicFramePr>
          <p:nvPr>
            <p:extLst>
              <p:ext uri="{D42A27DB-BD31-4B8C-83A1-F6EECF244321}">
                <p14:modId xmlns:p14="http://schemas.microsoft.com/office/powerpoint/2010/main" val="1119832305"/>
              </p:ext>
            </p:extLst>
          </p:nvPr>
        </p:nvGraphicFramePr>
        <p:xfrm>
          <a:off x="1870469" y="3244268"/>
          <a:ext cx="8451061" cy="2619788"/>
        </p:xfrm>
        <a:graphic>
          <a:graphicData uri="http://schemas.openxmlformats.org/drawingml/2006/table">
            <a:tbl>
              <a:tblPr firstRow="1" firstCol="1" bandRow="1">
                <a:tableStyleId>{F5AB1C69-6EDB-4FF4-983F-18BD219EF322}</a:tableStyleId>
              </a:tblPr>
              <a:tblGrid>
                <a:gridCol w="3744828">
                  <a:extLst>
                    <a:ext uri="{9D8B030D-6E8A-4147-A177-3AD203B41FA5}">
                      <a16:colId xmlns:a16="http://schemas.microsoft.com/office/drawing/2014/main" val="20000"/>
                    </a:ext>
                  </a:extLst>
                </a:gridCol>
                <a:gridCol w="961405">
                  <a:extLst>
                    <a:ext uri="{9D8B030D-6E8A-4147-A177-3AD203B41FA5}">
                      <a16:colId xmlns:a16="http://schemas.microsoft.com/office/drawing/2014/main" val="20001"/>
                    </a:ext>
                  </a:extLst>
                </a:gridCol>
                <a:gridCol w="3744828">
                  <a:extLst>
                    <a:ext uri="{9D8B030D-6E8A-4147-A177-3AD203B41FA5}">
                      <a16:colId xmlns:a16="http://schemas.microsoft.com/office/drawing/2014/main" val="20002"/>
                    </a:ext>
                  </a:extLst>
                </a:gridCol>
              </a:tblGrid>
              <a:tr h="654947">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ز بَعدِ معرفتِ كردگارِ لَمْ يَزَلى</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endParaRPr lang="en-US" sz="1600" b="0" kern="1200">
                        <a:solidFill>
                          <a:srgbClr val="000000"/>
                        </a:solidFill>
                        <a:latin typeface="Times New Roman" panose="02020603050405020304" pitchFamily="18"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نبى‌‌شناسم و آنگه على و آل على</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extLst>
                  <a:ext uri="{0D108BD9-81ED-4DB2-BD59-A6C34878D82A}">
                    <a16:rowId xmlns:a16="http://schemas.microsoft.com/office/drawing/2014/main" val="10000"/>
                  </a:ext>
                </a:extLst>
              </a:tr>
              <a:tr h="654947">
                <a:tc>
                  <a:txBody>
                    <a:bodyPr/>
                    <a:lstStyle/>
                    <a:p>
                      <a:pPr marL="0" algn="ctr" defTabSz="914400" rtl="1" eaLnBrk="1" latinLnBrk="0" hangingPunct="1">
                        <a:lnSpc>
                          <a:spcPct val="100000"/>
                        </a:lnSpc>
                        <a:spcBef>
                          <a:spcPts val="600"/>
                        </a:spcBef>
                        <a:spcAft>
                          <a:spcPts val="600"/>
                        </a:spcAft>
                      </a:pPr>
                      <a:r>
                        <a:rPr lang="fa-IR" sz="1600" b="0" kern="1200">
                          <a:solidFill>
                            <a:srgbClr val="000000"/>
                          </a:solidFill>
                          <a:latin typeface="Times New Roman" panose="02020603050405020304" pitchFamily="18" charset="0"/>
                          <a:cs typeface="Vazir" panose="020B0603030804020204" pitchFamily="34" charset="-78"/>
                        </a:rPr>
                        <a:t>خداست آنكه تعقّل نمودنِ كُنهش</a:t>
                      </a:r>
                      <a:endParaRPr lang="en-US" sz="1600" b="0" kern="120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endParaRPr lang="en-US" sz="1600" b="0" kern="1200">
                        <a:solidFill>
                          <a:srgbClr val="000000"/>
                        </a:solidFill>
                        <a:latin typeface="Times New Roman" panose="02020603050405020304" pitchFamily="18"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بُرون نهاده قدم از حدود مُحتملى</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extLst>
                  <a:ext uri="{0D108BD9-81ED-4DB2-BD59-A6C34878D82A}">
                    <a16:rowId xmlns:a16="http://schemas.microsoft.com/office/drawing/2014/main" val="10001"/>
                  </a:ext>
                </a:extLst>
              </a:tr>
              <a:tr h="654947">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نبی است آنكه بُوَد در مدارس تحقيق</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endParaRPr lang="en-US" sz="1600" b="0" kern="1200" dirty="0">
                        <a:solidFill>
                          <a:srgbClr val="000000"/>
                        </a:solidFill>
                        <a:latin typeface="Times New Roman" panose="02020603050405020304" pitchFamily="18"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برى كتاب كمالش ز نكتۀ جدلى</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extLst>
                  <a:ext uri="{0D108BD9-81ED-4DB2-BD59-A6C34878D82A}">
                    <a16:rowId xmlns:a16="http://schemas.microsoft.com/office/drawing/2014/main" val="10002"/>
                  </a:ext>
                </a:extLst>
              </a:tr>
              <a:tr h="654947">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علی است آنكه گدازد ز برق لمعۀ تيغ</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endParaRPr lang="en-US" sz="1600" b="0" kern="1200" dirty="0">
                        <a:solidFill>
                          <a:srgbClr val="000000"/>
                        </a:solidFill>
                        <a:latin typeface="Times New Roman" panose="02020603050405020304" pitchFamily="18" charset="0"/>
                        <a:cs typeface="Vazir" panose="020B0603030804020204" pitchFamily="34" charset="-78"/>
                      </a:endParaRPr>
                    </a:p>
                  </a:txBody>
                  <a:tcPr marL="9525" marR="9525" marT="9525" marB="9525" anchor="ctr"/>
                </a:tc>
                <a:tc>
                  <a:txBody>
                    <a:bodyPr/>
                    <a:lstStyle/>
                    <a:p>
                      <a:pPr marL="0" algn="ctr" defTabSz="914400" rtl="1" eaLnBrk="1" latinLnBrk="0" hangingPunct="1">
                        <a:lnSpc>
                          <a:spcPct val="100000"/>
                        </a:lnSpc>
                        <a:spcBef>
                          <a:spcPts val="600"/>
                        </a:spcBef>
                        <a:spcAft>
                          <a:spcPts val="600"/>
                        </a:spcAft>
                      </a:pPr>
                      <a:r>
                        <a:rPr lang="fa-IR" sz="1600" b="0" kern="1200" dirty="0">
                          <a:solidFill>
                            <a:srgbClr val="000000"/>
                          </a:solidFill>
                          <a:latin typeface="Times New Roman" panose="02020603050405020304" pitchFamily="18" charset="0"/>
                          <a:cs typeface="Vazir" panose="020B0603030804020204" pitchFamily="34" charset="-78"/>
                        </a:rPr>
                        <a:t>حسود را، كه كند نقد بوتۀ دغلى</a:t>
                      </a:r>
                      <a:endParaRPr lang="en-US" sz="1600" b="0" kern="1200"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a:txBody>
                  <a:tcPr marL="9525" marR="9525" marT="9525" marB="9525"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65685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397762" y="942476"/>
            <a:ext cx="2099256" cy="1996226"/>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91892" y="659141"/>
            <a:ext cx="2395471" cy="227956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631680" y="428309"/>
            <a:ext cx="2219403" cy="461665"/>
          </a:xfrm>
          <a:prstGeom prst="rect">
            <a:avLst/>
          </a:prstGeom>
          <a:noFill/>
        </p:spPr>
        <p:txBody>
          <a:bodyPr wrap="square" rtlCol="0">
            <a:spAutoFit/>
          </a:bodyPr>
          <a:lstStyle/>
          <a:p>
            <a:r>
              <a:rPr lang="fa-IR" sz="2400" b="1" dirty="0">
                <a:latin typeface="Vazir" panose="020B0603030804020204" pitchFamily="34" charset="-78"/>
                <a:cs typeface="Vazir" panose="020B0603030804020204" pitchFamily="34" charset="-78"/>
              </a:rPr>
              <a:t>آثار</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5509508" y="1432862"/>
            <a:ext cx="6418847" cy="1685077"/>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خمسه نظامی یا پنج گنج، معروف‌ترین اثر نظامی، شامل پنج مثنوی مستقل است که نظامی هر کدام از آنها را به درخواست یکی از پادشاهان و حاکمان عصر خود سروده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پنج مثنویِ پنج گنج چنین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a:blip r:embed="rId2"/>
          <a:stretch>
            <a:fillRect/>
          </a:stretch>
        </p:blipFill>
        <p:spPr>
          <a:xfrm rot="21238189">
            <a:off x="1576180" y="1210724"/>
            <a:ext cx="3550942" cy="5250930"/>
          </a:xfrm>
          <a:prstGeom prst="roundRect">
            <a:avLst/>
          </a:prstGeom>
        </p:spPr>
      </p:pic>
    </p:spTree>
    <p:extLst>
      <p:ext uri="{BB962C8B-B14F-4D97-AF65-F5344CB8AC3E}">
        <p14:creationId xmlns:p14="http://schemas.microsoft.com/office/powerpoint/2010/main" val="4241481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181859"/>
            <a:ext cx="12192000" cy="463639"/>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61645" y="1690062"/>
            <a:ext cx="7680101" cy="3477875"/>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مَخزنُ الْاَسرار، با مضامین فلسفی و عرفانی.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‌خسرو و شیرین، داستانی عاشقانه با مضامین سیاسی، نظامی و اخلاقی.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لیلی و مجنون، داستانی عاشقانه و تمثیلی با محتوای عرفانی.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هفت پیکر (بهرام‌نامه یا هفت‌گنبد)، شامل هفت افسانه با موضوع انسان و جامعه</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اسکندرنامه، شامل دو بخش شرفنامه و اقبالنامه با محتوای سیاسی، فلسفی و عرفانی.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141668" y="0"/>
            <a:ext cx="399245" cy="6858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2581" y="560461"/>
            <a:ext cx="4008549" cy="4294874"/>
          </a:xfrm>
          <a:prstGeom prst="rect">
            <a:avLst/>
          </a:prstGeom>
        </p:spPr>
      </p:pic>
      <p:sp>
        <p:nvSpPr>
          <p:cNvPr id="6" name="Rectangle 5"/>
          <p:cNvSpPr/>
          <p:nvPr/>
        </p:nvSpPr>
        <p:spPr>
          <a:xfrm>
            <a:off x="9580880" y="428309"/>
            <a:ext cx="2270203" cy="461665"/>
          </a:xfrm>
          <a:prstGeom prst="rect">
            <a:avLst/>
          </a:prstGeom>
          <a:noFill/>
        </p:spPr>
        <p:txBody>
          <a:bodyPr wrap="square" rtlCol="0">
            <a:spAutoFit/>
          </a:bodyPr>
          <a:lstStyle/>
          <a:p>
            <a:r>
              <a:rPr lang="fa-IR" sz="2400" b="1" dirty="0">
                <a:latin typeface="Vazir" panose="020B0603030804020204" pitchFamily="34" charset="-78"/>
                <a:cs typeface="Vazir" panose="020B0603030804020204" pitchFamily="34" charset="-78"/>
              </a:rPr>
              <a:t>آثار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355867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84917" y="1912583"/>
            <a:ext cx="4463592" cy="3901068"/>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برای او دیوان اشعاری نیز ذکر شده که بسیاری از سروده‌های آن از میان رفته است. سعید نفیسی، پژوهشگر ادبیات فارسی (درگذشته ۱۳۴۵ش)، برخی از سرودهای آن را از میان کتاب‌های تراجم‌نگاران گردآورده و با نام «دیوان قصاید و غزلیات نظامی گنجوی» چاپ کرده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765128">
            <a:off x="7993798" y="1783289"/>
            <a:ext cx="3135416" cy="4148395"/>
          </a:xfrm>
          <a:prstGeom prst="roundRect">
            <a:avLst/>
          </a:prstGeom>
        </p:spPr>
      </p:pic>
      <p:sp>
        <p:nvSpPr>
          <p:cNvPr id="5" name="Rectangle 4"/>
          <p:cNvSpPr/>
          <p:nvPr/>
        </p:nvSpPr>
        <p:spPr>
          <a:xfrm>
            <a:off x="11302590" y="428309"/>
            <a:ext cx="561372" cy="461665"/>
          </a:xfrm>
          <a:prstGeom prst="rect">
            <a:avLst/>
          </a:prstGeom>
          <a:noFill/>
        </p:spPr>
        <p:txBody>
          <a:bodyPr wrap="none" rtlCol="0">
            <a:spAutoFit/>
          </a:bodyPr>
          <a:lstStyle/>
          <a:p>
            <a:r>
              <a:rPr lang="fa-IR" sz="2400" b="1" dirty="0">
                <a:latin typeface="Vazir" panose="020B0603030804020204" pitchFamily="34" charset="-78"/>
                <a:cs typeface="Vazir" panose="020B0603030804020204" pitchFamily="34" charset="-78"/>
              </a:rPr>
              <a:t>آثار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916143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04960" y="459076"/>
            <a:ext cx="2688845" cy="461665"/>
          </a:xfrm>
          <a:prstGeom prst="rect">
            <a:avLst/>
          </a:prstGeom>
          <a:noFill/>
        </p:spPr>
        <p:txBody>
          <a:bodyPr wrap="square" rtlCol="0">
            <a:spAutoFit/>
          </a:bodyPr>
          <a:lstStyle/>
          <a:p>
            <a:r>
              <a:rPr lang="fa-IR" sz="2400" b="1" dirty="0">
                <a:latin typeface="Vazir" panose="020B0603030804020204" pitchFamily="34" charset="-78"/>
                <a:cs typeface="Vazir" panose="020B0603030804020204" pitchFamily="34" charset="-78"/>
              </a:rPr>
              <a:t>تک‌نگاری</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6804335" y="1652675"/>
            <a:ext cx="4468947" cy="445506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کتاب «نظامی گنجوی»، نوشته سعید نفیسی (درگذشت ۱۳۴۵ش) و کتاب «نظامی شاعر داستان‌سرا»، نوشته علی‌اکبر شهابی، از جمله تک‌نگاری‌ها درباره نظامی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همچنین عبدالحسین زرین‌کوب، پژوهشگر و منتقد ادبی، کتابی با نام پیر گنجه در جستجوی ناکجاآباد: درباره زندگی، آثار و اندیشه نظامی» نگاشته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760228" y="1206321"/>
            <a:ext cx="4876800" cy="4876800"/>
          </a:xfrm>
          <a:prstGeom prst="rect">
            <a:avLst/>
          </a:prstGeom>
        </p:spPr>
      </p:pic>
      <p:sp>
        <p:nvSpPr>
          <p:cNvPr id="8" name="Rectangle 7"/>
          <p:cNvSpPr/>
          <p:nvPr/>
        </p:nvSpPr>
        <p:spPr>
          <a:xfrm>
            <a:off x="12028868" y="3644721"/>
            <a:ext cx="163132" cy="3213279"/>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972023" y="6697014"/>
            <a:ext cx="4147327" cy="16098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0" y="0"/>
            <a:ext cx="4145639" cy="158510"/>
          </a:xfrm>
          <a:prstGeom prst="rect">
            <a:avLst/>
          </a:prstGeom>
        </p:spPr>
      </p:pic>
      <p:pic>
        <p:nvPicPr>
          <p:cNvPr id="11" name="Picture 10"/>
          <p:cNvPicPr>
            <a:picLocks noChangeAspect="1"/>
          </p:cNvPicPr>
          <p:nvPr/>
        </p:nvPicPr>
        <p:blipFill>
          <a:blip r:embed="rId4"/>
          <a:stretch>
            <a:fillRect/>
          </a:stretch>
        </p:blipFill>
        <p:spPr>
          <a:xfrm>
            <a:off x="0" y="146271"/>
            <a:ext cx="164606" cy="3212870"/>
          </a:xfrm>
          <a:prstGeom prst="rect">
            <a:avLst/>
          </a:prstGeom>
        </p:spPr>
      </p:pic>
    </p:spTree>
    <p:extLst>
      <p:ext uri="{BB962C8B-B14F-4D97-AF65-F5344CB8AC3E}">
        <p14:creationId xmlns:p14="http://schemas.microsoft.com/office/powerpoint/2010/main" val="24521915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4061" y="1729402"/>
            <a:ext cx="4732340" cy="3901068"/>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کتاب</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«On the Modern Politicization of the Persian Poet </a:t>
            </a:r>
            <a:r>
              <a:rPr lang="en-US" dirty="0" err="1">
                <a:solidFill>
                  <a:srgbClr val="000000"/>
                </a:solidFill>
                <a:latin typeface="Times New Roman" panose="02020603050405020304" pitchFamily="18" charset="0"/>
                <a:ea typeface="Times New Roman" panose="02020603050405020304" pitchFamily="18" charset="0"/>
                <a:cs typeface="Vazir" panose="020B0603030804020204" pitchFamily="34" charset="-78"/>
              </a:rPr>
              <a:t>Nezami</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en-US" dirty="0" err="1">
                <a:solidFill>
                  <a:srgbClr val="000000"/>
                </a:solidFill>
                <a:latin typeface="Times New Roman" panose="02020603050405020304" pitchFamily="18" charset="0"/>
                <a:ea typeface="Times New Roman" panose="02020603050405020304" pitchFamily="18" charset="0"/>
                <a:cs typeface="Vazir" panose="020B0603030804020204" pitchFamily="34" charset="-78"/>
              </a:rPr>
              <a:t>Ganjavi</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درباره سیاسی‌سازیِ شاعر ایرانی نظامی گنجوی در دوران جدید»، به زبان انگلیسی، نوشته سیاوش لرنژاد و علی دوست‌زاده است که به نقد استدلال‌های نویسندگان شوروی و جمهوری آذربایجان، درباره آذربایجانی بودنِ نظامی پرداخته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25724">
            <a:off x="7432949" y="1626798"/>
            <a:ext cx="3106965" cy="4683104"/>
          </a:xfrm>
          <a:prstGeom prst="roundRect">
            <a:avLst/>
          </a:prstGeom>
        </p:spPr>
      </p:pic>
      <p:sp>
        <p:nvSpPr>
          <p:cNvPr id="4" name="Rectangle 3"/>
          <p:cNvSpPr/>
          <p:nvPr/>
        </p:nvSpPr>
        <p:spPr>
          <a:xfrm>
            <a:off x="9306561" y="459076"/>
            <a:ext cx="2548608" cy="461665"/>
          </a:xfrm>
          <a:prstGeom prst="rect">
            <a:avLst/>
          </a:prstGeom>
          <a:noFill/>
        </p:spPr>
        <p:txBody>
          <a:bodyPr wrap="square" rtlCol="0">
            <a:spAutoFit/>
          </a:bodyPr>
          <a:lstStyle/>
          <a:p>
            <a:r>
              <a:rPr lang="fa-IR" sz="2400" b="1" dirty="0">
                <a:latin typeface="Vazir" panose="020B0603030804020204" pitchFamily="34" charset="-78"/>
                <a:cs typeface="Vazir" panose="020B0603030804020204" pitchFamily="34" charset="-78"/>
              </a:rPr>
              <a:t>تک‌نگاری</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73795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080784" y="4875117"/>
            <a:ext cx="1919411" cy="1899148"/>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782586" y="4227711"/>
            <a:ext cx="1532586" cy="159698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276080" y="459970"/>
            <a:ext cx="2603801" cy="461665"/>
          </a:xfrm>
          <a:prstGeom prst="rect">
            <a:avLst/>
          </a:prstGeom>
          <a:noFill/>
        </p:spPr>
        <p:txBody>
          <a:bodyPr wrap="square" rtlCol="0">
            <a:spAutoFit/>
          </a:bodyPr>
          <a:lstStyle/>
          <a:p>
            <a:r>
              <a:rPr lang="fa-IR" sz="2400" b="1" dirty="0">
                <a:latin typeface="Vazir" panose="020B0603030804020204" pitchFamily="34" charset="-78"/>
                <a:cs typeface="Vazir" panose="020B0603030804020204" pitchFamily="34" charset="-78"/>
              </a:rPr>
              <a:t>آثار نظامی</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337352" y="1356068"/>
            <a:ext cx="11637146" cy="2239074"/>
          </a:xfrm>
          <a:prstGeom prst="rect">
            <a:avLst/>
          </a:prstGeom>
        </p:spPr>
        <p:txBody>
          <a:bodyPr wrap="square">
            <a:spAutoFit/>
          </a:bodyPr>
          <a:lstStyle/>
          <a:p>
            <a:pPr algn="ctr"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خاص بودن نظامی در سبک شعرهایش نیز مثال‌زدنی است. کارشناسان ادبیات، او را متخصص انتخاب الفاظ و کلمات مناسب به‌منظور ایجاد ترکیبات خاص تازه معرفی می‌کنند. البته نظامی توانایی زیادی در به تصویر کشیدن جزئیات، آن هم با نیروی تخیل خود داشت که همین موضوع هم خاص بودن سبک او را بیش از پیش نمایان می‌کند. البته شعرهای نظامی به‌دلایل مختلف همانند استفاده از اصطلاحات علمی، فلسفی و ترکیبات عربی، پیچیدگی‌های خاص خود را دارد. </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flipH="1" flipV="1">
            <a:off x="3368871" y="4337955"/>
            <a:ext cx="5739031" cy="2117661"/>
          </a:xfrm>
          <a:prstGeom prst="roundRect">
            <a:avLst/>
          </a:prstGeom>
        </p:spPr>
      </p:pic>
    </p:spTree>
    <p:extLst>
      <p:ext uri="{BB962C8B-B14F-4D97-AF65-F5344CB8AC3E}">
        <p14:creationId xmlns:p14="http://schemas.microsoft.com/office/powerpoint/2010/main" val="21137742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892195" y="4993126"/>
            <a:ext cx="1783162" cy="172576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52729" y="1581461"/>
            <a:ext cx="5999053" cy="445506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گنجوی در طول عمر خود، توانست آثار قابل توجهی از خود به یادگار بگذارد. سبک شعرها و داستان‌سرایی نظامی به‌قدری جذاب بوده که هنوز هم با گذشت سال‌های زیاد، شاهد الگوبرداری شاعران زیادی از سبک او هستیم. آثار نظامی شامل مخزن الاسرار، خسرو و شیرین، لیلی و مجنون، هفت پیکر، اسکندرنامه و دیوان قصاید و غزلیات بوده که هرکدام، دریایی از احساس و تخیلات ستودنی نظامی را شامل می‌شوند. بد نیست به هرکدام از آن‌ها، اشاره‌ای کوتاه داشته باشیم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9196" y="577048"/>
            <a:ext cx="2001142" cy="2008827"/>
          </a:xfrm>
          <a:prstGeom prst="rect">
            <a:avLst/>
          </a:prstGeom>
        </p:spPr>
      </p:pic>
      <p:pic>
        <p:nvPicPr>
          <p:cNvPr id="6" name="Picture 5"/>
          <p:cNvPicPr>
            <a:picLocks noChangeAspect="1"/>
          </p:cNvPicPr>
          <p:nvPr/>
        </p:nvPicPr>
        <p:blipFill>
          <a:blip r:embed="rId3"/>
          <a:stretch>
            <a:fillRect/>
          </a:stretch>
        </p:blipFill>
        <p:spPr>
          <a:xfrm rot="20231651">
            <a:off x="1167398" y="924932"/>
            <a:ext cx="3366752" cy="4797622"/>
          </a:xfrm>
          <a:prstGeom prst="roundRect">
            <a:avLst/>
          </a:prstGeom>
        </p:spPr>
      </p:pic>
      <p:sp>
        <p:nvSpPr>
          <p:cNvPr id="3" name="Rectangle 2">
            <a:extLst>
              <a:ext uri="{FF2B5EF4-FFF2-40B4-BE49-F238E27FC236}">
                <a16:creationId xmlns:a16="http://schemas.microsoft.com/office/drawing/2014/main" id="{5818FAEB-9918-26B1-F591-43FD7BB12C87}"/>
              </a:ext>
            </a:extLst>
          </p:cNvPr>
          <p:cNvSpPr/>
          <p:nvPr/>
        </p:nvSpPr>
        <p:spPr>
          <a:xfrm>
            <a:off x="8247355" y="424458"/>
            <a:ext cx="3658284"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آثار نظامی</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2377738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194882" y="4862814"/>
            <a:ext cx="1518036" cy="1603387"/>
          </a:xfrm>
          <a:prstGeom prst="rect">
            <a:avLst/>
          </a:prstGeom>
        </p:spPr>
      </p:pic>
      <p:pic>
        <p:nvPicPr>
          <p:cNvPr id="6" name="Picture 5"/>
          <p:cNvPicPr>
            <a:picLocks noChangeAspect="1"/>
          </p:cNvPicPr>
          <p:nvPr/>
        </p:nvPicPr>
        <p:blipFill>
          <a:blip r:embed="rId3"/>
          <a:stretch>
            <a:fillRect/>
          </a:stretch>
        </p:blipFill>
        <p:spPr>
          <a:xfrm>
            <a:off x="6609615" y="2592960"/>
            <a:ext cx="1170533" cy="1207113"/>
          </a:xfrm>
          <a:prstGeom prst="rect">
            <a:avLst/>
          </a:prstGeom>
        </p:spPr>
      </p:pic>
      <p:sp>
        <p:nvSpPr>
          <p:cNvPr id="5" name="Oval 4"/>
          <p:cNvSpPr/>
          <p:nvPr/>
        </p:nvSpPr>
        <p:spPr>
          <a:xfrm>
            <a:off x="10328856" y="1350635"/>
            <a:ext cx="1648495" cy="15841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47355" y="419920"/>
            <a:ext cx="3601233"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مخزن الاسرار</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440717" y="1444595"/>
            <a:ext cx="4681699" cy="445506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آن جایی که نظامی گنجوی در شعرهای خود، مسائل شخصی مختلفی را ذکر می‌کرد، به‌راحتی می‌توان گفت مخزن الاسرار، نخستین مثنوی او بوده است. نظامی همواره در شعرها به تاریخ‌های بسیار دقیقی از سن فرزند یا سایر موارد اشاره می‌کرد و به همین علت، مشخص شده است خلق این مثنوی در میان سال‌های ۵۶۱ تا ۵۶۹ قمری رخ داده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4"/>
          <a:stretch>
            <a:fillRect/>
          </a:stretch>
        </p:blipFill>
        <p:spPr>
          <a:xfrm rot="376631">
            <a:off x="7083951" y="1442606"/>
            <a:ext cx="4436860" cy="4459044"/>
          </a:xfrm>
          <a:prstGeom prst="roundRect">
            <a:avLst/>
          </a:prstGeom>
        </p:spPr>
      </p:pic>
    </p:spTree>
    <p:extLst>
      <p:ext uri="{BB962C8B-B14F-4D97-AF65-F5344CB8AC3E}">
        <p14:creationId xmlns:p14="http://schemas.microsoft.com/office/powerpoint/2010/main" val="3501802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09593" y="488272"/>
            <a:ext cx="1039813" cy="98168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43914" y="3068506"/>
            <a:ext cx="3276254" cy="328661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605443" y="1914344"/>
            <a:ext cx="5344732" cy="230832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مخزن الاسرار طیف وسیعی از موضوعات مهم زندگی همانند خودشناسی، خداشناسی و ویژگی‌های اخلاقی نیکو را شامل می‌شود. این مثنوی توسط نظامی به ملک فخرالدین بهرام‌شاه بن داوود که والی آذربایجان بود، هدیه شد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rot="21342533">
            <a:off x="758658" y="744201"/>
            <a:ext cx="3873857" cy="5369596"/>
          </a:xfrm>
          <a:prstGeom prst="roundRect">
            <a:avLst/>
          </a:prstGeom>
        </p:spPr>
      </p:pic>
      <p:sp>
        <p:nvSpPr>
          <p:cNvPr id="7" name="Rectangle 6">
            <a:extLst>
              <a:ext uri="{FF2B5EF4-FFF2-40B4-BE49-F238E27FC236}">
                <a16:creationId xmlns:a16="http://schemas.microsoft.com/office/drawing/2014/main" id="{9C2C856B-0E69-C001-0DFB-F2F73482110F}"/>
              </a:ext>
            </a:extLst>
          </p:cNvPr>
          <p:cNvSpPr/>
          <p:nvPr/>
        </p:nvSpPr>
        <p:spPr>
          <a:xfrm>
            <a:off x="8247355" y="419920"/>
            <a:ext cx="3601233"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مخزن الاسرار</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636527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3292" y="598936"/>
            <a:ext cx="1832558" cy="1774090"/>
          </a:xfrm>
          <a:prstGeom prst="rect">
            <a:avLst/>
          </a:prstGeom>
        </p:spPr>
      </p:pic>
      <p:sp>
        <p:nvSpPr>
          <p:cNvPr id="4" name="Oval 3"/>
          <p:cNvSpPr/>
          <p:nvPr/>
        </p:nvSpPr>
        <p:spPr>
          <a:xfrm>
            <a:off x="4353019" y="4906369"/>
            <a:ext cx="1742981" cy="1774209"/>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705599" y="1754822"/>
            <a:ext cx="4949588" cy="2862322"/>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در اشعارش، خلفای سه‌گانه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نیز ستوده، اما جایگاه امام علی(ع) را بالاتر از آنها شمرده است. برخی تراجم‌نگاران او را شیعه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می‌دانند که در حال تقیه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بوده است. در مقابل، قاضی نورالله شوشتری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متکلم شیعه، او را از اشاعره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متمایل به تصوف</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دانسته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7567" y="1064526"/>
            <a:ext cx="4438835" cy="5194538"/>
          </a:xfrm>
          <a:prstGeom prst="roundRect">
            <a:avLst/>
          </a:prstGeom>
        </p:spPr>
      </p:pic>
      <p:sp>
        <p:nvSpPr>
          <p:cNvPr id="5" name="Rectangle 4">
            <a:extLst>
              <a:ext uri="{FF2B5EF4-FFF2-40B4-BE49-F238E27FC236}">
                <a16:creationId xmlns:a16="http://schemas.microsoft.com/office/drawing/2014/main" id="{2A24BAD1-5872-B311-A062-652B05980248}"/>
              </a:ext>
            </a:extLst>
          </p:cNvPr>
          <p:cNvSpPr/>
          <p:nvPr/>
        </p:nvSpPr>
        <p:spPr>
          <a:xfrm>
            <a:off x="8238478" y="420151"/>
            <a:ext cx="358657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نظامی گَنجوی</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261647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37217" y="2287564"/>
            <a:ext cx="1518036" cy="1603387"/>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93208" y="4825466"/>
            <a:ext cx="1466527" cy="1444877"/>
          </a:xfrm>
          <a:prstGeom prst="rect">
            <a:avLst/>
          </a:prstGeom>
        </p:spPr>
      </p:pic>
      <p:sp>
        <p:nvSpPr>
          <p:cNvPr id="2" name="Rectangle 1"/>
          <p:cNvSpPr/>
          <p:nvPr/>
        </p:nvSpPr>
        <p:spPr>
          <a:xfrm>
            <a:off x="8282866" y="417351"/>
            <a:ext cx="364303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خسرو و شیرین</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847424" y="1310095"/>
            <a:ext cx="4701120" cy="4939814"/>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یکی از آثار عاشقانه و فوق‌العاده جذاب نظامی گنجوی، قطعا خسرو و شیرین است که هر مخاطبی را به خود جلب می‌کند. در حقیقت این اثر پیرامون حکایت عشق و علاقه خسرو پرویز شاه (پادشاه بزرگ ساسانی) و شیرین (شاهزاده ارمنی) است که به‌خوبی روایت 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828700">
            <a:off x="7764526" y="1563349"/>
            <a:ext cx="2696262" cy="4744156"/>
          </a:xfrm>
          <a:prstGeom prst="roundRect">
            <a:avLst/>
          </a:prstGeom>
        </p:spPr>
      </p:pic>
    </p:spTree>
    <p:extLst>
      <p:ext uri="{BB962C8B-B14F-4D97-AF65-F5344CB8AC3E}">
        <p14:creationId xmlns:p14="http://schemas.microsoft.com/office/powerpoint/2010/main" val="404538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4067" y="1179205"/>
            <a:ext cx="1170533" cy="1158087"/>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50813" y="609001"/>
            <a:ext cx="1476735" cy="1404006"/>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9982" y="3778893"/>
            <a:ext cx="1392601" cy="1444877"/>
          </a:xfrm>
          <a:prstGeom prst="rect">
            <a:avLst/>
          </a:prstGeom>
        </p:spPr>
      </p:pic>
      <p:sp>
        <p:nvSpPr>
          <p:cNvPr id="2" name="Rectangle 1"/>
          <p:cNvSpPr/>
          <p:nvPr/>
        </p:nvSpPr>
        <p:spPr>
          <a:xfrm>
            <a:off x="5081632" y="1309479"/>
            <a:ext cx="6784395" cy="5162952"/>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این داستان توسط فردوسی حکیم هم در شاهنامه ذکر شده و از آن با عنوان شیرین و فرهاد، یاد می‌کنند. از آن جایی که مادر نظامی، کرد بود و شیرین و فرهاد هم یکی از داستان‌های زیبا و دلنشین منطقه کرمانشاه به حساب می‌آید، می‌توان این‌طور برداشت کرد که نظامی از این داستان باخبر بوده و مجددا آن را به‌صورت شعر، بازگو کرده است</a:t>
            </a: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تاریخ آمده که نظامی، این اثر خود را بنا به درخواست سلطان ارسلان (یکی از پادشاهان سلجوقی) سروده است. شاید کمی دور از انتظار باشد که بگوییم نظامی برای سرودن ۶.۱۵۰ بیت این منظومه عاشقانه، بیشتر از شانزده سال زمان صرف کرده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0767140">
            <a:off x="656741" y="1259779"/>
            <a:ext cx="3819284" cy="3222401"/>
          </a:xfrm>
          <a:prstGeom prst="roundRect">
            <a:avLst/>
          </a:prstGeom>
        </p:spPr>
      </p:pic>
      <p:sp>
        <p:nvSpPr>
          <p:cNvPr id="4" name="Rectangle 3">
            <a:extLst>
              <a:ext uri="{FF2B5EF4-FFF2-40B4-BE49-F238E27FC236}">
                <a16:creationId xmlns:a16="http://schemas.microsoft.com/office/drawing/2014/main" id="{05BE3B20-DA99-4958-67C9-ACFD6CFB36F2}"/>
              </a:ext>
            </a:extLst>
          </p:cNvPr>
          <p:cNvSpPr/>
          <p:nvPr/>
        </p:nvSpPr>
        <p:spPr>
          <a:xfrm>
            <a:off x="8282866" y="417351"/>
            <a:ext cx="364303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خسرو و شیرین</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348270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41488" y="430772"/>
            <a:ext cx="1171978" cy="121061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591859" y="1080668"/>
            <a:ext cx="1519707" cy="160342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91859" y="4828864"/>
            <a:ext cx="1519707" cy="144243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09499" y="416588"/>
            <a:ext cx="3547836"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لیلی و مجنون</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6632695" y="1684501"/>
            <a:ext cx="4970619" cy="445506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لیلی و مجنون را باید به‌عنوان سومین مثنوی نظامی معرفی کنیم که ماجرای عشق دو عاشق نابالغ را روایت می‌کند. با اینکه مثنوی لیلی و مجنون، باز هم به خواست یکی دیگر از پادشاهان زمان نظامی، یعنی شروان به نظم کشیده شد؛ اما توانست در مدت زمان ۴ ماه، این اثر را با ۴.۷۰۰ بیت به اتمام برساند؛ این کار را باید به‌عنوان یکی از شاهکارهای نظامی معرفی کنیم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29641">
            <a:off x="869638" y="540329"/>
            <a:ext cx="3613778" cy="5420666"/>
          </a:xfrm>
          <a:prstGeom prst="roundRect">
            <a:avLst/>
          </a:prstGeom>
        </p:spPr>
      </p:pic>
    </p:spTree>
    <p:extLst>
      <p:ext uri="{BB962C8B-B14F-4D97-AF65-F5344CB8AC3E}">
        <p14:creationId xmlns:p14="http://schemas.microsoft.com/office/powerpoint/2010/main" val="4437126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9793906" y="1502071"/>
            <a:ext cx="1518036" cy="1603387"/>
          </a:xfrm>
          <a:prstGeom prst="rect">
            <a:avLst/>
          </a:prstGeom>
        </p:spPr>
      </p:pic>
      <p:pic>
        <p:nvPicPr>
          <p:cNvPr id="6" name="Picture 5"/>
          <p:cNvPicPr>
            <a:picLocks noChangeAspect="1"/>
          </p:cNvPicPr>
          <p:nvPr/>
        </p:nvPicPr>
        <p:blipFill>
          <a:blip r:embed="rId3"/>
          <a:stretch>
            <a:fillRect/>
          </a:stretch>
        </p:blipFill>
        <p:spPr>
          <a:xfrm>
            <a:off x="6390351" y="3586150"/>
            <a:ext cx="1170533" cy="1207113"/>
          </a:xfrm>
          <a:prstGeom prst="rect">
            <a:avLst/>
          </a:prstGeom>
        </p:spPr>
      </p:pic>
      <p:sp>
        <p:nvSpPr>
          <p:cNvPr id="5" name="Oval 4"/>
          <p:cNvSpPr/>
          <p:nvPr/>
        </p:nvSpPr>
        <p:spPr>
          <a:xfrm>
            <a:off x="6185211" y="4736093"/>
            <a:ext cx="1442433" cy="1378039"/>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10883" y="1358617"/>
            <a:ext cx="4674690" cy="445506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اطلاعات موجود و نظرهای کارشناسان مختلف نشان می‌دهد که نظامی در این مثنوی، داستان عاشقی یک شخصیت عرب را بیان می‌کند و در آن سعی کرده است تفاوت‌های فرهنگی اعراب و ایرانیان را هم نشان دهد. بد نیست بدانید که مثنوی لیلی و مجنون به زبان‌های مهم غربی هم ترجمه شده که این مسئله به‌خوبی ارزش بالای اثر او را نشان می‌دهد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4"/>
          <a:stretch>
            <a:fillRect/>
          </a:stretch>
        </p:blipFill>
        <p:spPr>
          <a:xfrm>
            <a:off x="6906428" y="1236844"/>
            <a:ext cx="3821672" cy="5241788"/>
          </a:xfrm>
          <a:prstGeom prst="roundRect">
            <a:avLst/>
          </a:prstGeom>
        </p:spPr>
      </p:pic>
      <p:sp>
        <p:nvSpPr>
          <p:cNvPr id="8" name="Rectangle 7">
            <a:extLst>
              <a:ext uri="{FF2B5EF4-FFF2-40B4-BE49-F238E27FC236}">
                <a16:creationId xmlns:a16="http://schemas.microsoft.com/office/drawing/2014/main" id="{CED11E90-0B4F-690F-66CE-DBAECB221BD2}"/>
              </a:ext>
            </a:extLst>
          </p:cNvPr>
          <p:cNvSpPr/>
          <p:nvPr/>
        </p:nvSpPr>
        <p:spPr>
          <a:xfrm>
            <a:off x="8309499" y="416588"/>
            <a:ext cx="3547836"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لیلی و مجنون</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306264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09499" y="436913"/>
            <a:ext cx="3524435"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هفت پیکر</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1764406" y="1541880"/>
            <a:ext cx="9028090" cy="4124206"/>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هفت پیکر به‌عنوان چهارمین منظومه نظامی، شهرت زیادی دارد و با نام‌های بهرام‌نامه و هفت گنبد هم شناخته می‌شود. از نظر اعتبار و ارزش، می‌توان هفت پیکر را در کنار خسرو و شیرین قرار داد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اگر بخواهیم یکی از آثار نظامی را نام ببریم که در آن بخش‌های مختلف تاریخی، احساسی و سایر موارد زمان نظامی را شامل می‌شود، قطعا هفت پیکر را نام خواهیم برد. این منظومه از سه بخش تشکیل شده که می‌توان‌بخش نخست آن را مربوط به رویدادهای زمان بهرام پنجم ساسانی عنوان کرد. منظومه هفت پیکر، ترکیبی از جنبه‌های حماسی و غنایی بوده که البته با تخیل رمانتیک نظامی، همراه شده است. بدون تردید، این اثر را باید یکی دیگر از آثار ماندگار در میان آثارهای نظامی به حساب آورد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4" name="Half Frame 3"/>
          <p:cNvSpPr/>
          <p:nvPr/>
        </p:nvSpPr>
        <p:spPr>
          <a:xfrm>
            <a:off x="0" y="0"/>
            <a:ext cx="3953814" cy="2987899"/>
          </a:xfrm>
          <a:prstGeom prst="halfFram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6" name="Picture 5"/>
          <p:cNvPicPr>
            <a:picLocks noChangeAspect="1"/>
          </p:cNvPicPr>
          <p:nvPr/>
        </p:nvPicPr>
        <p:blipFill>
          <a:blip r:embed="rId2"/>
          <a:stretch>
            <a:fillRect/>
          </a:stretch>
        </p:blipFill>
        <p:spPr>
          <a:xfrm rot="10800000">
            <a:off x="8213845" y="3846315"/>
            <a:ext cx="3981033" cy="3011685"/>
          </a:xfrm>
          <a:prstGeom prst="rect">
            <a:avLst/>
          </a:prstGeom>
        </p:spPr>
      </p:pic>
    </p:spTree>
    <p:extLst>
      <p:ext uri="{BB962C8B-B14F-4D97-AF65-F5344CB8AC3E}">
        <p14:creationId xmlns:p14="http://schemas.microsoft.com/office/powerpoint/2010/main" val="1195820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525559" y="4731798"/>
            <a:ext cx="1958530" cy="1973593"/>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52156" y="1315180"/>
            <a:ext cx="1986300" cy="1987468"/>
          </a:xfrm>
          <a:prstGeom prst="rect">
            <a:avLst/>
          </a:prstGeom>
        </p:spPr>
      </p:pic>
      <p:sp>
        <p:nvSpPr>
          <p:cNvPr id="2" name="Rectangle 1"/>
          <p:cNvSpPr/>
          <p:nvPr/>
        </p:nvSpPr>
        <p:spPr>
          <a:xfrm>
            <a:off x="8228124" y="434809"/>
            <a:ext cx="3659076"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اسکندرنامه</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594932" y="1253036"/>
            <a:ext cx="5370862" cy="4939814"/>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یکی دیگر از آثار مشهور نظامی، اسکندرنامه است. البته اسکندرنامه از دو بخش اقبال‌نامه و شرف‌نامه تشکیل شده است. نظامی برای اسکندرنامه از منابع گوناگونی که پیرامون اسکندر وجود داشت، استفاده کرد و با ترکیب داستان‌های مختلف، توانست اثری بسیار جذاب را با ۱۰.۵۰۰ بیت، ایجاد کند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7" name="Picture 6"/>
          <p:cNvPicPr>
            <a:picLocks noChangeAspect="1"/>
          </p:cNvPicPr>
          <p:nvPr/>
        </p:nvPicPr>
        <p:blipFill>
          <a:blip r:embed="rId3"/>
          <a:stretch>
            <a:fillRect/>
          </a:stretch>
        </p:blipFill>
        <p:spPr>
          <a:xfrm>
            <a:off x="7096526" y="1830379"/>
            <a:ext cx="1408298" cy="1472269"/>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064766">
            <a:off x="7797288" y="1540510"/>
            <a:ext cx="3279832" cy="4789136"/>
          </a:xfrm>
          <a:prstGeom prst="roundRect">
            <a:avLst/>
          </a:prstGeom>
        </p:spPr>
      </p:pic>
    </p:spTree>
    <p:extLst>
      <p:ext uri="{BB962C8B-B14F-4D97-AF65-F5344CB8AC3E}">
        <p14:creationId xmlns:p14="http://schemas.microsoft.com/office/powerpoint/2010/main" val="39120030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874449" y="1602106"/>
            <a:ext cx="317551" cy="213789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48135" y="450490"/>
            <a:ext cx="3626314" cy="461665"/>
          </a:xfrm>
          <a:prstGeom prst="rect">
            <a:avLst/>
          </a:prstGeom>
          <a:noFill/>
        </p:spPr>
        <p:txBody>
          <a:bodyPr wrap="none" rtlCol="0">
            <a:spAutoFit/>
          </a:bodyPr>
          <a:lstStyle/>
          <a:p>
            <a:r>
              <a:rPr lang="fa-IR" sz="2400" b="1" dirty="0">
                <a:latin typeface="Vazir" panose="020B0603030804020204" pitchFamily="34" charset="-78"/>
                <a:cs typeface="Vazir" panose="020B0603030804020204" pitchFamily="34" charset="-78"/>
              </a:rPr>
              <a:t>دیوان قصاید و غزلیات نظامی</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355107" y="1259834"/>
            <a:ext cx="11233753" cy="1131079"/>
          </a:xfrm>
          <a:prstGeom prst="rect">
            <a:avLst/>
          </a:prstGeom>
        </p:spPr>
        <p:txBody>
          <a:bodyPr wrap="square">
            <a:spAutoFit/>
          </a:bodyPr>
          <a:lstStyle/>
          <a:p>
            <a:pPr algn="ctr"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این دیوان در سه بخش احوال، آثار و دیوان نظامی، آن هم با تلاش سعید نفیسی جمع‌آوری شده است. البته بخش دیوان به‌تنهایی شامل چهار بخش دیگر همانند قصاید، غزلیات، قطعات و ابیات پراکنده می‌شود.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449835" y="3508049"/>
            <a:ext cx="4737125" cy="2960703"/>
          </a:xfrm>
          <a:prstGeom prst="roundRect">
            <a:avLst/>
          </a:prstGeom>
        </p:spPr>
      </p:pic>
      <p:sp>
        <p:nvSpPr>
          <p:cNvPr id="6" name="Rectangle 5"/>
          <p:cNvSpPr/>
          <p:nvPr/>
        </p:nvSpPr>
        <p:spPr>
          <a:xfrm>
            <a:off x="0" y="6581104"/>
            <a:ext cx="6068096" cy="27689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604" y="2870761"/>
            <a:ext cx="4527251" cy="3152099"/>
          </a:xfrm>
          <a:prstGeom prst="roundRect">
            <a:avLst/>
          </a:prstGeom>
        </p:spPr>
      </p:pic>
    </p:spTree>
    <p:extLst>
      <p:ext uri="{BB962C8B-B14F-4D97-AF65-F5344CB8AC3E}">
        <p14:creationId xmlns:p14="http://schemas.microsoft.com/office/powerpoint/2010/main" val="27357234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47364" y="5269445"/>
            <a:ext cx="1399505" cy="1471033"/>
          </a:xfrm>
          <a:prstGeom prst="rect">
            <a:avLst/>
          </a:prstGeom>
        </p:spPr>
      </p:pic>
      <p:pic>
        <p:nvPicPr>
          <p:cNvPr id="6" name="Picture 5"/>
          <p:cNvPicPr>
            <a:picLocks noChangeAspect="1"/>
          </p:cNvPicPr>
          <p:nvPr/>
        </p:nvPicPr>
        <p:blipFill>
          <a:blip r:embed="rId3"/>
          <a:stretch>
            <a:fillRect/>
          </a:stretch>
        </p:blipFill>
        <p:spPr>
          <a:xfrm>
            <a:off x="700712" y="181155"/>
            <a:ext cx="1962589" cy="1988273"/>
          </a:xfrm>
          <a:prstGeom prst="rect">
            <a:avLst/>
          </a:prstGeom>
        </p:spPr>
      </p:pic>
      <p:sp>
        <p:nvSpPr>
          <p:cNvPr id="3" name="Rectangle 2"/>
          <p:cNvSpPr/>
          <p:nvPr/>
        </p:nvSpPr>
        <p:spPr>
          <a:xfrm>
            <a:off x="6332113" y="1237981"/>
            <a:ext cx="5718219" cy="4678204"/>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دکتر مهدی نوریان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endPar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از خداوند توفیق طلب می‌کند که ره تحقیق را به او نشان دهد. ذکر این نکته ضروری است که «تحقیق» در روزگار ما معنی و مفهوم متفاوتی با آنچه که نظامی مطرح کرده است، دارد. نظامی «تحقیق» را در معنای سیر وسلوک عارفانه و جستجوی حقیقت محض بیان کرده است. البته این معنی در متون گذشته و قدیم ما و نزد دیگر شاعران نیز به چشم می‌خورد. به عنوان نمونه سعدی و خاقانی شروانی به این مهم اشاره دارند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391533">
            <a:off x="412124" y="1244421"/>
            <a:ext cx="5424890" cy="4965132"/>
          </a:xfrm>
          <a:prstGeom prst="roundRect">
            <a:avLst/>
          </a:prstGeom>
        </p:spPr>
      </p:pic>
      <p:sp>
        <p:nvSpPr>
          <p:cNvPr id="4" name="Bevel 3"/>
          <p:cNvSpPr/>
          <p:nvPr/>
        </p:nvSpPr>
        <p:spPr>
          <a:xfrm>
            <a:off x="6084479" y="212008"/>
            <a:ext cx="5965853" cy="871428"/>
          </a:xfrm>
          <a:prstGeom prst="bevel">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96454" y="441001"/>
            <a:ext cx="5541902" cy="430887"/>
          </a:xfrm>
          <a:prstGeom prst="rect">
            <a:avLst/>
          </a:prstGeom>
          <a:noFill/>
        </p:spPr>
        <p:txBody>
          <a:bodyPr wrap="none" rtlCol="0">
            <a:spAutoFit/>
          </a:bodyPr>
          <a:lstStyle/>
          <a:p>
            <a:r>
              <a:rPr lang="fa-IR" sz="2200" b="1" dirty="0">
                <a:latin typeface="Vazir" panose="020B0603030804020204" pitchFamily="34" charset="-78"/>
                <a:cs typeface="Vazir" panose="020B0603030804020204" pitchFamily="34" charset="-78"/>
              </a:rPr>
              <a:t>اهمیت نظامی گنجوی از زبان اساتید زبان فارسی</a:t>
            </a:r>
            <a:endParaRPr lang="en-US" sz="22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670172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9451" y="819901"/>
            <a:ext cx="1259180" cy="1280271"/>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4363" y="4545250"/>
            <a:ext cx="2169188" cy="2170364"/>
          </a:xfrm>
          <a:prstGeom prst="rect">
            <a:avLst/>
          </a:prstGeom>
        </p:spPr>
      </p:pic>
      <p:sp>
        <p:nvSpPr>
          <p:cNvPr id="2" name="Rectangle 1"/>
          <p:cNvSpPr/>
          <p:nvPr/>
        </p:nvSpPr>
        <p:spPr>
          <a:xfrm>
            <a:off x="7313982" y="1912332"/>
            <a:ext cx="4244894" cy="3901068"/>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اگر پنج گنج نظامی را به مثابه یک منحنی معنادار در نظر بگیریم؛ نقطه آغاز آن مخزن الاسرار است که با خسرو و شیرین و لیلی و مجنون بر می‌آید و فراتر می‌رود و در هفت پیکر به نقطه اوج و کمال هنری و روایی خود می‌رسد و درپی آن فروتر می‌شود و در اسکندرنامه به پایان می‌رسد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8321040" y="441996"/>
            <a:ext cx="3685880"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دکتر مهدی محبتی</a:t>
            </a:r>
            <a:r>
              <a:rPr lang="en-US" sz="2400" b="1" dirty="0">
                <a:latin typeface="Vazir" panose="020B0603030804020204" pitchFamily="34" charset="-78"/>
                <a:cs typeface="Vazir" panose="020B0603030804020204" pitchFamily="34" charset="-78"/>
              </a:rPr>
              <a:t> </a:t>
            </a:r>
          </a:p>
        </p:txBody>
      </p:sp>
      <p:pic>
        <p:nvPicPr>
          <p:cNvPr id="4" name="Picture 3"/>
          <p:cNvPicPr>
            <a:picLocks noChangeAspect="1"/>
          </p:cNvPicPr>
          <p:nvPr/>
        </p:nvPicPr>
        <p:blipFill>
          <a:blip r:embed="rId4"/>
          <a:stretch>
            <a:fillRect/>
          </a:stretch>
        </p:blipFill>
        <p:spPr>
          <a:xfrm rot="394827">
            <a:off x="460414" y="1279026"/>
            <a:ext cx="5261556" cy="4472323"/>
          </a:xfrm>
          <a:prstGeom prst="roundRect">
            <a:avLst/>
          </a:prstGeom>
        </p:spPr>
      </p:pic>
    </p:spTree>
    <p:extLst>
      <p:ext uri="{BB962C8B-B14F-4D97-AF65-F5344CB8AC3E}">
        <p14:creationId xmlns:p14="http://schemas.microsoft.com/office/powerpoint/2010/main" val="4187053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05246" y="4057935"/>
            <a:ext cx="2224502" cy="2158171"/>
          </a:xfrm>
          <a:prstGeom prst="rect">
            <a:avLst/>
          </a:prstGeom>
        </p:spPr>
      </p:pic>
      <p:sp>
        <p:nvSpPr>
          <p:cNvPr id="2" name="Rectangle 1"/>
          <p:cNvSpPr/>
          <p:nvPr/>
        </p:nvSpPr>
        <p:spPr>
          <a:xfrm>
            <a:off x="1180563" y="1334645"/>
            <a:ext cx="5361904" cy="3416320"/>
          </a:xfrm>
          <a:prstGeom prst="rect">
            <a:avLst/>
          </a:prstGeom>
        </p:spPr>
        <p:txBody>
          <a:bodyPr wrap="square">
            <a:spAutoFit/>
          </a:bodyPr>
          <a:lstStyle/>
          <a:p>
            <a:pPr algn="justLow" rtl="1">
              <a:lnSpc>
                <a:spcPct val="200000"/>
              </a:lnSpc>
              <a:spcBef>
                <a:spcPts val="600"/>
              </a:spcBef>
              <a:spcAft>
                <a:spcPts val="6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اگر بخواهیم به مخزن الاسرار و دیگر اشعار نظامی با رویکرد تحلیل محتوایی بنگریم، شاهد هستیم که کلید واژه‌هایی مدام در این اشعار تکرار می‌شوند که یکی از آن‌ها «عشق است» و در کنار آن، امید یکی از مهمترین کلید واژه‌های اشعار نظامی است. نظامی از پس قرن‌ها مخاطب خود را فرا می‌خواند تا شعر او را بخواند و با او وارد گفت گو شود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8222811" y="436740"/>
            <a:ext cx="370622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دکتر مریم صالحی نیا</a:t>
            </a:r>
            <a:endParaRPr lang="en-US" sz="2400" b="1"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7305208" y="1405667"/>
            <a:ext cx="3706229" cy="4654334"/>
          </a:xfrm>
          <a:prstGeom prst="roundRect">
            <a:avLst/>
          </a:prstGeom>
        </p:spPr>
      </p:pic>
    </p:spTree>
    <p:extLst>
      <p:ext uri="{BB962C8B-B14F-4D97-AF65-F5344CB8AC3E}">
        <p14:creationId xmlns:p14="http://schemas.microsoft.com/office/powerpoint/2010/main" val="762209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577047" y="2184034"/>
            <a:ext cx="1571223" cy="157562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52046" y="3633187"/>
            <a:ext cx="2145715" cy="2158963"/>
          </a:xfrm>
          <a:prstGeom prst="rect">
            <a:avLst/>
          </a:prstGeom>
        </p:spPr>
      </p:pic>
      <p:sp>
        <p:nvSpPr>
          <p:cNvPr id="2" name="Rectangle 1"/>
          <p:cNvSpPr/>
          <p:nvPr/>
        </p:nvSpPr>
        <p:spPr>
          <a:xfrm>
            <a:off x="192415" y="1161652"/>
            <a:ext cx="11807169" cy="1131079"/>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اثر او پنج گنج یا خمسه نظامی، شامل پنج مثنوی با نام‌های مَخزنُ الْاَسرار، خسرو و شیرین، لیلی و مجنون، هفت‌پیکر و اسکندرنامه است. برای او دیوانی نیز ذکر کرده‌اند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3" name="Picture 2"/>
          <p:cNvPicPr>
            <a:picLocks noChangeAspect="1"/>
          </p:cNvPicPr>
          <p:nvPr/>
        </p:nvPicPr>
        <p:blipFill>
          <a:blip r:embed="rId3"/>
          <a:stretch>
            <a:fillRect/>
          </a:stretch>
        </p:blipFill>
        <p:spPr>
          <a:xfrm rot="1188584">
            <a:off x="6953800" y="2510332"/>
            <a:ext cx="2569355" cy="3686465"/>
          </a:xfrm>
          <a:prstGeom prst="roundRect">
            <a:avLst>
              <a:gd name="adj" fmla="val 50000"/>
            </a:avLst>
          </a:prstGeom>
        </p:spPr>
      </p:pic>
      <p:pic>
        <p:nvPicPr>
          <p:cNvPr id="4" name="Picture 3"/>
          <p:cNvPicPr>
            <a:picLocks noChangeAspect="1"/>
          </p:cNvPicPr>
          <p:nvPr/>
        </p:nvPicPr>
        <p:blipFill>
          <a:blip r:embed="rId4"/>
          <a:stretch>
            <a:fillRect/>
          </a:stretch>
        </p:blipFill>
        <p:spPr>
          <a:xfrm rot="21157081">
            <a:off x="1027704" y="2105714"/>
            <a:ext cx="3850177" cy="4321061"/>
          </a:xfrm>
          <a:prstGeom prst="roundRect">
            <a:avLst>
              <a:gd name="adj" fmla="val 50000"/>
            </a:avLst>
          </a:prstGeom>
        </p:spPr>
      </p:pic>
      <p:sp>
        <p:nvSpPr>
          <p:cNvPr id="8" name="Rectangle 7">
            <a:extLst>
              <a:ext uri="{FF2B5EF4-FFF2-40B4-BE49-F238E27FC236}">
                <a16:creationId xmlns:a16="http://schemas.microsoft.com/office/drawing/2014/main" id="{276C7738-E452-D0BA-E6B3-28592BB81FD9}"/>
              </a:ext>
            </a:extLst>
          </p:cNvPr>
          <p:cNvSpPr/>
          <p:nvPr/>
        </p:nvSpPr>
        <p:spPr>
          <a:xfrm>
            <a:off x="8238478" y="420151"/>
            <a:ext cx="3586577"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نظامی گَنجوی</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866388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1209" y="314284"/>
            <a:ext cx="1890550" cy="1882866"/>
          </a:xfrm>
          <a:prstGeom prst="rect">
            <a:avLst/>
          </a:prstGeom>
        </p:spPr>
      </p:pic>
      <p:sp>
        <p:nvSpPr>
          <p:cNvPr id="2" name="Rectangle 1"/>
          <p:cNvSpPr/>
          <p:nvPr/>
        </p:nvSpPr>
        <p:spPr>
          <a:xfrm>
            <a:off x="6161288" y="1255717"/>
            <a:ext cx="5610002" cy="5078313"/>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حکیم نظامی گنجوی با سرودن پنج منظومه، معروف به خمسه نظامی نام خود را در ادبیات فارسی ماندگار کرده است. برخی از محققان معتقدند که نظامی قصد اولیه‌ای برای سرودن این پنج منظومه و خلق مجموعه‌ای به نام خمسه را نداشته و بنابر موقعیت‌هایی که برای او پیش آمده، این پنج منظومه را سروده و یکی پس از دیگری آن‌ها را به اتمام رسانده است. لذا به طور اتفاقی، تعداد منظومه‌ها به «پنج» رسیده و بعد از نظامی، با فاصله اندکی فاصله زمانی، این پنج منظومه را در مجموعه‌ای گردآورده‌اند و نام آنرا پنج گنج یا خمسه گذاشته‌اند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9160863" y="442087"/>
            <a:ext cx="2779928" cy="461665"/>
          </a:xfrm>
          <a:prstGeom prst="rect">
            <a:avLst/>
          </a:prstGeom>
          <a:noFill/>
        </p:spPr>
        <p:txBody>
          <a:bodyPr wrap="none" rtlCol="0">
            <a:spAutoFit/>
          </a:bodyPr>
          <a:lstStyle/>
          <a:p>
            <a:r>
              <a:rPr lang="fa-IR" sz="2400" b="1" dirty="0">
                <a:latin typeface="Vazir" panose="020B0603030804020204" pitchFamily="34" charset="-78"/>
                <a:cs typeface="Vazir" panose="020B0603030804020204" pitchFamily="34" charset="-78"/>
              </a:rPr>
              <a:t>دکتر عباس واعظ زاده</a:t>
            </a:r>
            <a:r>
              <a:rPr lang="en-US" sz="2400" b="1" dirty="0">
                <a:latin typeface="Vazir" panose="020B0603030804020204" pitchFamily="34" charset="-78"/>
                <a:cs typeface="Vazir" panose="020B0603030804020204" pitchFamily="34" charset="-78"/>
              </a:rPr>
              <a:t>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7972" y="4893961"/>
            <a:ext cx="1314291" cy="1280271"/>
          </a:xfrm>
          <a:prstGeom prst="rect">
            <a:avLst/>
          </a:prstGeom>
        </p:spPr>
      </p:pic>
      <p:pic>
        <p:nvPicPr>
          <p:cNvPr id="5" name="Picture 4"/>
          <p:cNvPicPr>
            <a:picLocks noChangeAspect="1"/>
          </p:cNvPicPr>
          <p:nvPr/>
        </p:nvPicPr>
        <p:blipFill>
          <a:blip r:embed="rId4"/>
          <a:stretch>
            <a:fillRect/>
          </a:stretch>
        </p:blipFill>
        <p:spPr>
          <a:xfrm>
            <a:off x="771286" y="826256"/>
            <a:ext cx="3760900" cy="5008836"/>
          </a:xfrm>
          <a:prstGeom prst="roundRect">
            <a:avLst/>
          </a:prstGeom>
        </p:spPr>
      </p:pic>
    </p:spTree>
    <p:extLst>
      <p:ext uri="{BB962C8B-B14F-4D97-AF65-F5344CB8AC3E}">
        <p14:creationId xmlns:p14="http://schemas.microsoft.com/office/powerpoint/2010/main" val="14578818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09280" y="419100"/>
            <a:ext cx="3616960" cy="461665"/>
          </a:xfrm>
          <a:prstGeom prst="rect">
            <a:avLst/>
          </a:prstGeom>
          <a:noFill/>
        </p:spPr>
        <p:txBody>
          <a:bodyPr wrap="square" rtlCol="0">
            <a:spAutoFit/>
          </a:bodyPr>
          <a:lstStyle>
            <a:defPPr>
              <a:defRPr lang="en-US"/>
            </a:defPPr>
            <a:lvl1pPr>
              <a:defRPr sz="2400" b="1">
                <a:latin typeface="Vazir" panose="020B0603030804020204" pitchFamily="34" charset="-78"/>
                <a:cs typeface="Vazir" panose="020B0603030804020204" pitchFamily="34" charset="-78"/>
              </a:defRPr>
            </a:lvl1pPr>
          </a:lstStyle>
          <a:p>
            <a:pPr algn="ctr"/>
            <a:r>
              <a:rPr lang="fa-IR" dirty="0"/>
              <a:t>منابع</a:t>
            </a:r>
            <a:endParaRPr lang="en-US" dirty="0"/>
          </a:p>
        </p:txBody>
      </p:sp>
      <p:sp>
        <p:nvSpPr>
          <p:cNvPr id="3" name="Rectangle 2"/>
          <p:cNvSpPr/>
          <p:nvPr/>
        </p:nvSpPr>
        <p:spPr>
          <a:xfrm>
            <a:off x="519079" y="966659"/>
            <a:ext cx="2477986" cy="4924681"/>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https://fa.wikipedia.org/</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https://ganjoor.net/</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https://www.kojaro.com/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https://fa.wikishia.net/</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https://fa.wikifeqh.ir/</a:t>
            </a:r>
            <a:endParaRPr lang="fa-IR" dirty="0">
              <a:latin typeface="Times New Roman" panose="02020603050405020304" pitchFamily="18" charset="0"/>
              <a:cs typeface="Times New Roman" panose="02020603050405020304" pitchFamily="18" charset="0"/>
            </a:endParaRPr>
          </a:p>
          <a:p>
            <a:pPr>
              <a:lnSpc>
                <a:spcPct val="300000"/>
              </a:lnSpc>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4629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8479" y="428652"/>
            <a:ext cx="3561172"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ولادت</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303966" y="1185499"/>
            <a:ext cx="5506686" cy="3277820"/>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وی در حوالی سنهء ۵۳۰ ه ق (سال ولادت وی به درستی معلوم نیست، محققان حدس‌های گوناگونی زده‌اند، بعضی رقم ۵۳۵ و برخی سنین بین ۵۴۰ تا ۵۵۳ را اختیار کرده‌اند، آقای دکتر صفا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سال ۵۳۰ را به صواب نزدیک‌تر دانسته‌اند.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7" name="Rectangle 6"/>
          <p:cNvSpPr/>
          <p:nvPr/>
        </p:nvSpPr>
        <p:spPr>
          <a:xfrm>
            <a:off x="0" y="5293217"/>
            <a:ext cx="12192000" cy="156478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362052" y="1341192"/>
            <a:ext cx="5278548" cy="5278548"/>
          </a:xfrm>
          <a:prstGeom prst="flowChartConnector">
            <a:avLst/>
          </a:prstGeom>
          <a:ln w="76200">
            <a:solidFill>
              <a:schemeClr val="bg1"/>
            </a:solidFill>
          </a:ln>
        </p:spPr>
      </p:pic>
    </p:spTree>
    <p:extLst>
      <p:ext uri="{BB962C8B-B14F-4D97-AF65-F5344CB8AC3E}">
        <p14:creationId xmlns:p14="http://schemas.microsoft.com/office/powerpoint/2010/main" val="30091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1885" y="1492340"/>
            <a:ext cx="10958193" cy="4585871"/>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راجع به مادرش گفته است</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گر مادرم آن رئیسه کرد ••••• مادرصفتانه پیش من مرد)</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اشعار او همه جا ذکر گنجه است و تقریباً در این‌مطلب همه تذکره‌نویسان اتفاق دارند بعضی به دلیل این ابیات</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چو دُر گرچه در بحر گنجه گمم ••••• ولی از قهستان شهر قمم</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تفرش دهی هست تا نام او •••••نظامی از آنجا شده نام جو</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اصلش را از قُهِستانِ قم دانسته‌اند، آقای دکتر صفا احتمال می‌دهند که این ابیات الحاقی باشد و از نظامی نباشد</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endParaRPr lang="en-US"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برخی دیگر از «تا» (روستایی در تفرش) نوشته‌اند. در بسیاری از تذکره‌های کهن تخلصش نظامی مطّرزی ضبط شده است</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endParaRPr lang="en-US"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4" name="TextBox 3"/>
          <p:cNvSpPr txBox="1"/>
          <p:nvPr/>
        </p:nvSpPr>
        <p:spPr>
          <a:xfrm>
            <a:off x="8296449" y="425835"/>
            <a:ext cx="3491661" cy="430887"/>
          </a:xfrm>
          <a:prstGeom prst="rect">
            <a:avLst/>
          </a:prstGeom>
          <a:noFill/>
        </p:spPr>
        <p:txBody>
          <a:bodyPr wrap="none" rtlCol="0">
            <a:spAutoFit/>
          </a:bodyPr>
          <a:lstStyle>
            <a:defPPr>
              <a:defRPr lang="en-US"/>
            </a:defPPr>
            <a:lvl1pPr>
              <a:defRPr sz="2400" b="1">
                <a:latin typeface="Vazir" panose="020B0603030804020204" pitchFamily="34" charset="-78"/>
                <a:cs typeface="Vazir" panose="020B0603030804020204" pitchFamily="34" charset="-78"/>
              </a:defRPr>
            </a:lvl1pPr>
          </a:lstStyle>
          <a:p>
            <a:pPr algn="ctr"/>
            <a:r>
              <a:rPr lang="fa-IR" sz="2200" dirty="0"/>
              <a:t>از مادری کرد نژاد در گنجه بزاد</a:t>
            </a:r>
          </a:p>
        </p:txBody>
      </p:sp>
      <p:sp>
        <p:nvSpPr>
          <p:cNvPr id="5" name="Rectangle 4"/>
          <p:cNvSpPr/>
          <p:nvPr/>
        </p:nvSpPr>
        <p:spPr>
          <a:xfrm>
            <a:off x="0" y="219773"/>
            <a:ext cx="7315202" cy="19318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3107784" y="6448376"/>
            <a:ext cx="9084216" cy="234675"/>
          </a:xfrm>
          <a:prstGeom prst="rect">
            <a:avLst/>
          </a:prstGeom>
        </p:spPr>
      </p:pic>
    </p:spTree>
    <p:extLst>
      <p:ext uri="{BB962C8B-B14F-4D97-AF65-F5344CB8AC3E}">
        <p14:creationId xmlns:p14="http://schemas.microsoft.com/office/powerpoint/2010/main" val="3353992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330557" y="987872"/>
            <a:ext cx="1584101" cy="1616299"/>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520484" y="4216074"/>
            <a:ext cx="2215166" cy="213789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47354" y="426480"/>
            <a:ext cx="361408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ازدواج</a:t>
            </a:r>
            <a:endParaRPr lang="en-US" sz="2400" b="1" dirty="0">
              <a:latin typeface="Vazir" panose="020B0603030804020204" pitchFamily="34" charset="-78"/>
              <a:cs typeface="Vazir" panose="020B0603030804020204" pitchFamily="34" charset="-78"/>
            </a:endParaRPr>
          </a:p>
        </p:txBody>
      </p:sp>
      <p:sp>
        <p:nvSpPr>
          <p:cNvPr id="3" name="Rectangle 2"/>
          <p:cNvSpPr/>
          <p:nvPr/>
        </p:nvSpPr>
        <p:spPr>
          <a:xfrm>
            <a:off x="6478074" y="1701768"/>
            <a:ext cx="5383369" cy="2862322"/>
          </a:xfrm>
          <a:prstGeom prst="rect">
            <a:avLst/>
          </a:prstGeom>
        </p:spPr>
        <p:txBody>
          <a:bodyPr wrap="square">
            <a:spAutoFit/>
          </a:bodyPr>
          <a:lstStyle/>
          <a:p>
            <a:pPr algn="justLow" rtl="1">
              <a:lnSpc>
                <a:spcPct val="2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اشاره‌های موجود در خسرو و شیرین دانسته می‌شود که اولین همسر او، کنیزکی بوده است که دارای دربند به عنوان هدیه برایش فرستاده بود. این همسر نظامی، زمانی که نظامی سرودن خسرو و شیرین را به پایان رساند و پسرشان محمد هفت سال بیشتر نداشت، از دنیا رفته بوده‌است.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92427" y="1572979"/>
            <a:ext cx="5434885" cy="4261150"/>
          </a:xfrm>
          <a:prstGeom prst="roundRect">
            <a:avLst/>
          </a:prstGeom>
        </p:spPr>
      </p:pic>
    </p:spTree>
    <p:extLst>
      <p:ext uri="{BB962C8B-B14F-4D97-AF65-F5344CB8AC3E}">
        <p14:creationId xmlns:p14="http://schemas.microsoft.com/office/powerpoint/2010/main" val="1647675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8350275" y="1383096"/>
            <a:ext cx="3408245" cy="3260796"/>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61633" y="1743923"/>
            <a:ext cx="5050895" cy="2446824"/>
          </a:xfrm>
          <a:prstGeom prst="rect">
            <a:avLst/>
          </a:prstGeom>
        </p:spPr>
        <p:txBody>
          <a:bodyPr wrap="square">
            <a:spAutoFit/>
          </a:bodyPr>
          <a:lstStyle/>
          <a:p>
            <a:pPr algn="justLow" rtl="1">
              <a:lnSpc>
                <a:spcPct val="300000"/>
              </a:lnSpc>
              <a:spcBef>
                <a:spcPts val="600"/>
              </a:spcBef>
              <a:spcAft>
                <a:spcPts val="6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نظامی پس از مرگ این زن همسر دیگری اختیار نمود که این زن نیز به جوانی درگذشت و نظامی ناگزیر زن دیگری گرفت که او نیز درگذشت.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17041" y="1757779"/>
            <a:ext cx="2988023" cy="4496188"/>
          </a:xfrm>
          <a:prstGeom prst="roundRect">
            <a:avLst/>
          </a:prstGeom>
        </p:spPr>
      </p:pic>
      <p:sp>
        <p:nvSpPr>
          <p:cNvPr id="6" name="Rectangle 5">
            <a:extLst>
              <a:ext uri="{FF2B5EF4-FFF2-40B4-BE49-F238E27FC236}">
                <a16:creationId xmlns:a16="http://schemas.microsoft.com/office/drawing/2014/main" id="{A7E9DD4A-CBC2-6285-CECC-80B5AD12F78F}"/>
              </a:ext>
            </a:extLst>
          </p:cNvPr>
          <p:cNvSpPr/>
          <p:nvPr/>
        </p:nvSpPr>
        <p:spPr>
          <a:xfrm>
            <a:off x="8247354" y="426480"/>
            <a:ext cx="3614089" cy="461665"/>
          </a:xfrm>
          <a:prstGeom prst="rect">
            <a:avLst/>
          </a:prstGeom>
          <a:noFill/>
        </p:spPr>
        <p:txBody>
          <a:bodyPr wrap="square" rtlCol="0">
            <a:spAutoFit/>
          </a:bodyPr>
          <a:lstStyle/>
          <a:p>
            <a:pPr algn="ctr"/>
            <a:r>
              <a:rPr lang="fa-IR" sz="2400" b="1" dirty="0">
                <a:latin typeface="Vazir" panose="020B0603030804020204" pitchFamily="34" charset="-78"/>
                <a:cs typeface="Vazir" panose="020B0603030804020204" pitchFamily="34" charset="-78"/>
              </a:rPr>
              <a:t>ازدواج</a:t>
            </a:r>
            <a:endParaRPr lang="en-US" sz="2400" b="1"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76564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3627</Words>
  <Application>Microsoft Office PowerPoint</Application>
  <PresentationFormat>Widescreen</PresentationFormat>
  <Paragraphs>141</Paragraphs>
  <Slides>51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42</cp:revision>
  <dcterms:created xsi:type="dcterms:W3CDTF">2024-06-09T12:47:28Z</dcterms:created>
  <dcterms:modified xsi:type="dcterms:W3CDTF">2024-06-19T10:12:04Z</dcterms:modified>
</cp:coreProperties>
</file>