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88"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9"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B9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94660"/>
  </p:normalViewPr>
  <p:slideViewPr>
    <p:cSldViewPr snapToGrid="0">
      <p:cViewPr varScale="1">
        <p:scale>
          <a:sx n="81" d="100"/>
          <a:sy n="81" d="100"/>
        </p:scale>
        <p:origin x="70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Half Frame 1"/>
          <p:cNvSpPr/>
          <p:nvPr userDrawn="1"/>
        </p:nvSpPr>
        <p:spPr>
          <a:xfrm rot="16200000">
            <a:off x="32964" y="5557464"/>
            <a:ext cx="1267572" cy="1257300"/>
          </a:xfrm>
          <a:prstGeom prst="halfFram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10858499" y="5539627"/>
            <a:ext cx="1300035" cy="1280271"/>
          </a:xfrm>
          <a:prstGeom prst="rect">
            <a:avLst/>
          </a:prstGeom>
        </p:spPr>
      </p:pic>
      <p:sp>
        <p:nvSpPr>
          <p:cNvPr id="12" name="Rectangle 11"/>
          <p:cNvSpPr/>
          <p:nvPr userDrawn="1"/>
        </p:nvSpPr>
        <p:spPr>
          <a:xfrm>
            <a:off x="0" y="228600"/>
            <a:ext cx="12192000" cy="5842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3016250" y="6508750"/>
            <a:ext cx="6159500" cy="4571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flipH="1" flipV="1">
            <a:off x="3251200" y="81281"/>
            <a:ext cx="6159500" cy="4571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3384549" y="6617334"/>
            <a:ext cx="5384800"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flipV="1">
            <a:off x="4121150" y="6725917"/>
            <a:ext cx="3949700" cy="4571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2182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936EF4B-C3A0-DC9D-97E1-1CC78BF72A1B}"/>
              </a:ext>
            </a:extLst>
          </p:cNvPr>
          <p:cNvSpPr>
            <a:spLocks noGrp="1"/>
          </p:cNvSpPr>
          <p:nvPr>
            <p:ph type="pic" sz="quarter" idx="10"/>
          </p:nvPr>
        </p:nvSpPr>
        <p:spPr>
          <a:xfrm>
            <a:off x="4160172" y="-1"/>
            <a:ext cx="8031827" cy="6858000"/>
          </a:xfrm>
          <a:custGeom>
            <a:avLst/>
            <a:gdLst>
              <a:gd name="connsiteX0" fmla="*/ 881567 w 8031827"/>
              <a:gd name="connsiteY0" fmla="*/ 912915 h 6858000"/>
              <a:gd name="connsiteX1" fmla="*/ 883774 w 8031827"/>
              <a:gd name="connsiteY1" fmla="*/ 916064 h 6858000"/>
              <a:gd name="connsiteX2" fmla="*/ 884657 w 8031827"/>
              <a:gd name="connsiteY2" fmla="*/ 918761 h 6858000"/>
              <a:gd name="connsiteX3" fmla="*/ 885098 w 8031827"/>
              <a:gd name="connsiteY3" fmla="*/ 921909 h 6858000"/>
              <a:gd name="connsiteX4" fmla="*/ 885539 w 8031827"/>
              <a:gd name="connsiteY4" fmla="*/ 924606 h 6858000"/>
              <a:gd name="connsiteX5" fmla="*/ 885098 w 8031827"/>
              <a:gd name="connsiteY5" fmla="*/ 927304 h 6858000"/>
              <a:gd name="connsiteX6" fmla="*/ 884657 w 8031827"/>
              <a:gd name="connsiteY6" fmla="*/ 930452 h 6858000"/>
              <a:gd name="connsiteX7" fmla="*/ 882891 w 8031827"/>
              <a:gd name="connsiteY7" fmla="*/ 933149 h 6858000"/>
              <a:gd name="connsiteX8" fmla="*/ 882008 w 8031827"/>
              <a:gd name="connsiteY8" fmla="*/ 935847 h 6858000"/>
              <a:gd name="connsiteX9" fmla="*/ 877595 w 8031827"/>
              <a:gd name="connsiteY9" fmla="*/ 941692 h 6858000"/>
              <a:gd name="connsiteX10" fmla="*/ 872740 w 8031827"/>
              <a:gd name="connsiteY10" fmla="*/ 947987 h 6858000"/>
              <a:gd name="connsiteX11" fmla="*/ 866562 w 8031827"/>
              <a:gd name="connsiteY11" fmla="*/ 953834 h 6858000"/>
              <a:gd name="connsiteX12" fmla="*/ 859942 w 8031827"/>
              <a:gd name="connsiteY12" fmla="*/ 960578 h 6858000"/>
              <a:gd name="connsiteX13" fmla="*/ 846259 w 8031827"/>
              <a:gd name="connsiteY13" fmla="*/ 974067 h 6858000"/>
              <a:gd name="connsiteX14" fmla="*/ 839639 w 8031827"/>
              <a:gd name="connsiteY14" fmla="*/ 981261 h 6858000"/>
              <a:gd name="connsiteX15" fmla="*/ 833019 w 8031827"/>
              <a:gd name="connsiteY15" fmla="*/ 989356 h 6858000"/>
              <a:gd name="connsiteX16" fmla="*/ 827282 w 8031827"/>
              <a:gd name="connsiteY16" fmla="*/ 997899 h 6858000"/>
              <a:gd name="connsiteX17" fmla="*/ 822427 w 8031827"/>
              <a:gd name="connsiteY17" fmla="*/ 1006891 h 6858000"/>
              <a:gd name="connsiteX18" fmla="*/ 820661 w 8031827"/>
              <a:gd name="connsiteY18" fmla="*/ 1010938 h 6858000"/>
              <a:gd name="connsiteX19" fmla="*/ 818455 w 8031827"/>
              <a:gd name="connsiteY19" fmla="*/ 1016333 h 6858000"/>
              <a:gd name="connsiteX20" fmla="*/ 817573 w 8031827"/>
              <a:gd name="connsiteY20" fmla="*/ 1021279 h 6858000"/>
              <a:gd name="connsiteX21" fmla="*/ 816248 w 8031827"/>
              <a:gd name="connsiteY21" fmla="*/ 1026675 h 6858000"/>
              <a:gd name="connsiteX22" fmla="*/ 812275 w 8031827"/>
              <a:gd name="connsiteY22" fmla="*/ 1023529 h 6858000"/>
              <a:gd name="connsiteX23" fmla="*/ 809186 w 8031827"/>
              <a:gd name="connsiteY23" fmla="*/ 1020830 h 6858000"/>
              <a:gd name="connsiteX24" fmla="*/ 806538 w 8031827"/>
              <a:gd name="connsiteY24" fmla="*/ 1017682 h 6858000"/>
              <a:gd name="connsiteX25" fmla="*/ 804772 w 8031827"/>
              <a:gd name="connsiteY25" fmla="*/ 1013636 h 6858000"/>
              <a:gd name="connsiteX26" fmla="*/ 803890 w 8031827"/>
              <a:gd name="connsiteY26" fmla="*/ 1010488 h 6858000"/>
              <a:gd name="connsiteX27" fmla="*/ 803007 w 8031827"/>
              <a:gd name="connsiteY27" fmla="*/ 1006891 h 6858000"/>
              <a:gd name="connsiteX28" fmla="*/ 803007 w 8031827"/>
              <a:gd name="connsiteY28" fmla="*/ 1003294 h 6858000"/>
              <a:gd name="connsiteX29" fmla="*/ 803449 w 8031827"/>
              <a:gd name="connsiteY29" fmla="*/ 999248 h 6858000"/>
              <a:gd name="connsiteX30" fmla="*/ 804332 w 8031827"/>
              <a:gd name="connsiteY30" fmla="*/ 995650 h 6858000"/>
              <a:gd name="connsiteX31" fmla="*/ 805656 w 8031827"/>
              <a:gd name="connsiteY31" fmla="*/ 992054 h 6858000"/>
              <a:gd name="connsiteX32" fmla="*/ 807421 w 8031827"/>
              <a:gd name="connsiteY32" fmla="*/ 987557 h 6858000"/>
              <a:gd name="connsiteX33" fmla="*/ 809628 w 8031827"/>
              <a:gd name="connsiteY33" fmla="*/ 983959 h 6858000"/>
              <a:gd name="connsiteX34" fmla="*/ 814923 w 8031827"/>
              <a:gd name="connsiteY34" fmla="*/ 975865 h 6858000"/>
              <a:gd name="connsiteX35" fmla="*/ 821544 w 8031827"/>
              <a:gd name="connsiteY35" fmla="*/ 967772 h 6858000"/>
              <a:gd name="connsiteX36" fmla="*/ 829047 w 8031827"/>
              <a:gd name="connsiteY36" fmla="*/ 959679 h 6858000"/>
              <a:gd name="connsiteX37" fmla="*/ 836992 w 8031827"/>
              <a:gd name="connsiteY37" fmla="*/ 952035 h 6858000"/>
              <a:gd name="connsiteX38" fmla="*/ 853761 w 8031827"/>
              <a:gd name="connsiteY38" fmla="*/ 936747 h 6858000"/>
              <a:gd name="connsiteX39" fmla="*/ 868770 w 8031827"/>
              <a:gd name="connsiteY39" fmla="*/ 923707 h 6858000"/>
              <a:gd name="connsiteX40" fmla="*/ 1197820 w 8031827"/>
              <a:gd name="connsiteY40" fmla="*/ 694317 h 6858000"/>
              <a:gd name="connsiteX41" fmla="*/ 1204957 w 8031827"/>
              <a:gd name="connsiteY41" fmla="*/ 701945 h 6858000"/>
              <a:gd name="connsiteX42" fmla="*/ 1207634 w 8031827"/>
              <a:gd name="connsiteY42" fmla="*/ 705086 h 6858000"/>
              <a:gd name="connsiteX43" fmla="*/ 1209419 w 8031827"/>
              <a:gd name="connsiteY43" fmla="*/ 708676 h 6858000"/>
              <a:gd name="connsiteX44" fmla="*/ 1211203 w 8031827"/>
              <a:gd name="connsiteY44" fmla="*/ 711816 h 6858000"/>
              <a:gd name="connsiteX45" fmla="*/ 1212096 w 8031827"/>
              <a:gd name="connsiteY45" fmla="*/ 715406 h 6858000"/>
              <a:gd name="connsiteX46" fmla="*/ 1212987 w 8031827"/>
              <a:gd name="connsiteY46" fmla="*/ 717649 h 6858000"/>
              <a:gd name="connsiteX47" fmla="*/ 1213433 w 8031827"/>
              <a:gd name="connsiteY47" fmla="*/ 721239 h 6858000"/>
              <a:gd name="connsiteX48" fmla="*/ 1213433 w 8031827"/>
              <a:gd name="connsiteY48" fmla="*/ 723931 h 6858000"/>
              <a:gd name="connsiteX49" fmla="*/ 1213433 w 8031827"/>
              <a:gd name="connsiteY49" fmla="*/ 726175 h 6858000"/>
              <a:gd name="connsiteX50" fmla="*/ 1212096 w 8031827"/>
              <a:gd name="connsiteY50" fmla="*/ 728867 h 6858000"/>
              <a:gd name="connsiteX51" fmla="*/ 1211649 w 8031827"/>
              <a:gd name="connsiteY51" fmla="*/ 731109 h 6858000"/>
              <a:gd name="connsiteX52" fmla="*/ 1208527 w 8031827"/>
              <a:gd name="connsiteY52" fmla="*/ 736494 h 6858000"/>
              <a:gd name="connsiteX53" fmla="*/ 1204957 w 8031827"/>
              <a:gd name="connsiteY53" fmla="*/ 740980 h 6858000"/>
              <a:gd name="connsiteX54" fmla="*/ 1200497 w 8031827"/>
              <a:gd name="connsiteY54" fmla="*/ 745018 h 6858000"/>
              <a:gd name="connsiteX55" fmla="*/ 1195143 w 8031827"/>
              <a:gd name="connsiteY55" fmla="*/ 749506 h 6858000"/>
              <a:gd name="connsiteX56" fmla="*/ 1183990 w 8031827"/>
              <a:gd name="connsiteY56" fmla="*/ 756685 h 6858000"/>
              <a:gd name="connsiteX57" fmla="*/ 1172392 w 8031827"/>
              <a:gd name="connsiteY57" fmla="*/ 764761 h 6858000"/>
              <a:gd name="connsiteX58" fmla="*/ 1167037 w 8031827"/>
              <a:gd name="connsiteY58" fmla="*/ 768350 h 6858000"/>
              <a:gd name="connsiteX59" fmla="*/ 1162576 w 8031827"/>
              <a:gd name="connsiteY59" fmla="*/ 772388 h 6858000"/>
              <a:gd name="connsiteX60" fmla="*/ 1155438 w 8031827"/>
              <a:gd name="connsiteY60" fmla="*/ 765209 h 6858000"/>
              <a:gd name="connsiteX61" fmla="*/ 1152762 w 8031827"/>
              <a:gd name="connsiteY61" fmla="*/ 761620 h 6858000"/>
              <a:gd name="connsiteX62" fmla="*/ 1150976 w 8031827"/>
              <a:gd name="connsiteY62" fmla="*/ 758479 h 6858000"/>
              <a:gd name="connsiteX63" fmla="*/ 1148747 w 8031827"/>
              <a:gd name="connsiteY63" fmla="*/ 755339 h 6858000"/>
              <a:gd name="connsiteX64" fmla="*/ 1147408 w 8031827"/>
              <a:gd name="connsiteY64" fmla="*/ 751749 h 6858000"/>
              <a:gd name="connsiteX65" fmla="*/ 1146963 w 8031827"/>
              <a:gd name="connsiteY65" fmla="*/ 749506 h 6858000"/>
              <a:gd name="connsiteX66" fmla="*/ 1146516 w 8031827"/>
              <a:gd name="connsiteY66" fmla="*/ 745916 h 6858000"/>
              <a:gd name="connsiteX67" fmla="*/ 1146516 w 8031827"/>
              <a:gd name="connsiteY67" fmla="*/ 743224 h 6858000"/>
              <a:gd name="connsiteX68" fmla="*/ 1146516 w 8031827"/>
              <a:gd name="connsiteY68" fmla="*/ 740980 h 6858000"/>
              <a:gd name="connsiteX69" fmla="*/ 1147408 w 8031827"/>
              <a:gd name="connsiteY69" fmla="*/ 738288 h 6858000"/>
              <a:gd name="connsiteX70" fmla="*/ 1148300 w 8031827"/>
              <a:gd name="connsiteY70" fmla="*/ 735596 h 6858000"/>
              <a:gd name="connsiteX71" fmla="*/ 1151424 w 8031827"/>
              <a:gd name="connsiteY71" fmla="*/ 730661 h 6858000"/>
              <a:gd name="connsiteX72" fmla="*/ 1154993 w 8031827"/>
              <a:gd name="connsiteY72" fmla="*/ 726175 h 6858000"/>
              <a:gd name="connsiteX73" fmla="*/ 1159454 w 8031827"/>
              <a:gd name="connsiteY73" fmla="*/ 722136 h 6858000"/>
              <a:gd name="connsiteX74" fmla="*/ 1164807 w 8031827"/>
              <a:gd name="connsiteY74" fmla="*/ 717649 h 6858000"/>
              <a:gd name="connsiteX75" fmla="*/ 1176406 w 8031827"/>
              <a:gd name="connsiteY75" fmla="*/ 710022 h 6858000"/>
              <a:gd name="connsiteX76" fmla="*/ 1187558 w 8031827"/>
              <a:gd name="connsiteY76" fmla="*/ 701945 h 6858000"/>
              <a:gd name="connsiteX77" fmla="*/ 1193359 w 8031827"/>
              <a:gd name="connsiteY77" fmla="*/ 697907 h 6858000"/>
              <a:gd name="connsiteX78" fmla="*/ 1104238 w 8031827"/>
              <a:gd name="connsiteY78" fmla="*/ 645245 h 6858000"/>
              <a:gd name="connsiteX79" fmla="*/ 1110169 w 8031827"/>
              <a:gd name="connsiteY79" fmla="*/ 650563 h 6858000"/>
              <a:gd name="connsiteX80" fmla="*/ 1114731 w 8031827"/>
              <a:gd name="connsiteY80" fmla="*/ 655881 h 6858000"/>
              <a:gd name="connsiteX81" fmla="*/ 1117469 w 8031827"/>
              <a:gd name="connsiteY81" fmla="*/ 661198 h 6858000"/>
              <a:gd name="connsiteX82" fmla="*/ 1118839 w 8031827"/>
              <a:gd name="connsiteY82" fmla="*/ 666960 h 6858000"/>
              <a:gd name="connsiteX83" fmla="*/ 1119750 w 8031827"/>
              <a:gd name="connsiteY83" fmla="*/ 672721 h 6858000"/>
              <a:gd name="connsiteX84" fmla="*/ 1118839 w 8031827"/>
              <a:gd name="connsiteY84" fmla="*/ 678039 h 6858000"/>
              <a:gd name="connsiteX85" fmla="*/ 1117469 w 8031827"/>
              <a:gd name="connsiteY85" fmla="*/ 683356 h 6858000"/>
              <a:gd name="connsiteX86" fmla="*/ 1114731 w 8031827"/>
              <a:gd name="connsiteY86" fmla="*/ 688674 h 6858000"/>
              <a:gd name="connsiteX87" fmla="*/ 1111538 w 8031827"/>
              <a:gd name="connsiteY87" fmla="*/ 693549 h 6858000"/>
              <a:gd name="connsiteX88" fmla="*/ 1107432 w 8031827"/>
              <a:gd name="connsiteY88" fmla="*/ 697980 h 6858000"/>
              <a:gd name="connsiteX89" fmla="*/ 1102868 w 8031827"/>
              <a:gd name="connsiteY89" fmla="*/ 701969 h 6858000"/>
              <a:gd name="connsiteX90" fmla="*/ 1097851 w 8031827"/>
              <a:gd name="connsiteY90" fmla="*/ 705514 h 6858000"/>
              <a:gd name="connsiteX91" fmla="*/ 1092375 w 8031827"/>
              <a:gd name="connsiteY91" fmla="*/ 708174 h 6858000"/>
              <a:gd name="connsiteX92" fmla="*/ 1086444 w 8031827"/>
              <a:gd name="connsiteY92" fmla="*/ 710389 h 6858000"/>
              <a:gd name="connsiteX93" fmla="*/ 1080968 w 8031827"/>
              <a:gd name="connsiteY93" fmla="*/ 711719 h 6858000"/>
              <a:gd name="connsiteX94" fmla="*/ 1075038 w 8031827"/>
              <a:gd name="connsiteY94" fmla="*/ 712162 h 6858000"/>
              <a:gd name="connsiteX95" fmla="*/ 1068650 w 8031827"/>
              <a:gd name="connsiteY95" fmla="*/ 705514 h 6858000"/>
              <a:gd name="connsiteX96" fmla="*/ 1063631 w 8031827"/>
              <a:gd name="connsiteY96" fmla="*/ 699754 h 6858000"/>
              <a:gd name="connsiteX97" fmla="*/ 1060893 w 8031827"/>
              <a:gd name="connsiteY97" fmla="*/ 693993 h 6858000"/>
              <a:gd name="connsiteX98" fmla="*/ 1059524 w 8031827"/>
              <a:gd name="connsiteY98" fmla="*/ 689118 h 6858000"/>
              <a:gd name="connsiteX99" fmla="*/ 1059524 w 8031827"/>
              <a:gd name="connsiteY99" fmla="*/ 684243 h 6858000"/>
              <a:gd name="connsiteX100" fmla="*/ 1060438 w 8031827"/>
              <a:gd name="connsiteY100" fmla="*/ 680255 h 6858000"/>
              <a:gd name="connsiteX101" fmla="*/ 1062718 w 8031827"/>
              <a:gd name="connsiteY101" fmla="*/ 676709 h 6858000"/>
              <a:gd name="connsiteX102" fmla="*/ 1065455 w 8031827"/>
              <a:gd name="connsiteY102" fmla="*/ 673164 h 6858000"/>
              <a:gd name="connsiteX103" fmla="*/ 1069106 w 8031827"/>
              <a:gd name="connsiteY103" fmla="*/ 669619 h 6858000"/>
              <a:gd name="connsiteX104" fmla="*/ 1073668 w 8031827"/>
              <a:gd name="connsiteY104" fmla="*/ 666516 h 6858000"/>
              <a:gd name="connsiteX105" fmla="*/ 1083706 w 8031827"/>
              <a:gd name="connsiteY105" fmla="*/ 660313 h 6858000"/>
              <a:gd name="connsiteX106" fmla="*/ 1094200 w 8031827"/>
              <a:gd name="connsiteY106" fmla="*/ 653221 h 6858000"/>
              <a:gd name="connsiteX107" fmla="*/ 1099676 w 8031827"/>
              <a:gd name="connsiteY107" fmla="*/ 649676 h 6858000"/>
              <a:gd name="connsiteX108" fmla="*/ 783106 w 8031827"/>
              <a:gd name="connsiteY108" fmla="*/ 585023 h 6858000"/>
              <a:gd name="connsiteX109" fmla="*/ 791524 w 8031827"/>
              <a:gd name="connsiteY109" fmla="*/ 593004 h 6858000"/>
              <a:gd name="connsiteX110" fmla="*/ 798611 w 8031827"/>
              <a:gd name="connsiteY110" fmla="*/ 600986 h 6858000"/>
              <a:gd name="connsiteX111" fmla="*/ 801268 w 8031827"/>
              <a:gd name="connsiteY111" fmla="*/ 604090 h 6858000"/>
              <a:gd name="connsiteX112" fmla="*/ 803482 w 8031827"/>
              <a:gd name="connsiteY112" fmla="*/ 607637 h 6858000"/>
              <a:gd name="connsiteX113" fmla="*/ 804812 w 8031827"/>
              <a:gd name="connsiteY113" fmla="*/ 610741 h 6858000"/>
              <a:gd name="connsiteX114" fmla="*/ 806141 w 8031827"/>
              <a:gd name="connsiteY114" fmla="*/ 614289 h 6858000"/>
              <a:gd name="connsiteX115" fmla="*/ 807025 w 8031827"/>
              <a:gd name="connsiteY115" fmla="*/ 617836 h 6858000"/>
              <a:gd name="connsiteX116" fmla="*/ 807469 w 8031827"/>
              <a:gd name="connsiteY116" fmla="*/ 620053 h 6858000"/>
              <a:gd name="connsiteX117" fmla="*/ 807469 w 8031827"/>
              <a:gd name="connsiteY117" fmla="*/ 623601 h 6858000"/>
              <a:gd name="connsiteX118" fmla="*/ 807469 w 8031827"/>
              <a:gd name="connsiteY118" fmla="*/ 626262 h 6858000"/>
              <a:gd name="connsiteX119" fmla="*/ 806583 w 8031827"/>
              <a:gd name="connsiteY119" fmla="*/ 629366 h 6858000"/>
              <a:gd name="connsiteX120" fmla="*/ 806141 w 8031827"/>
              <a:gd name="connsiteY120" fmla="*/ 631139 h 6858000"/>
              <a:gd name="connsiteX121" fmla="*/ 802596 w 8031827"/>
              <a:gd name="connsiteY121" fmla="*/ 636460 h 6858000"/>
              <a:gd name="connsiteX122" fmla="*/ 799053 w 8031827"/>
              <a:gd name="connsiteY122" fmla="*/ 640894 h 6858000"/>
              <a:gd name="connsiteX123" fmla="*/ 794181 w 8031827"/>
              <a:gd name="connsiteY123" fmla="*/ 644886 h 6858000"/>
              <a:gd name="connsiteX124" fmla="*/ 789308 w 8031827"/>
              <a:gd name="connsiteY124" fmla="*/ 647990 h 6858000"/>
              <a:gd name="connsiteX125" fmla="*/ 782665 w 8031827"/>
              <a:gd name="connsiteY125" fmla="*/ 651537 h 6858000"/>
              <a:gd name="connsiteX126" fmla="*/ 776462 w 8031827"/>
              <a:gd name="connsiteY126" fmla="*/ 654198 h 6858000"/>
              <a:gd name="connsiteX127" fmla="*/ 769818 w 8031827"/>
              <a:gd name="connsiteY127" fmla="*/ 655971 h 6858000"/>
              <a:gd name="connsiteX128" fmla="*/ 762288 w 8031827"/>
              <a:gd name="connsiteY128" fmla="*/ 657746 h 6858000"/>
              <a:gd name="connsiteX129" fmla="*/ 755201 w 8031827"/>
              <a:gd name="connsiteY129" fmla="*/ 658632 h 6858000"/>
              <a:gd name="connsiteX130" fmla="*/ 752100 w 8031827"/>
              <a:gd name="connsiteY130" fmla="*/ 657302 h 6858000"/>
              <a:gd name="connsiteX131" fmla="*/ 750328 w 8031827"/>
              <a:gd name="connsiteY131" fmla="*/ 655084 h 6858000"/>
              <a:gd name="connsiteX132" fmla="*/ 748114 w 8031827"/>
              <a:gd name="connsiteY132" fmla="*/ 653311 h 6858000"/>
              <a:gd name="connsiteX133" fmla="*/ 746784 w 8031827"/>
              <a:gd name="connsiteY133" fmla="*/ 651537 h 6858000"/>
              <a:gd name="connsiteX134" fmla="*/ 745898 w 8031827"/>
              <a:gd name="connsiteY134" fmla="*/ 649319 h 6858000"/>
              <a:gd name="connsiteX135" fmla="*/ 745457 w 8031827"/>
              <a:gd name="connsiteY135" fmla="*/ 647102 h 6858000"/>
              <a:gd name="connsiteX136" fmla="*/ 745013 w 8031827"/>
              <a:gd name="connsiteY136" fmla="*/ 644886 h 6858000"/>
              <a:gd name="connsiteX137" fmla="*/ 745013 w 8031827"/>
              <a:gd name="connsiteY137" fmla="*/ 643112 h 6858000"/>
              <a:gd name="connsiteX138" fmla="*/ 745898 w 8031827"/>
              <a:gd name="connsiteY138" fmla="*/ 638235 h 6858000"/>
              <a:gd name="connsiteX139" fmla="*/ 748556 w 8031827"/>
              <a:gd name="connsiteY139" fmla="*/ 633800 h 6858000"/>
              <a:gd name="connsiteX140" fmla="*/ 751213 w 8031827"/>
              <a:gd name="connsiteY140" fmla="*/ 628479 h 6858000"/>
              <a:gd name="connsiteX141" fmla="*/ 754760 w 8031827"/>
              <a:gd name="connsiteY141" fmla="*/ 624045 h 6858000"/>
              <a:gd name="connsiteX142" fmla="*/ 763618 w 8031827"/>
              <a:gd name="connsiteY142" fmla="*/ 613845 h 6858000"/>
              <a:gd name="connsiteX143" fmla="*/ 772034 w 8031827"/>
              <a:gd name="connsiteY143" fmla="*/ 604090 h 6858000"/>
              <a:gd name="connsiteX144" fmla="*/ 776019 w 8031827"/>
              <a:gd name="connsiteY144" fmla="*/ 599211 h 6858000"/>
              <a:gd name="connsiteX145" fmla="*/ 779121 w 8031827"/>
              <a:gd name="connsiteY145" fmla="*/ 594334 h 6858000"/>
              <a:gd name="connsiteX146" fmla="*/ 781778 w 8031827"/>
              <a:gd name="connsiteY146" fmla="*/ 589900 h 6858000"/>
              <a:gd name="connsiteX147" fmla="*/ 964949 w 8031827"/>
              <a:gd name="connsiteY147" fmla="*/ 506952 h 6858000"/>
              <a:gd name="connsiteX148" fmla="*/ 967625 w 8031827"/>
              <a:gd name="connsiteY148" fmla="*/ 509190 h 6858000"/>
              <a:gd name="connsiteX149" fmla="*/ 970301 w 8031827"/>
              <a:gd name="connsiteY149" fmla="*/ 510982 h 6858000"/>
              <a:gd name="connsiteX150" fmla="*/ 972533 w 8031827"/>
              <a:gd name="connsiteY150" fmla="*/ 513668 h 6858000"/>
              <a:gd name="connsiteX151" fmla="*/ 974317 w 8031827"/>
              <a:gd name="connsiteY151" fmla="*/ 516355 h 6858000"/>
              <a:gd name="connsiteX152" fmla="*/ 975655 w 8031827"/>
              <a:gd name="connsiteY152" fmla="*/ 519489 h 6858000"/>
              <a:gd name="connsiteX153" fmla="*/ 976101 w 8031827"/>
              <a:gd name="connsiteY153" fmla="*/ 522624 h 6858000"/>
              <a:gd name="connsiteX154" fmla="*/ 977439 w 8031827"/>
              <a:gd name="connsiteY154" fmla="*/ 529789 h 6858000"/>
              <a:gd name="connsiteX155" fmla="*/ 977886 w 8031827"/>
              <a:gd name="connsiteY155" fmla="*/ 537400 h 6858000"/>
              <a:gd name="connsiteX156" fmla="*/ 976994 w 8031827"/>
              <a:gd name="connsiteY156" fmla="*/ 545013 h 6858000"/>
              <a:gd name="connsiteX157" fmla="*/ 974762 w 8031827"/>
              <a:gd name="connsiteY157" fmla="*/ 560237 h 6858000"/>
              <a:gd name="connsiteX158" fmla="*/ 974317 w 8031827"/>
              <a:gd name="connsiteY158" fmla="*/ 567401 h 6858000"/>
              <a:gd name="connsiteX159" fmla="*/ 973424 w 8031827"/>
              <a:gd name="connsiteY159" fmla="*/ 573671 h 6858000"/>
              <a:gd name="connsiteX160" fmla="*/ 973424 w 8031827"/>
              <a:gd name="connsiteY160" fmla="*/ 579044 h 6858000"/>
              <a:gd name="connsiteX161" fmla="*/ 974317 w 8031827"/>
              <a:gd name="connsiteY161" fmla="*/ 581732 h 6858000"/>
              <a:gd name="connsiteX162" fmla="*/ 974762 w 8031827"/>
              <a:gd name="connsiteY162" fmla="*/ 583523 h 6858000"/>
              <a:gd name="connsiteX163" fmla="*/ 975655 w 8031827"/>
              <a:gd name="connsiteY163" fmla="*/ 585762 h 6858000"/>
              <a:gd name="connsiteX164" fmla="*/ 977439 w 8031827"/>
              <a:gd name="connsiteY164" fmla="*/ 586657 h 6858000"/>
              <a:gd name="connsiteX165" fmla="*/ 978777 w 8031827"/>
              <a:gd name="connsiteY165" fmla="*/ 587553 h 6858000"/>
              <a:gd name="connsiteX166" fmla="*/ 981008 w 8031827"/>
              <a:gd name="connsiteY166" fmla="*/ 587553 h 6858000"/>
              <a:gd name="connsiteX167" fmla="*/ 983686 w 8031827"/>
              <a:gd name="connsiteY167" fmla="*/ 587553 h 6858000"/>
              <a:gd name="connsiteX168" fmla="*/ 986807 w 8031827"/>
              <a:gd name="connsiteY168" fmla="*/ 587105 h 6858000"/>
              <a:gd name="connsiteX169" fmla="*/ 990376 w 8031827"/>
              <a:gd name="connsiteY169" fmla="*/ 586209 h 6858000"/>
              <a:gd name="connsiteX170" fmla="*/ 994836 w 8031827"/>
              <a:gd name="connsiteY170" fmla="*/ 584418 h 6858000"/>
              <a:gd name="connsiteX171" fmla="*/ 995729 w 8031827"/>
              <a:gd name="connsiteY171" fmla="*/ 588896 h 6858000"/>
              <a:gd name="connsiteX172" fmla="*/ 997070 w 8031827"/>
              <a:gd name="connsiteY172" fmla="*/ 592478 h 6858000"/>
              <a:gd name="connsiteX173" fmla="*/ 997070 w 8031827"/>
              <a:gd name="connsiteY173" fmla="*/ 596060 h 6858000"/>
              <a:gd name="connsiteX174" fmla="*/ 997070 w 8031827"/>
              <a:gd name="connsiteY174" fmla="*/ 600091 h 6858000"/>
              <a:gd name="connsiteX175" fmla="*/ 995729 w 8031827"/>
              <a:gd name="connsiteY175" fmla="*/ 602776 h 6858000"/>
              <a:gd name="connsiteX176" fmla="*/ 994836 w 8031827"/>
              <a:gd name="connsiteY176" fmla="*/ 605912 h 6858000"/>
              <a:gd name="connsiteX177" fmla="*/ 993054 w 8031827"/>
              <a:gd name="connsiteY177" fmla="*/ 608599 h 6858000"/>
              <a:gd name="connsiteX178" fmla="*/ 991715 w 8031827"/>
              <a:gd name="connsiteY178" fmla="*/ 610390 h 6858000"/>
              <a:gd name="connsiteX179" fmla="*/ 989038 w 8031827"/>
              <a:gd name="connsiteY179" fmla="*/ 612628 h 6858000"/>
              <a:gd name="connsiteX180" fmla="*/ 986361 w 8031827"/>
              <a:gd name="connsiteY180" fmla="*/ 614420 h 6858000"/>
              <a:gd name="connsiteX181" fmla="*/ 983686 w 8031827"/>
              <a:gd name="connsiteY181" fmla="*/ 615315 h 6858000"/>
              <a:gd name="connsiteX182" fmla="*/ 980563 w 8031827"/>
              <a:gd name="connsiteY182" fmla="*/ 616658 h 6858000"/>
              <a:gd name="connsiteX183" fmla="*/ 972978 w 8031827"/>
              <a:gd name="connsiteY183" fmla="*/ 618001 h 6858000"/>
              <a:gd name="connsiteX184" fmla="*/ 965840 w 8031827"/>
              <a:gd name="connsiteY184" fmla="*/ 618450 h 6858000"/>
              <a:gd name="connsiteX185" fmla="*/ 957810 w 8031827"/>
              <a:gd name="connsiteY185" fmla="*/ 617554 h 6858000"/>
              <a:gd name="connsiteX186" fmla="*/ 949335 w 8031827"/>
              <a:gd name="connsiteY186" fmla="*/ 615315 h 6858000"/>
              <a:gd name="connsiteX187" fmla="*/ 941303 w 8031827"/>
              <a:gd name="connsiteY187" fmla="*/ 612180 h 6858000"/>
              <a:gd name="connsiteX188" fmla="*/ 933274 w 8031827"/>
              <a:gd name="connsiteY188" fmla="*/ 608599 h 6858000"/>
              <a:gd name="connsiteX189" fmla="*/ 929704 w 8031827"/>
              <a:gd name="connsiteY189" fmla="*/ 605912 h 6858000"/>
              <a:gd name="connsiteX190" fmla="*/ 926583 w 8031827"/>
              <a:gd name="connsiteY190" fmla="*/ 602776 h 6858000"/>
              <a:gd name="connsiteX191" fmla="*/ 923460 w 8031827"/>
              <a:gd name="connsiteY191" fmla="*/ 600091 h 6858000"/>
              <a:gd name="connsiteX192" fmla="*/ 919891 w 8031827"/>
              <a:gd name="connsiteY192" fmla="*/ 596060 h 6858000"/>
              <a:gd name="connsiteX193" fmla="*/ 917660 w 8031827"/>
              <a:gd name="connsiteY193" fmla="*/ 592478 h 6858000"/>
              <a:gd name="connsiteX194" fmla="*/ 914983 w 8031827"/>
              <a:gd name="connsiteY194" fmla="*/ 588896 h 6858000"/>
              <a:gd name="connsiteX195" fmla="*/ 912752 w 8031827"/>
              <a:gd name="connsiteY195" fmla="*/ 584418 h 6858000"/>
              <a:gd name="connsiteX196" fmla="*/ 910967 w 8031827"/>
              <a:gd name="connsiteY196" fmla="*/ 580389 h 6858000"/>
              <a:gd name="connsiteX197" fmla="*/ 912306 w 8031827"/>
              <a:gd name="connsiteY197" fmla="*/ 583970 h 6858000"/>
              <a:gd name="connsiteX198" fmla="*/ 912306 w 8031827"/>
              <a:gd name="connsiteY198" fmla="*/ 588448 h 6858000"/>
              <a:gd name="connsiteX199" fmla="*/ 910967 w 8031827"/>
              <a:gd name="connsiteY199" fmla="*/ 592926 h 6858000"/>
              <a:gd name="connsiteX200" fmla="*/ 910522 w 8031827"/>
              <a:gd name="connsiteY200" fmla="*/ 597403 h 6858000"/>
              <a:gd name="connsiteX201" fmla="*/ 907845 w 8031827"/>
              <a:gd name="connsiteY201" fmla="*/ 606359 h 6858000"/>
              <a:gd name="connsiteX202" fmla="*/ 905615 w 8031827"/>
              <a:gd name="connsiteY202" fmla="*/ 614868 h 6858000"/>
              <a:gd name="connsiteX203" fmla="*/ 905168 w 8031827"/>
              <a:gd name="connsiteY203" fmla="*/ 619793 h 6858000"/>
              <a:gd name="connsiteX204" fmla="*/ 905168 w 8031827"/>
              <a:gd name="connsiteY204" fmla="*/ 623823 h 6858000"/>
              <a:gd name="connsiteX205" fmla="*/ 905615 w 8031827"/>
              <a:gd name="connsiteY205" fmla="*/ 628301 h 6858000"/>
              <a:gd name="connsiteX206" fmla="*/ 907845 w 8031827"/>
              <a:gd name="connsiteY206" fmla="*/ 631882 h 6858000"/>
              <a:gd name="connsiteX207" fmla="*/ 910967 w 8031827"/>
              <a:gd name="connsiteY207" fmla="*/ 635913 h 6858000"/>
              <a:gd name="connsiteX208" fmla="*/ 915428 w 8031827"/>
              <a:gd name="connsiteY208" fmla="*/ 639943 h 6858000"/>
              <a:gd name="connsiteX209" fmla="*/ 921229 w 8031827"/>
              <a:gd name="connsiteY209" fmla="*/ 643525 h 6858000"/>
              <a:gd name="connsiteX210" fmla="*/ 928366 w 8031827"/>
              <a:gd name="connsiteY210" fmla="*/ 647108 h 6858000"/>
              <a:gd name="connsiteX211" fmla="*/ 921675 w 8031827"/>
              <a:gd name="connsiteY211" fmla="*/ 665467 h 6858000"/>
              <a:gd name="connsiteX212" fmla="*/ 913645 w 8031827"/>
              <a:gd name="connsiteY212" fmla="*/ 682035 h 6858000"/>
              <a:gd name="connsiteX213" fmla="*/ 905615 w 8031827"/>
              <a:gd name="connsiteY213" fmla="*/ 697259 h 6858000"/>
              <a:gd name="connsiteX214" fmla="*/ 898031 w 8031827"/>
              <a:gd name="connsiteY214" fmla="*/ 711140 h 6858000"/>
              <a:gd name="connsiteX215" fmla="*/ 888661 w 8031827"/>
              <a:gd name="connsiteY215" fmla="*/ 724126 h 6858000"/>
              <a:gd name="connsiteX216" fmla="*/ 880186 w 8031827"/>
              <a:gd name="connsiteY216" fmla="*/ 736217 h 6858000"/>
              <a:gd name="connsiteX217" fmla="*/ 871265 w 8031827"/>
              <a:gd name="connsiteY217" fmla="*/ 747411 h 6858000"/>
              <a:gd name="connsiteX218" fmla="*/ 862788 w 8031827"/>
              <a:gd name="connsiteY218" fmla="*/ 758159 h 6858000"/>
              <a:gd name="connsiteX219" fmla="*/ 844944 w 8031827"/>
              <a:gd name="connsiteY219" fmla="*/ 778756 h 6858000"/>
              <a:gd name="connsiteX220" fmla="*/ 836466 w 8031827"/>
              <a:gd name="connsiteY220" fmla="*/ 788607 h 6858000"/>
              <a:gd name="connsiteX221" fmla="*/ 827990 w 8031827"/>
              <a:gd name="connsiteY221" fmla="*/ 799354 h 6858000"/>
              <a:gd name="connsiteX222" fmla="*/ 819961 w 8031827"/>
              <a:gd name="connsiteY222" fmla="*/ 810102 h 6858000"/>
              <a:gd name="connsiteX223" fmla="*/ 812377 w 8031827"/>
              <a:gd name="connsiteY223" fmla="*/ 821744 h 6858000"/>
              <a:gd name="connsiteX224" fmla="*/ 805686 w 8031827"/>
              <a:gd name="connsiteY224" fmla="*/ 834729 h 6858000"/>
              <a:gd name="connsiteX225" fmla="*/ 799439 w 8031827"/>
              <a:gd name="connsiteY225" fmla="*/ 847715 h 6858000"/>
              <a:gd name="connsiteX226" fmla="*/ 794978 w 8031827"/>
              <a:gd name="connsiteY226" fmla="*/ 843685 h 6858000"/>
              <a:gd name="connsiteX227" fmla="*/ 790964 w 8031827"/>
              <a:gd name="connsiteY227" fmla="*/ 839655 h 6858000"/>
              <a:gd name="connsiteX228" fmla="*/ 787841 w 8031827"/>
              <a:gd name="connsiteY228" fmla="*/ 836520 h 6858000"/>
              <a:gd name="connsiteX229" fmla="*/ 783825 w 8031827"/>
              <a:gd name="connsiteY229" fmla="*/ 835177 h 6858000"/>
              <a:gd name="connsiteX230" fmla="*/ 781149 w 8031827"/>
              <a:gd name="connsiteY230" fmla="*/ 833386 h 6858000"/>
              <a:gd name="connsiteX231" fmla="*/ 778026 w 8031827"/>
              <a:gd name="connsiteY231" fmla="*/ 832939 h 6858000"/>
              <a:gd name="connsiteX232" fmla="*/ 775348 w 8031827"/>
              <a:gd name="connsiteY232" fmla="*/ 832939 h 6858000"/>
              <a:gd name="connsiteX233" fmla="*/ 773120 w 8031827"/>
              <a:gd name="connsiteY233" fmla="*/ 833386 h 6858000"/>
              <a:gd name="connsiteX234" fmla="*/ 770442 w 8031827"/>
              <a:gd name="connsiteY234" fmla="*/ 833834 h 6858000"/>
              <a:gd name="connsiteX235" fmla="*/ 768657 w 8031827"/>
              <a:gd name="connsiteY235" fmla="*/ 835625 h 6858000"/>
              <a:gd name="connsiteX236" fmla="*/ 764643 w 8031827"/>
              <a:gd name="connsiteY236" fmla="*/ 839207 h 6858000"/>
              <a:gd name="connsiteX237" fmla="*/ 761073 w 8031827"/>
              <a:gd name="connsiteY237" fmla="*/ 844133 h 6858000"/>
              <a:gd name="connsiteX238" fmla="*/ 757504 w 8031827"/>
              <a:gd name="connsiteY238" fmla="*/ 849506 h 6858000"/>
              <a:gd name="connsiteX239" fmla="*/ 754383 w 8031827"/>
              <a:gd name="connsiteY239" fmla="*/ 854433 h 6858000"/>
              <a:gd name="connsiteX240" fmla="*/ 750367 w 8031827"/>
              <a:gd name="connsiteY240" fmla="*/ 858910 h 6858000"/>
              <a:gd name="connsiteX241" fmla="*/ 746352 w 8031827"/>
              <a:gd name="connsiteY241" fmla="*/ 862940 h 6858000"/>
              <a:gd name="connsiteX242" fmla="*/ 744122 w 8031827"/>
              <a:gd name="connsiteY242" fmla="*/ 864284 h 6858000"/>
              <a:gd name="connsiteX243" fmla="*/ 741890 w 8031827"/>
              <a:gd name="connsiteY243" fmla="*/ 865627 h 6858000"/>
              <a:gd name="connsiteX244" fmla="*/ 739214 w 8031827"/>
              <a:gd name="connsiteY244" fmla="*/ 866073 h 6858000"/>
              <a:gd name="connsiteX245" fmla="*/ 736537 w 8031827"/>
              <a:gd name="connsiteY245" fmla="*/ 866073 h 6858000"/>
              <a:gd name="connsiteX246" fmla="*/ 734306 w 8031827"/>
              <a:gd name="connsiteY246" fmla="*/ 865627 h 6858000"/>
              <a:gd name="connsiteX247" fmla="*/ 730736 w 8031827"/>
              <a:gd name="connsiteY247" fmla="*/ 863835 h 6858000"/>
              <a:gd name="connsiteX248" fmla="*/ 727614 w 8031827"/>
              <a:gd name="connsiteY248" fmla="*/ 861597 h 6858000"/>
              <a:gd name="connsiteX249" fmla="*/ 724046 w 8031827"/>
              <a:gd name="connsiteY249" fmla="*/ 858910 h 6858000"/>
              <a:gd name="connsiteX250" fmla="*/ 720477 w 8031827"/>
              <a:gd name="connsiteY250" fmla="*/ 855776 h 6858000"/>
              <a:gd name="connsiteX251" fmla="*/ 716017 w 8031827"/>
              <a:gd name="connsiteY251" fmla="*/ 850849 h 6858000"/>
              <a:gd name="connsiteX252" fmla="*/ 724046 w 8031827"/>
              <a:gd name="connsiteY252" fmla="*/ 844581 h 6858000"/>
              <a:gd name="connsiteX253" fmla="*/ 730736 w 8031827"/>
              <a:gd name="connsiteY253" fmla="*/ 838312 h 6858000"/>
              <a:gd name="connsiteX254" fmla="*/ 737429 w 8031827"/>
              <a:gd name="connsiteY254" fmla="*/ 831147 h 6858000"/>
              <a:gd name="connsiteX255" fmla="*/ 743229 w 8031827"/>
              <a:gd name="connsiteY255" fmla="*/ 824429 h 6858000"/>
              <a:gd name="connsiteX256" fmla="*/ 748581 w 8031827"/>
              <a:gd name="connsiteY256" fmla="*/ 816818 h 6858000"/>
              <a:gd name="connsiteX257" fmla="*/ 753489 w 8031827"/>
              <a:gd name="connsiteY257" fmla="*/ 810102 h 6858000"/>
              <a:gd name="connsiteX258" fmla="*/ 762859 w 8031827"/>
              <a:gd name="connsiteY258" fmla="*/ 795325 h 6858000"/>
              <a:gd name="connsiteX259" fmla="*/ 771781 w 8031827"/>
              <a:gd name="connsiteY259" fmla="*/ 780996 h 6858000"/>
              <a:gd name="connsiteX260" fmla="*/ 780702 w 8031827"/>
              <a:gd name="connsiteY260" fmla="*/ 767113 h 6858000"/>
              <a:gd name="connsiteX261" fmla="*/ 785610 w 8031827"/>
              <a:gd name="connsiteY261" fmla="*/ 760397 h 6858000"/>
              <a:gd name="connsiteX262" fmla="*/ 790070 w 8031827"/>
              <a:gd name="connsiteY262" fmla="*/ 754576 h 6858000"/>
              <a:gd name="connsiteX263" fmla="*/ 796318 w 8031827"/>
              <a:gd name="connsiteY263" fmla="*/ 748754 h 6858000"/>
              <a:gd name="connsiteX264" fmla="*/ 802116 w 8031827"/>
              <a:gd name="connsiteY264" fmla="*/ 743381 h 6858000"/>
              <a:gd name="connsiteX265" fmla="*/ 802562 w 8031827"/>
              <a:gd name="connsiteY265" fmla="*/ 743381 h 6858000"/>
              <a:gd name="connsiteX266" fmla="*/ 803454 w 8031827"/>
              <a:gd name="connsiteY266" fmla="*/ 744277 h 6858000"/>
              <a:gd name="connsiteX267" fmla="*/ 807023 w 8031827"/>
              <a:gd name="connsiteY267" fmla="*/ 745620 h 6858000"/>
              <a:gd name="connsiteX268" fmla="*/ 816392 w 8031827"/>
              <a:gd name="connsiteY268" fmla="*/ 752784 h 6858000"/>
              <a:gd name="connsiteX269" fmla="*/ 825314 w 8031827"/>
              <a:gd name="connsiteY269" fmla="*/ 759502 h 6858000"/>
              <a:gd name="connsiteX270" fmla="*/ 828882 w 8031827"/>
              <a:gd name="connsiteY270" fmla="*/ 761740 h 6858000"/>
              <a:gd name="connsiteX271" fmla="*/ 830667 w 8031827"/>
              <a:gd name="connsiteY271" fmla="*/ 762189 h 6858000"/>
              <a:gd name="connsiteX272" fmla="*/ 831558 w 8031827"/>
              <a:gd name="connsiteY272" fmla="*/ 762189 h 6858000"/>
              <a:gd name="connsiteX273" fmla="*/ 834682 w 8031827"/>
              <a:gd name="connsiteY273" fmla="*/ 761293 h 6858000"/>
              <a:gd name="connsiteX274" fmla="*/ 837804 w 8031827"/>
              <a:gd name="connsiteY274" fmla="*/ 759054 h 6858000"/>
              <a:gd name="connsiteX275" fmla="*/ 840928 w 8031827"/>
              <a:gd name="connsiteY275" fmla="*/ 756367 h 6858000"/>
              <a:gd name="connsiteX276" fmla="*/ 843605 w 8031827"/>
              <a:gd name="connsiteY276" fmla="*/ 752784 h 6858000"/>
              <a:gd name="connsiteX277" fmla="*/ 845836 w 8031827"/>
              <a:gd name="connsiteY277" fmla="*/ 747860 h 6858000"/>
              <a:gd name="connsiteX278" fmla="*/ 848066 w 8031827"/>
              <a:gd name="connsiteY278" fmla="*/ 742933 h 6858000"/>
              <a:gd name="connsiteX279" fmla="*/ 852974 w 8031827"/>
              <a:gd name="connsiteY279" fmla="*/ 732634 h 6858000"/>
              <a:gd name="connsiteX280" fmla="*/ 856988 w 8031827"/>
              <a:gd name="connsiteY280" fmla="*/ 721888 h 6858000"/>
              <a:gd name="connsiteX281" fmla="*/ 861449 w 8031827"/>
              <a:gd name="connsiteY281" fmla="*/ 712037 h 6858000"/>
              <a:gd name="connsiteX282" fmla="*/ 864126 w 8031827"/>
              <a:gd name="connsiteY282" fmla="*/ 708007 h 6858000"/>
              <a:gd name="connsiteX283" fmla="*/ 866357 w 8031827"/>
              <a:gd name="connsiteY283" fmla="*/ 704424 h 6858000"/>
              <a:gd name="connsiteX284" fmla="*/ 869034 w 8031827"/>
              <a:gd name="connsiteY284" fmla="*/ 701738 h 6858000"/>
              <a:gd name="connsiteX285" fmla="*/ 872602 w 8031827"/>
              <a:gd name="connsiteY285" fmla="*/ 699499 h 6858000"/>
              <a:gd name="connsiteX286" fmla="*/ 872602 w 8031827"/>
              <a:gd name="connsiteY286" fmla="*/ 695021 h 6858000"/>
              <a:gd name="connsiteX287" fmla="*/ 871265 w 8031827"/>
              <a:gd name="connsiteY287" fmla="*/ 691438 h 6858000"/>
              <a:gd name="connsiteX288" fmla="*/ 870373 w 8031827"/>
              <a:gd name="connsiteY288" fmla="*/ 688303 h 6858000"/>
              <a:gd name="connsiteX289" fmla="*/ 868142 w 8031827"/>
              <a:gd name="connsiteY289" fmla="*/ 685617 h 6858000"/>
              <a:gd name="connsiteX290" fmla="*/ 865910 w 8031827"/>
              <a:gd name="connsiteY290" fmla="*/ 683825 h 6858000"/>
              <a:gd name="connsiteX291" fmla="*/ 863234 w 8031827"/>
              <a:gd name="connsiteY291" fmla="*/ 682035 h 6858000"/>
              <a:gd name="connsiteX292" fmla="*/ 856988 w 8031827"/>
              <a:gd name="connsiteY292" fmla="*/ 678901 h 6858000"/>
              <a:gd name="connsiteX293" fmla="*/ 849404 w 8031827"/>
              <a:gd name="connsiteY293" fmla="*/ 674871 h 6858000"/>
              <a:gd name="connsiteX294" fmla="*/ 845389 w 8031827"/>
              <a:gd name="connsiteY294" fmla="*/ 672631 h 6858000"/>
              <a:gd name="connsiteX295" fmla="*/ 840928 w 8031827"/>
              <a:gd name="connsiteY295" fmla="*/ 669496 h 6858000"/>
              <a:gd name="connsiteX296" fmla="*/ 836912 w 8031827"/>
              <a:gd name="connsiteY296" fmla="*/ 665915 h 6858000"/>
              <a:gd name="connsiteX297" fmla="*/ 832006 w 8031827"/>
              <a:gd name="connsiteY297" fmla="*/ 660988 h 6858000"/>
              <a:gd name="connsiteX298" fmla="*/ 827544 w 8031827"/>
              <a:gd name="connsiteY298" fmla="*/ 655167 h 6858000"/>
              <a:gd name="connsiteX299" fmla="*/ 822638 w 8031827"/>
              <a:gd name="connsiteY299" fmla="*/ 648451 h 6858000"/>
              <a:gd name="connsiteX300" fmla="*/ 828882 w 8031827"/>
              <a:gd name="connsiteY300" fmla="*/ 648451 h 6858000"/>
              <a:gd name="connsiteX301" fmla="*/ 834237 w 8031827"/>
              <a:gd name="connsiteY301" fmla="*/ 648003 h 6858000"/>
              <a:gd name="connsiteX302" fmla="*/ 839590 w 8031827"/>
              <a:gd name="connsiteY302" fmla="*/ 646659 h 6858000"/>
              <a:gd name="connsiteX303" fmla="*/ 844496 w 8031827"/>
              <a:gd name="connsiteY303" fmla="*/ 645765 h 6858000"/>
              <a:gd name="connsiteX304" fmla="*/ 848513 w 8031827"/>
              <a:gd name="connsiteY304" fmla="*/ 643973 h 6858000"/>
              <a:gd name="connsiteX305" fmla="*/ 852080 w 8031827"/>
              <a:gd name="connsiteY305" fmla="*/ 642630 h 6858000"/>
              <a:gd name="connsiteX306" fmla="*/ 856096 w 8031827"/>
              <a:gd name="connsiteY306" fmla="*/ 640391 h 6858000"/>
              <a:gd name="connsiteX307" fmla="*/ 859218 w 8031827"/>
              <a:gd name="connsiteY307" fmla="*/ 637705 h 6858000"/>
              <a:gd name="connsiteX308" fmla="*/ 862341 w 8031827"/>
              <a:gd name="connsiteY308" fmla="*/ 635017 h 6858000"/>
              <a:gd name="connsiteX309" fmla="*/ 865018 w 8031827"/>
              <a:gd name="connsiteY309" fmla="*/ 632330 h 6858000"/>
              <a:gd name="connsiteX310" fmla="*/ 869926 w 8031827"/>
              <a:gd name="connsiteY310" fmla="*/ 626062 h 6858000"/>
              <a:gd name="connsiteX311" fmla="*/ 873940 w 8031827"/>
              <a:gd name="connsiteY311" fmla="*/ 618898 h 6858000"/>
              <a:gd name="connsiteX312" fmla="*/ 877509 w 8031827"/>
              <a:gd name="connsiteY312" fmla="*/ 611733 h 6858000"/>
              <a:gd name="connsiteX313" fmla="*/ 885539 w 8031827"/>
              <a:gd name="connsiteY313" fmla="*/ 596060 h 6858000"/>
              <a:gd name="connsiteX314" fmla="*/ 890447 w 8031827"/>
              <a:gd name="connsiteY314" fmla="*/ 588448 h 6858000"/>
              <a:gd name="connsiteX315" fmla="*/ 895800 w 8031827"/>
              <a:gd name="connsiteY315" fmla="*/ 580835 h 6858000"/>
              <a:gd name="connsiteX316" fmla="*/ 901599 w 8031827"/>
              <a:gd name="connsiteY316" fmla="*/ 573671 h 6858000"/>
              <a:gd name="connsiteX317" fmla="*/ 905168 w 8031827"/>
              <a:gd name="connsiteY317" fmla="*/ 570088 h 6858000"/>
              <a:gd name="connsiteX318" fmla="*/ 909630 w 8031827"/>
              <a:gd name="connsiteY318" fmla="*/ 566955 h 6858000"/>
              <a:gd name="connsiteX319" fmla="*/ 913645 w 8031827"/>
              <a:gd name="connsiteY319" fmla="*/ 563820 h 6858000"/>
              <a:gd name="connsiteX320" fmla="*/ 918552 w 8031827"/>
              <a:gd name="connsiteY320" fmla="*/ 561133 h 6858000"/>
              <a:gd name="connsiteX321" fmla="*/ 923460 w 8031827"/>
              <a:gd name="connsiteY321" fmla="*/ 557999 h 6858000"/>
              <a:gd name="connsiteX322" fmla="*/ 929259 w 8031827"/>
              <a:gd name="connsiteY322" fmla="*/ 555760 h 6858000"/>
              <a:gd name="connsiteX323" fmla="*/ 930150 w 8031827"/>
              <a:gd name="connsiteY323" fmla="*/ 553074 h 6858000"/>
              <a:gd name="connsiteX324" fmla="*/ 930596 w 8031827"/>
              <a:gd name="connsiteY324" fmla="*/ 550386 h 6858000"/>
              <a:gd name="connsiteX325" fmla="*/ 931043 w 8031827"/>
              <a:gd name="connsiteY325" fmla="*/ 548148 h 6858000"/>
              <a:gd name="connsiteX326" fmla="*/ 930596 w 8031827"/>
              <a:gd name="connsiteY326" fmla="*/ 546804 h 6858000"/>
              <a:gd name="connsiteX327" fmla="*/ 930150 w 8031827"/>
              <a:gd name="connsiteY327" fmla="*/ 545013 h 6858000"/>
              <a:gd name="connsiteX328" fmla="*/ 929259 w 8031827"/>
              <a:gd name="connsiteY328" fmla="*/ 543670 h 6858000"/>
              <a:gd name="connsiteX329" fmla="*/ 927921 w 8031827"/>
              <a:gd name="connsiteY329" fmla="*/ 543221 h 6858000"/>
              <a:gd name="connsiteX330" fmla="*/ 926583 w 8031827"/>
              <a:gd name="connsiteY330" fmla="*/ 541878 h 6858000"/>
              <a:gd name="connsiteX331" fmla="*/ 923460 w 8031827"/>
              <a:gd name="connsiteY331" fmla="*/ 541431 h 6858000"/>
              <a:gd name="connsiteX332" fmla="*/ 919891 w 8031827"/>
              <a:gd name="connsiteY332" fmla="*/ 541878 h 6858000"/>
              <a:gd name="connsiteX333" fmla="*/ 917660 w 8031827"/>
              <a:gd name="connsiteY333" fmla="*/ 543670 h 6858000"/>
              <a:gd name="connsiteX334" fmla="*/ 914983 w 8031827"/>
              <a:gd name="connsiteY334" fmla="*/ 545908 h 6858000"/>
              <a:gd name="connsiteX335" fmla="*/ 909630 w 8031827"/>
              <a:gd name="connsiteY335" fmla="*/ 538296 h 6858000"/>
              <a:gd name="connsiteX336" fmla="*/ 907845 w 8031827"/>
              <a:gd name="connsiteY336" fmla="*/ 535162 h 6858000"/>
              <a:gd name="connsiteX337" fmla="*/ 906952 w 8031827"/>
              <a:gd name="connsiteY337" fmla="*/ 532475 h 6858000"/>
              <a:gd name="connsiteX338" fmla="*/ 905615 w 8031827"/>
              <a:gd name="connsiteY338" fmla="*/ 529789 h 6858000"/>
              <a:gd name="connsiteX339" fmla="*/ 905615 w 8031827"/>
              <a:gd name="connsiteY339" fmla="*/ 527549 h 6858000"/>
              <a:gd name="connsiteX340" fmla="*/ 905615 w 8031827"/>
              <a:gd name="connsiteY340" fmla="*/ 525311 h 6858000"/>
              <a:gd name="connsiteX341" fmla="*/ 906952 w 8031827"/>
              <a:gd name="connsiteY341" fmla="*/ 523967 h 6858000"/>
              <a:gd name="connsiteX342" fmla="*/ 907845 w 8031827"/>
              <a:gd name="connsiteY342" fmla="*/ 522176 h 6858000"/>
              <a:gd name="connsiteX343" fmla="*/ 909184 w 8031827"/>
              <a:gd name="connsiteY343" fmla="*/ 520833 h 6858000"/>
              <a:gd name="connsiteX344" fmla="*/ 912752 w 8031827"/>
              <a:gd name="connsiteY344" fmla="*/ 519041 h 6858000"/>
              <a:gd name="connsiteX345" fmla="*/ 917660 w 8031827"/>
              <a:gd name="connsiteY345" fmla="*/ 517698 h 6858000"/>
              <a:gd name="connsiteX346" fmla="*/ 923460 w 8031827"/>
              <a:gd name="connsiteY346" fmla="*/ 516355 h 6858000"/>
              <a:gd name="connsiteX347" fmla="*/ 935504 w 8031827"/>
              <a:gd name="connsiteY347" fmla="*/ 515460 h 6858000"/>
              <a:gd name="connsiteX348" fmla="*/ 947995 w 8031827"/>
              <a:gd name="connsiteY348" fmla="*/ 514116 h 6858000"/>
              <a:gd name="connsiteX349" fmla="*/ 953794 w 8031827"/>
              <a:gd name="connsiteY349" fmla="*/ 513220 h 6858000"/>
              <a:gd name="connsiteX350" fmla="*/ 958702 w 8031827"/>
              <a:gd name="connsiteY350" fmla="*/ 512325 h 6858000"/>
              <a:gd name="connsiteX351" fmla="*/ 962271 w 8031827"/>
              <a:gd name="connsiteY351" fmla="*/ 510085 h 6858000"/>
              <a:gd name="connsiteX352" fmla="*/ 964056 w 8031827"/>
              <a:gd name="connsiteY352" fmla="*/ 508295 h 6858000"/>
              <a:gd name="connsiteX353" fmla="*/ 1061008 w 8031827"/>
              <a:gd name="connsiteY353" fmla="*/ 451188 h 6858000"/>
              <a:gd name="connsiteX354" fmla="*/ 1064552 w 8031827"/>
              <a:gd name="connsiteY354" fmla="*/ 451188 h 6858000"/>
              <a:gd name="connsiteX355" fmla="*/ 1068543 w 8031827"/>
              <a:gd name="connsiteY355" fmla="*/ 451633 h 6858000"/>
              <a:gd name="connsiteX356" fmla="*/ 1071646 w 8031827"/>
              <a:gd name="connsiteY356" fmla="*/ 453418 h 6858000"/>
              <a:gd name="connsiteX357" fmla="*/ 1075194 w 8031827"/>
              <a:gd name="connsiteY357" fmla="*/ 455202 h 6858000"/>
              <a:gd name="connsiteX358" fmla="*/ 1078298 w 8031827"/>
              <a:gd name="connsiteY358" fmla="*/ 457881 h 6858000"/>
              <a:gd name="connsiteX359" fmla="*/ 1081401 w 8031827"/>
              <a:gd name="connsiteY359" fmla="*/ 461895 h 6858000"/>
              <a:gd name="connsiteX360" fmla="*/ 1084061 w 8031827"/>
              <a:gd name="connsiteY360" fmla="*/ 465909 h 6858000"/>
              <a:gd name="connsiteX361" fmla="*/ 1070317 w 8031827"/>
              <a:gd name="connsiteY361" fmla="*/ 478847 h 6858000"/>
              <a:gd name="connsiteX362" fmla="*/ 1060564 w 8031827"/>
              <a:gd name="connsiteY362" fmla="*/ 489109 h 6858000"/>
              <a:gd name="connsiteX363" fmla="*/ 1053469 w 8031827"/>
              <a:gd name="connsiteY363" fmla="*/ 497137 h 6858000"/>
              <a:gd name="connsiteX364" fmla="*/ 1047707 w 8031827"/>
              <a:gd name="connsiteY364" fmla="*/ 503384 h 6858000"/>
              <a:gd name="connsiteX365" fmla="*/ 1042386 w 8031827"/>
              <a:gd name="connsiteY365" fmla="*/ 509628 h 6858000"/>
              <a:gd name="connsiteX366" fmla="*/ 1036623 w 8031827"/>
              <a:gd name="connsiteY366" fmla="*/ 514536 h 6858000"/>
              <a:gd name="connsiteX367" fmla="*/ 1029087 w 8031827"/>
              <a:gd name="connsiteY367" fmla="*/ 519890 h 6858000"/>
              <a:gd name="connsiteX368" fmla="*/ 1017116 w 8031827"/>
              <a:gd name="connsiteY368" fmla="*/ 527028 h 6858000"/>
              <a:gd name="connsiteX369" fmla="*/ 1015787 w 8031827"/>
              <a:gd name="connsiteY369" fmla="*/ 524796 h 6858000"/>
              <a:gd name="connsiteX370" fmla="*/ 1014012 w 8031827"/>
              <a:gd name="connsiteY370" fmla="*/ 522566 h 6858000"/>
              <a:gd name="connsiteX371" fmla="*/ 1013567 w 8031827"/>
              <a:gd name="connsiteY371" fmla="*/ 519890 h 6858000"/>
              <a:gd name="connsiteX372" fmla="*/ 1013125 w 8031827"/>
              <a:gd name="connsiteY372" fmla="*/ 517213 h 6858000"/>
              <a:gd name="connsiteX373" fmla="*/ 1012681 w 8031827"/>
              <a:gd name="connsiteY373" fmla="*/ 514091 h 6858000"/>
              <a:gd name="connsiteX374" fmla="*/ 1013125 w 8031827"/>
              <a:gd name="connsiteY374" fmla="*/ 510521 h 6858000"/>
              <a:gd name="connsiteX375" fmla="*/ 1014898 w 8031827"/>
              <a:gd name="connsiteY375" fmla="*/ 502937 h 6858000"/>
              <a:gd name="connsiteX376" fmla="*/ 1017116 w 8031827"/>
              <a:gd name="connsiteY376" fmla="*/ 494907 h 6858000"/>
              <a:gd name="connsiteX377" fmla="*/ 1021106 w 8031827"/>
              <a:gd name="connsiteY377" fmla="*/ 486431 h 6858000"/>
              <a:gd name="connsiteX378" fmla="*/ 1025539 w 8031827"/>
              <a:gd name="connsiteY378" fmla="*/ 478847 h 6858000"/>
              <a:gd name="connsiteX379" fmla="*/ 1030859 w 8031827"/>
              <a:gd name="connsiteY379" fmla="*/ 471263 h 6858000"/>
              <a:gd name="connsiteX380" fmla="*/ 1037509 w 8031827"/>
              <a:gd name="connsiteY380" fmla="*/ 464571 h 6858000"/>
              <a:gd name="connsiteX381" fmla="*/ 1043716 w 8031827"/>
              <a:gd name="connsiteY381" fmla="*/ 458771 h 6858000"/>
              <a:gd name="connsiteX382" fmla="*/ 1047263 w 8031827"/>
              <a:gd name="connsiteY382" fmla="*/ 456095 h 6858000"/>
              <a:gd name="connsiteX383" fmla="*/ 1050367 w 8031827"/>
              <a:gd name="connsiteY383" fmla="*/ 454310 h 6858000"/>
              <a:gd name="connsiteX384" fmla="*/ 1054356 w 8031827"/>
              <a:gd name="connsiteY384" fmla="*/ 452526 h 6858000"/>
              <a:gd name="connsiteX385" fmla="*/ 1057904 w 8031827"/>
              <a:gd name="connsiteY385" fmla="*/ 451633 h 6858000"/>
              <a:gd name="connsiteX386" fmla="*/ 1055244 w 8031827"/>
              <a:gd name="connsiteY386" fmla="*/ 377577 h 6858000"/>
              <a:gd name="connsiteX387" fmla="*/ 1059299 w 8031827"/>
              <a:gd name="connsiteY387" fmla="*/ 377577 h 6858000"/>
              <a:gd name="connsiteX388" fmla="*/ 1064257 w 8031827"/>
              <a:gd name="connsiteY388" fmla="*/ 378020 h 6858000"/>
              <a:gd name="connsiteX389" fmla="*/ 1067861 w 8031827"/>
              <a:gd name="connsiteY389" fmla="*/ 378906 h 6858000"/>
              <a:gd name="connsiteX390" fmla="*/ 1072368 w 8031827"/>
              <a:gd name="connsiteY390" fmla="*/ 380679 h 6858000"/>
              <a:gd name="connsiteX391" fmla="*/ 1075521 w 8031827"/>
              <a:gd name="connsiteY391" fmla="*/ 382009 h 6858000"/>
              <a:gd name="connsiteX392" fmla="*/ 1079127 w 8031827"/>
              <a:gd name="connsiteY392" fmla="*/ 384670 h 6858000"/>
              <a:gd name="connsiteX393" fmla="*/ 1081831 w 8031827"/>
              <a:gd name="connsiteY393" fmla="*/ 387772 h 6858000"/>
              <a:gd name="connsiteX394" fmla="*/ 1075072 w 8031827"/>
              <a:gd name="connsiteY394" fmla="*/ 393535 h 6858000"/>
              <a:gd name="connsiteX395" fmla="*/ 1067861 w 8031827"/>
              <a:gd name="connsiteY395" fmla="*/ 398410 h 6858000"/>
              <a:gd name="connsiteX396" fmla="*/ 1061551 w 8031827"/>
              <a:gd name="connsiteY396" fmla="*/ 401513 h 6858000"/>
              <a:gd name="connsiteX397" fmla="*/ 1055694 w 8031827"/>
              <a:gd name="connsiteY397" fmla="*/ 404172 h 6858000"/>
              <a:gd name="connsiteX398" fmla="*/ 1049836 w 8031827"/>
              <a:gd name="connsiteY398" fmla="*/ 405946 h 6858000"/>
              <a:gd name="connsiteX399" fmla="*/ 1044429 w 8031827"/>
              <a:gd name="connsiteY399" fmla="*/ 406832 h 6858000"/>
              <a:gd name="connsiteX400" fmla="*/ 1035417 w 8031827"/>
              <a:gd name="connsiteY400" fmla="*/ 408606 h 6858000"/>
              <a:gd name="connsiteX401" fmla="*/ 1030909 w 8031827"/>
              <a:gd name="connsiteY401" fmla="*/ 409492 h 6858000"/>
              <a:gd name="connsiteX402" fmla="*/ 1026855 w 8031827"/>
              <a:gd name="connsiteY402" fmla="*/ 411264 h 6858000"/>
              <a:gd name="connsiteX403" fmla="*/ 1023700 w 8031827"/>
              <a:gd name="connsiteY403" fmla="*/ 413924 h 6858000"/>
              <a:gd name="connsiteX404" fmla="*/ 1020546 w 8031827"/>
              <a:gd name="connsiteY404" fmla="*/ 417470 h 6858000"/>
              <a:gd name="connsiteX405" fmla="*/ 1016940 w 8031827"/>
              <a:gd name="connsiteY405" fmla="*/ 422346 h 6858000"/>
              <a:gd name="connsiteX406" fmla="*/ 1015138 w 8031827"/>
              <a:gd name="connsiteY406" fmla="*/ 428552 h 6858000"/>
              <a:gd name="connsiteX407" fmla="*/ 1012885 w 8031827"/>
              <a:gd name="connsiteY407" fmla="*/ 436974 h 6858000"/>
              <a:gd name="connsiteX408" fmla="*/ 1011082 w 8031827"/>
              <a:gd name="connsiteY408" fmla="*/ 446726 h 6858000"/>
              <a:gd name="connsiteX409" fmla="*/ 1006127 w 8031827"/>
              <a:gd name="connsiteY409" fmla="*/ 443622 h 6858000"/>
              <a:gd name="connsiteX410" fmla="*/ 1001619 w 8031827"/>
              <a:gd name="connsiteY410" fmla="*/ 440519 h 6858000"/>
              <a:gd name="connsiteX411" fmla="*/ 998465 w 8031827"/>
              <a:gd name="connsiteY411" fmla="*/ 436974 h 6858000"/>
              <a:gd name="connsiteX412" fmla="*/ 995761 w 8031827"/>
              <a:gd name="connsiteY412" fmla="*/ 432985 h 6858000"/>
              <a:gd name="connsiteX413" fmla="*/ 993959 w 8031827"/>
              <a:gd name="connsiteY413" fmla="*/ 429439 h 6858000"/>
              <a:gd name="connsiteX414" fmla="*/ 993058 w 8031827"/>
              <a:gd name="connsiteY414" fmla="*/ 425892 h 6858000"/>
              <a:gd name="connsiteX415" fmla="*/ 992606 w 8031827"/>
              <a:gd name="connsiteY415" fmla="*/ 422346 h 6858000"/>
              <a:gd name="connsiteX416" fmla="*/ 993058 w 8031827"/>
              <a:gd name="connsiteY416" fmla="*/ 418357 h 6858000"/>
              <a:gd name="connsiteX417" fmla="*/ 993507 w 8031827"/>
              <a:gd name="connsiteY417" fmla="*/ 414810 h 6858000"/>
              <a:gd name="connsiteX418" fmla="*/ 995312 w 8031827"/>
              <a:gd name="connsiteY418" fmla="*/ 411264 h 6858000"/>
              <a:gd name="connsiteX419" fmla="*/ 997564 w 8031827"/>
              <a:gd name="connsiteY419" fmla="*/ 407275 h 6858000"/>
              <a:gd name="connsiteX420" fmla="*/ 999365 w 8031827"/>
              <a:gd name="connsiteY420" fmla="*/ 404172 h 6858000"/>
              <a:gd name="connsiteX421" fmla="*/ 1002521 w 8031827"/>
              <a:gd name="connsiteY421" fmla="*/ 400626 h 6858000"/>
              <a:gd name="connsiteX422" fmla="*/ 1006127 w 8031827"/>
              <a:gd name="connsiteY422" fmla="*/ 397523 h 6858000"/>
              <a:gd name="connsiteX423" fmla="*/ 1009280 w 8031827"/>
              <a:gd name="connsiteY423" fmla="*/ 394864 h 6858000"/>
              <a:gd name="connsiteX424" fmla="*/ 1013336 w 8031827"/>
              <a:gd name="connsiteY424" fmla="*/ 391761 h 6858000"/>
              <a:gd name="connsiteX425" fmla="*/ 1021897 w 8031827"/>
              <a:gd name="connsiteY425" fmla="*/ 386442 h 6858000"/>
              <a:gd name="connsiteX426" fmla="*/ 1030909 w 8031827"/>
              <a:gd name="connsiteY426" fmla="*/ 382009 h 6858000"/>
              <a:gd name="connsiteX427" fmla="*/ 1040824 w 8031827"/>
              <a:gd name="connsiteY427" fmla="*/ 379350 h 6858000"/>
              <a:gd name="connsiteX428" fmla="*/ 1045329 w 8031827"/>
              <a:gd name="connsiteY428" fmla="*/ 378463 h 6858000"/>
              <a:gd name="connsiteX429" fmla="*/ 1050287 w 8031827"/>
              <a:gd name="connsiteY429" fmla="*/ 378020 h 6858000"/>
              <a:gd name="connsiteX430" fmla="*/ 1168376 w 8031827"/>
              <a:gd name="connsiteY430" fmla="*/ 239280 h 6858000"/>
              <a:gd name="connsiteX431" fmla="*/ 1172392 w 8031827"/>
              <a:gd name="connsiteY431" fmla="*/ 239727 h 6858000"/>
              <a:gd name="connsiteX432" fmla="*/ 1176406 w 8031827"/>
              <a:gd name="connsiteY432" fmla="*/ 240619 h 6858000"/>
              <a:gd name="connsiteX433" fmla="*/ 1180422 w 8031827"/>
              <a:gd name="connsiteY433" fmla="*/ 241511 h 6858000"/>
              <a:gd name="connsiteX434" fmla="*/ 1184883 w 8031827"/>
              <a:gd name="connsiteY434" fmla="*/ 243741 h 6858000"/>
              <a:gd name="connsiteX435" fmla="*/ 1188897 w 8031827"/>
              <a:gd name="connsiteY435" fmla="*/ 245080 h 6858000"/>
              <a:gd name="connsiteX436" fmla="*/ 1193359 w 8031827"/>
              <a:gd name="connsiteY436" fmla="*/ 247757 h 6858000"/>
              <a:gd name="connsiteX437" fmla="*/ 1197820 w 8031827"/>
              <a:gd name="connsiteY437" fmla="*/ 250879 h 6858000"/>
              <a:gd name="connsiteX438" fmla="*/ 1193359 w 8031827"/>
              <a:gd name="connsiteY438" fmla="*/ 251771 h 6858000"/>
              <a:gd name="connsiteX439" fmla="*/ 1188897 w 8031827"/>
              <a:gd name="connsiteY439" fmla="*/ 252218 h 6858000"/>
              <a:gd name="connsiteX440" fmla="*/ 1185330 w 8031827"/>
              <a:gd name="connsiteY440" fmla="*/ 253110 h 6858000"/>
              <a:gd name="connsiteX441" fmla="*/ 1180868 w 8031827"/>
              <a:gd name="connsiteY441" fmla="*/ 254448 h 6858000"/>
              <a:gd name="connsiteX442" fmla="*/ 1177299 w 8031827"/>
              <a:gd name="connsiteY442" fmla="*/ 255787 h 6858000"/>
              <a:gd name="connsiteX443" fmla="*/ 1173729 w 8031827"/>
              <a:gd name="connsiteY443" fmla="*/ 258017 h 6858000"/>
              <a:gd name="connsiteX444" fmla="*/ 1166144 w 8031827"/>
              <a:gd name="connsiteY444" fmla="*/ 262033 h 6858000"/>
              <a:gd name="connsiteX445" fmla="*/ 1159454 w 8031827"/>
              <a:gd name="connsiteY445" fmla="*/ 267831 h 6858000"/>
              <a:gd name="connsiteX446" fmla="*/ 1152762 w 8031827"/>
              <a:gd name="connsiteY446" fmla="*/ 274524 h 6858000"/>
              <a:gd name="connsiteX447" fmla="*/ 1146963 w 8031827"/>
              <a:gd name="connsiteY447" fmla="*/ 281662 h 6858000"/>
              <a:gd name="connsiteX448" fmla="*/ 1141163 w 8031827"/>
              <a:gd name="connsiteY448" fmla="*/ 289692 h 6858000"/>
              <a:gd name="connsiteX449" fmla="*/ 1135811 w 8031827"/>
              <a:gd name="connsiteY449" fmla="*/ 297722 h 6858000"/>
              <a:gd name="connsiteX450" fmla="*/ 1131348 w 8031827"/>
              <a:gd name="connsiteY450" fmla="*/ 306197 h 6858000"/>
              <a:gd name="connsiteX451" fmla="*/ 1126887 w 8031827"/>
              <a:gd name="connsiteY451" fmla="*/ 314674 h 6858000"/>
              <a:gd name="connsiteX452" fmla="*/ 1122873 w 8031827"/>
              <a:gd name="connsiteY452" fmla="*/ 323150 h 6858000"/>
              <a:gd name="connsiteX453" fmla="*/ 1115735 w 8031827"/>
              <a:gd name="connsiteY453" fmla="*/ 339657 h 6858000"/>
              <a:gd name="connsiteX454" fmla="*/ 1110381 w 8031827"/>
              <a:gd name="connsiteY454" fmla="*/ 353932 h 6858000"/>
              <a:gd name="connsiteX455" fmla="*/ 1113058 w 8031827"/>
              <a:gd name="connsiteY455" fmla="*/ 356162 h 6858000"/>
              <a:gd name="connsiteX456" fmla="*/ 1115288 w 8031827"/>
              <a:gd name="connsiteY456" fmla="*/ 357054 h 6858000"/>
              <a:gd name="connsiteX457" fmla="*/ 1117965 w 8031827"/>
              <a:gd name="connsiteY457" fmla="*/ 357501 h 6858000"/>
              <a:gd name="connsiteX458" fmla="*/ 1120197 w 8031827"/>
              <a:gd name="connsiteY458" fmla="*/ 357501 h 6858000"/>
              <a:gd name="connsiteX459" fmla="*/ 1121980 w 8031827"/>
              <a:gd name="connsiteY459" fmla="*/ 357054 h 6858000"/>
              <a:gd name="connsiteX460" fmla="*/ 1124210 w 8031827"/>
              <a:gd name="connsiteY460" fmla="*/ 356609 h 6858000"/>
              <a:gd name="connsiteX461" fmla="*/ 1128226 w 8031827"/>
              <a:gd name="connsiteY461" fmla="*/ 354378 h 6858000"/>
              <a:gd name="connsiteX462" fmla="*/ 1131795 w 8031827"/>
              <a:gd name="connsiteY462" fmla="*/ 351701 h 6858000"/>
              <a:gd name="connsiteX463" fmla="*/ 1135811 w 8031827"/>
              <a:gd name="connsiteY463" fmla="*/ 348132 h 6858000"/>
              <a:gd name="connsiteX464" fmla="*/ 1139824 w 8031827"/>
              <a:gd name="connsiteY464" fmla="*/ 345010 h 6858000"/>
              <a:gd name="connsiteX465" fmla="*/ 1143395 w 8031827"/>
              <a:gd name="connsiteY465" fmla="*/ 342333 h 6858000"/>
              <a:gd name="connsiteX466" fmla="*/ 1146071 w 8031827"/>
              <a:gd name="connsiteY466" fmla="*/ 348132 h 6858000"/>
              <a:gd name="connsiteX467" fmla="*/ 1148302 w 8031827"/>
              <a:gd name="connsiteY467" fmla="*/ 354378 h 6858000"/>
              <a:gd name="connsiteX468" fmla="*/ 1149194 w 8031827"/>
              <a:gd name="connsiteY468" fmla="*/ 361515 h 6858000"/>
              <a:gd name="connsiteX469" fmla="*/ 1149194 w 8031827"/>
              <a:gd name="connsiteY469" fmla="*/ 367761 h 6858000"/>
              <a:gd name="connsiteX470" fmla="*/ 1148747 w 8031827"/>
              <a:gd name="connsiteY470" fmla="*/ 374454 h 6858000"/>
              <a:gd name="connsiteX471" fmla="*/ 1147408 w 8031827"/>
              <a:gd name="connsiteY471" fmla="*/ 381591 h 6858000"/>
              <a:gd name="connsiteX472" fmla="*/ 1145623 w 8031827"/>
              <a:gd name="connsiteY472" fmla="*/ 387837 h 6858000"/>
              <a:gd name="connsiteX473" fmla="*/ 1142946 w 8031827"/>
              <a:gd name="connsiteY473" fmla="*/ 393636 h 6858000"/>
              <a:gd name="connsiteX474" fmla="*/ 1138934 w 8031827"/>
              <a:gd name="connsiteY474" fmla="*/ 399436 h 6858000"/>
              <a:gd name="connsiteX475" fmla="*/ 1134918 w 8031827"/>
              <a:gd name="connsiteY475" fmla="*/ 405235 h 6858000"/>
              <a:gd name="connsiteX476" fmla="*/ 1130457 w 8031827"/>
              <a:gd name="connsiteY476" fmla="*/ 410143 h 6858000"/>
              <a:gd name="connsiteX477" fmla="*/ 1125549 w 8031827"/>
              <a:gd name="connsiteY477" fmla="*/ 413712 h 6858000"/>
              <a:gd name="connsiteX478" fmla="*/ 1119748 w 8031827"/>
              <a:gd name="connsiteY478" fmla="*/ 417281 h 6858000"/>
              <a:gd name="connsiteX479" fmla="*/ 1113058 w 8031827"/>
              <a:gd name="connsiteY479" fmla="*/ 419957 h 6858000"/>
              <a:gd name="connsiteX480" fmla="*/ 1106812 w 8031827"/>
              <a:gd name="connsiteY480" fmla="*/ 421742 h 6858000"/>
              <a:gd name="connsiteX481" fmla="*/ 1100120 w 8031827"/>
              <a:gd name="connsiteY481" fmla="*/ 422187 h 6858000"/>
              <a:gd name="connsiteX482" fmla="*/ 1100120 w 8031827"/>
              <a:gd name="connsiteY482" fmla="*/ 415049 h 6858000"/>
              <a:gd name="connsiteX483" fmla="*/ 1100567 w 8031827"/>
              <a:gd name="connsiteY483" fmla="*/ 407911 h 6858000"/>
              <a:gd name="connsiteX484" fmla="*/ 1101904 w 8031827"/>
              <a:gd name="connsiteY484" fmla="*/ 393636 h 6858000"/>
              <a:gd name="connsiteX485" fmla="*/ 1103243 w 8031827"/>
              <a:gd name="connsiteY485" fmla="*/ 379807 h 6858000"/>
              <a:gd name="connsiteX486" fmla="*/ 1103689 w 8031827"/>
              <a:gd name="connsiteY486" fmla="*/ 372222 h 6858000"/>
              <a:gd name="connsiteX487" fmla="*/ 1103689 w 8031827"/>
              <a:gd name="connsiteY487" fmla="*/ 365531 h 6858000"/>
              <a:gd name="connsiteX488" fmla="*/ 1103243 w 8031827"/>
              <a:gd name="connsiteY488" fmla="*/ 358839 h 6858000"/>
              <a:gd name="connsiteX489" fmla="*/ 1102798 w 8031827"/>
              <a:gd name="connsiteY489" fmla="*/ 351256 h 6858000"/>
              <a:gd name="connsiteX490" fmla="*/ 1101012 w 8031827"/>
              <a:gd name="connsiteY490" fmla="*/ 344563 h 6858000"/>
              <a:gd name="connsiteX491" fmla="*/ 1098336 w 8031827"/>
              <a:gd name="connsiteY491" fmla="*/ 337425 h 6858000"/>
              <a:gd name="connsiteX492" fmla="*/ 1095213 w 8031827"/>
              <a:gd name="connsiteY492" fmla="*/ 329842 h 6858000"/>
              <a:gd name="connsiteX493" fmla="*/ 1091645 w 8031827"/>
              <a:gd name="connsiteY493" fmla="*/ 323150 h 6858000"/>
              <a:gd name="connsiteX494" fmla="*/ 1086291 w 8031827"/>
              <a:gd name="connsiteY494" fmla="*/ 316459 h 6858000"/>
              <a:gd name="connsiteX495" fmla="*/ 1079600 w 8031827"/>
              <a:gd name="connsiteY495" fmla="*/ 309321 h 6858000"/>
              <a:gd name="connsiteX496" fmla="*/ 1093428 w 8031827"/>
              <a:gd name="connsiteY496" fmla="*/ 294153 h 6858000"/>
              <a:gd name="connsiteX497" fmla="*/ 1106812 w 8031827"/>
              <a:gd name="connsiteY497" fmla="*/ 278985 h 6858000"/>
              <a:gd name="connsiteX498" fmla="*/ 1113503 w 8031827"/>
              <a:gd name="connsiteY498" fmla="*/ 271847 h 6858000"/>
              <a:gd name="connsiteX499" fmla="*/ 1120643 w 8031827"/>
              <a:gd name="connsiteY499" fmla="*/ 264709 h 6858000"/>
              <a:gd name="connsiteX500" fmla="*/ 1127333 w 8031827"/>
              <a:gd name="connsiteY500" fmla="*/ 258017 h 6858000"/>
              <a:gd name="connsiteX501" fmla="*/ 1134918 w 8031827"/>
              <a:gd name="connsiteY501" fmla="*/ 252664 h 6858000"/>
              <a:gd name="connsiteX502" fmla="*/ 1141609 w 8031827"/>
              <a:gd name="connsiteY502" fmla="*/ 247310 h 6858000"/>
              <a:gd name="connsiteX503" fmla="*/ 1149194 w 8031827"/>
              <a:gd name="connsiteY503" fmla="*/ 243741 h 6858000"/>
              <a:gd name="connsiteX504" fmla="*/ 1152762 w 8031827"/>
              <a:gd name="connsiteY504" fmla="*/ 241957 h 6858000"/>
              <a:gd name="connsiteX505" fmla="*/ 1156777 w 8031827"/>
              <a:gd name="connsiteY505" fmla="*/ 241064 h 6858000"/>
              <a:gd name="connsiteX506" fmla="*/ 1160346 w 8031827"/>
              <a:gd name="connsiteY506" fmla="*/ 240619 h 6858000"/>
              <a:gd name="connsiteX507" fmla="*/ 1164807 w 8031827"/>
              <a:gd name="connsiteY507" fmla="*/ 239727 h 6858000"/>
              <a:gd name="connsiteX508" fmla="*/ 1199216 w 8031827"/>
              <a:gd name="connsiteY508" fmla="*/ 170133 h 6858000"/>
              <a:gd name="connsiteX509" fmla="*/ 1200537 w 8031827"/>
              <a:gd name="connsiteY509" fmla="*/ 179502 h 6858000"/>
              <a:gd name="connsiteX510" fmla="*/ 1202740 w 8031827"/>
              <a:gd name="connsiteY510" fmla="*/ 186193 h 6858000"/>
              <a:gd name="connsiteX511" fmla="*/ 1204063 w 8031827"/>
              <a:gd name="connsiteY511" fmla="*/ 188870 h 6858000"/>
              <a:gd name="connsiteX512" fmla="*/ 1204942 w 8031827"/>
              <a:gd name="connsiteY512" fmla="*/ 191546 h 6858000"/>
              <a:gd name="connsiteX513" fmla="*/ 1206704 w 8031827"/>
              <a:gd name="connsiteY513" fmla="*/ 193331 h 6858000"/>
              <a:gd name="connsiteX514" fmla="*/ 1208026 w 8031827"/>
              <a:gd name="connsiteY514" fmla="*/ 194670 h 6858000"/>
              <a:gd name="connsiteX515" fmla="*/ 1210228 w 8031827"/>
              <a:gd name="connsiteY515" fmla="*/ 196454 h 6858000"/>
              <a:gd name="connsiteX516" fmla="*/ 1211550 w 8031827"/>
              <a:gd name="connsiteY516" fmla="*/ 196901 h 6858000"/>
              <a:gd name="connsiteX517" fmla="*/ 1215955 w 8031827"/>
              <a:gd name="connsiteY517" fmla="*/ 198239 h 6858000"/>
              <a:gd name="connsiteX518" fmla="*/ 1219919 w 8031827"/>
              <a:gd name="connsiteY518" fmla="*/ 199131 h 6858000"/>
              <a:gd name="connsiteX519" fmla="*/ 1225205 w 8031827"/>
              <a:gd name="connsiteY519" fmla="*/ 199131 h 6858000"/>
              <a:gd name="connsiteX520" fmla="*/ 1235776 w 8031827"/>
              <a:gd name="connsiteY520" fmla="*/ 199131 h 6858000"/>
              <a:gd name="connsiteX521" fmla="*/ 1241504 w 8031827"/>
              <a:gd name="connsiteY521" fmla="*/ 199576 h 6858000"/>
              <a:gd name="connsiteX522" fmla="*/ 1247671 w 8031827"/>
              <a:gd name="connsiteY522" fmla="*/ 200469 h 6858000"/>
              <a:gd name="connsiteX523" fmla="*/ 1254278 w 8031827"/>
              <a:gd name="connsiteY523" fmla="*/ 202700 h 6858000"/>
              <a:gd name="connsiteX524" fmla="*/ 1260445 w 8031827"/>
              <a:gd name="connsiteY524" fmla="*/ 206269 h 6858000"/>
              <a:gd name="connsiteX525" fmla="*/ 1263529 w 8031827"/>
              <a:gd name="connsiteY525" fmla="*/ 208500 h 6858000"/>
              <a:gd name="connsiteX526" fmla="*/ 1266611 w 8031827"/>
              <a:gd name="connsiteY526" fmla="*/ 211177 h 6858000"/>
              <a:gd name="connsiteX527" fmla="*/ 1269696 w 8031827"/>
              <a:gd name="connsiteY527" fmla="*/ 214299 h 6858000"/>
              <a:gd name="connsiteX528" fmla="*/ 1273661 w 8031827"/>
              <a:gd name="connsiteY528" fmla="*/ 217868 h 6858000"/>
              <a:gd name="connsiteX529" fmla="*/ 1267934 w 8031827"/>
              <a:gd name="connsiteY529" fmla="*/ 223668 h 6858000"/>
              <a:gd name="connsiteX530" fmla="*/ 1261766 w 8031827"/>
              <a:gd name="connsiteY530" fmla="*/ 228575 h 6858000"/>
              <a:gd name="connsiteX531" fmla="*/ 1255600 w 8031827"/>
              <a:gd name="connsiteY531" fmla="*/ 231698 h 6858000"/>
              <a:gd name="connsiteX532" fmla="*/ 1249874 w 8031827"/>
              <a:gd name="connsiteY532" fmla="*/ 233928 h 6858000"/>
              <a:gd name="connsiteX533" fmla="*/ 1243706 w 8031827"/>
              <a:gd name="connsiteY533" fmla="*/ 234820 h 6858000"/>
              <a:gd name="connsiteX534" fmla="*/ 1236659 w 8031827"/>
              <a:gd name="connsiteY534" fmla="*/ 234820 h 6858000"/>
              <a:gd name="connsiteX535" fmla="*/ 1230491 w 8031827"/>
              <a:gd name="connsiteY535" fmla="*/ 233928 h 6858000"/>
              <a:gd name="connsiteX536" fmla="*/ 1223884 w 8031827"/>
              <a:gd name="connsiteY536" fmla="*/ 232144 h 6858000"/>
              <a:gd name="connsiteX537" fmla="*/ 1216836 w 8031827"/>
              <a:gd name="connsiteY537" fmla="*/ 230359 h 6858000"/>
              <a:gd name="connsiteX538" fmla="*/ 1210228 w 8031827"/>
              <a:gd name="connsiteY538" fmla="*/ 227237 h 6858000"/>
              <a:gd name="connsiteX539" fmla="*/ 1203180 w 8031827"/>
              <a:gd name="connsiteY539" fmla="*/ 223668 h 6858000"/>
              <a:gd name="connsiteX540" fmla="*/ 1196574 w 8031827"/>
              <a:gd name="connsiteY540" fmla="*/ 220099 h 6858000"/>
              <a:gd name="connsiteX541" fmla="*/ 1182917 w 8031827"/>
              <a:gd name="connsiteY541" fmla="*/ 212069 h 6858000"/>
              <a:gd name="connsiteX542" fmla="*/ 1168821 w 8031827"/>
              <a:gd name="connsiteY542" fmla="*/ 203592 h 6858000"/>
              <a:gd name="connsiteX543" fmla="*/ 1968090 w 8031827"/>
              <a:gd name="connsiteY543" fmla="*/ 0 h 6858000"/>
              <a:gd name="connsiteX544" fmla="*/ 8031827 w 8031827"/>
              <a:gd name="connsiteY544" fmla="*/ 0 h 6858000"/>
              <a:gd name="connsiteX545" fmla="*/ 8031827 w 8031827"/>
              <a:gd name="connsiteY545" fmla="*/ 6858000 h 6858000"/>
              <a:gd name="connsiteX546" fmla="*/ 1434596 w 8031827"/>
              <a:gd name="connsiteY546" fmla="*/ 6858000 h 6858000"/>
              <a:gd name="connsiteX547" fmla="*/ 1428014 w 8031827"/>
              <a:gd name="connsiteY547" fmla="*/ 6847580 h 6858000"/>
              <a:gd name="connsiteX548" fmla="*/ 1419093 w 8031827"/>
              <a:gd name="connsiteY548" fmla="*/ 6834642 h 6858000"/>
              <a:gd name="connsiteX549" fmla="*/ 1409724 w 8031827"/>
              <a:gd name="connsiteY549" fmla="*/ 6821705 h 6858000"/>
              <a:gd name="connsiteX550" fmla="*/ 1349052 w 8031827"/>
              <a:gd name="connsiteY550" fmla="*/ 6744527 h 6858000"/>
              <a:gd name="connsiteX551" fmla="*/ 1288380 w 8031827"/>
              <a:gd name="connsiteY551" fmla="*/ 6667350 h 6858000"/>
              <a:gd name="connsiteX552" fmla="*/ 1258045 w 8031827"/>
              <a:gd name="connsiteY552" fmla="*/ 6628092 h 6858000"/>
              <a:gd name="connsiteX553" fmla="*/ 1228155 w 8031827"/>
              <a:gd name="connsiteY553" fmla="*/ 6588833 h 6858000"/>
              <a:gd name="connsiteX554" fmla="*/ 1198712 w 8031827"/>
              <a:gd name="connsiteY554" fmla="*/ 6549129 h 6858000"/>
              <a:gd name="connsiteX555" fmla="*/ 1169714 w 8031827"/>
              <a:gd name="connsiteY555" fmla="*/ 6509425 h 6858000"/>
              <a:gd name="connsiteX556" fmla="*/ 1140717 w 8031827"/>
              <a:gd name="connsiteY556" fmla="*/ 6468828 h 6858000"/>
              <a:gd name="connsiteX557" fmla="*/ 1112611 w 8031827"/>
              <a:gd name="connsiteY557" fmla="*/ 6428232 h 6858000"/>
              <a:gd name="connsiteX558" fmla="*/ 1085844 w 8031827"/>
              <a:gd name="connsiteY558" fmla="*/ 6387190 h 6858000"/>
              <a:gd name="connsiteX559" fmla="*/ 1059969 w 8031827"/>
              <a:gd name="connsiteY559" fmla="*/ 6346147 h 6858000"/>
              <a:gd name="connsiteX560" fmla="*/ 1034987 w 8031827"/>
              <a:gd name="connsiteY560" fmla="*/ 6304658 h 6858000"/>
              <a:gd name="connsiteX561" fmla="*/ 1023390 w 8031827"/>
              <a:gd name="connsiteY561" fmla="*/ 6283691 h 6858000"/>
              <a:gd name="connsiteX562" fmla="*/ 1011789 w 8031827"/>
              <a:gd name="connsiteY562" fmla="*/ 6262277 h 6858000"/>
              <a:gd name="connsiteX563" fmla="*/ 999744 w 8031827"/>
              <a:gd name="connsiteY563" fmla="*/ 6240864 h 6858000"/>
              <a:gd name="connsiteX564" fmla="*/ 989037 w 8031827"/>
              <a:gd name="connsiteY564" fmla="*/ 6219896 h 6858000"/>
              <a:gd name="connsiteX565" fmla="*/ 978330 w 8031827"/>
              <a:gd name="connsiteY565" fmla="*/ 6198037 h 6858000"/>
              <a:gd name="connsiteX566" fmla="*/ 968070 w 8031827"/>
              <a:gd name="connsiteY566" fmla="*/ 6176623 h 6858000"/>
              <a:gd name="connsiteX567" fmla="*/ 965839 w 8031827"/>
              <a:gd name="connsiteY567" fmla="*/ 6172162 h 6858000"/>
              <a:gd name="connsiteX568" fmla="*/ 964946 w 8031827"/>
              <a:gd name="connsiteY568" fmla="*/ 6168146 h 6858000"/>
              <a:gd name="connsiteX569" fmla="*/ 964054 w 8031827"/>
              <a:gd name="connsiteY569" fmla="*/ 6163685 h 6858000"/>
              <a:gd name="connsiteX570" fmla="*/ 962717 w 8031827"/>
              <a:gd name="connsiteY570" fmla="*/ 6159671 h 6858000"/>
              <a:gd name="connsiteX571" fmla="*/ 962271 w 8031827"/>
              <a:gd name="connsiteY571" fmla="*/ 6150302 h 6858000"/>
              <a:gd name="connsiteX572" fmla="*/ 962271 w 8031827"/>
              <a:gd name="connsiteY572" fmla="*/ 6141380 h 6858000"/>
              <a:gd name="connsiteX573" fmla="*/ 962271 w 8031827"/>
              <a:gd name="connsiteY573" fmla="*/ 6132904 h 6858000"/>
              <a:gd name="connsiteX574" fmla="*/ 962271 w 8031827"/>
              <a:gd name="connsiteY574" fmla="*/ 6123982 h 6858000"/>
              <a:gd name="connsiteX575" fmla="*/ 961826 w 8031827"/>
              <a:gd name="connsiteY575" fmla="*/ 6115505 h 6858000"/>
              <a:gd name="connsiteX576" fmla="*/ 961377 w 8031827"/>
              <a:gd name="connsiteY576" fmla="*/ 6111044 h 6858000"/>
              <a:gd name="connsiteX577" fmla="*/ 960040 w 8031827"/>
              <a:gd name="connsiteY577" fmla="*/ 6107029 h 6858000"/>
              <a:gd name="connsiteX578" fmla="*/ 956916 w 8031827"/>
              <a:gd name="connsiteY578" fmla="*/ 6097660 h 6858000"/>
              <a:gd name="connsiteX579" fmla="*/ 953348 w 8031827"/>
              <a:gd name="connsiteY579" fmla="*/ 6087846 h 6858000"/>
              <a:gd name="connsiteX580" fmla="*/ 948440 w 8031827"/>
              <a:gd name="connsiteY580" fmla="*/ 6079370 h 6858000"/>
              <a:gd name="connsiteX581" fmla="*/ 943980 w 8031827"/>
              <a:gd name="connsiteY581" fmla="*/ 6070893 h 6858000"/>
              <a:gd name="connsiteX582" fmla="*/ 938626 w 8031827"/>
              <a:gd name="connsiteY582" fmla="*/ 6062418 h 6858000"/>
              <a:gd name="connsiteX583" fmla="*/ 932826 w 8031827"/>
              <a:gd name="connsiteY583" fmla="*/ 6054388 h 6858000"/>
              <a:gd name="connsiteX584" fmla="*/ 920336 w 8031827"/>
              <a:gd name="connsiteY584" fmla="*/ 6038773 h 6858000"/>
              <a:gd name="connsiteX585" fmla="*/ 906506 w 8031827"/>
              <a:gd name="connsiteY585" fmla="*/ 6023160 h 6858000"/>
              <a:gd name="connsiteX586" fmla="*/ 892230 w 8031827"/>
              <a:gd name="connsiteY586" fmla="*/ 6007545 h 6858000"/>
              <a:gd name="connsiteX587" fmla="*/ 878402 w 8031827"/>
              <a:gd name="connsiteY587" fmla="*/ 5990593 h 6858000"/>
              <a:gd name="connsiteX588" fmla="*/ 871709 w 8031827"/>
              <a:gd name="connsiteY588" fmla="*/ 5981225 h 6858000"/>
              <a:gd name="connsiteX589" fmla="*/ 865018 w 8031827"/>
              <a:gd name="connsiteY589" fmla="*/ 5971856 h 6858000"/>
              <a:gd name="connsiteX590" fmla="*/ 860110 w 8031827"/>
              <a:gd name="connsiteY590" fmla="*/ 5965165 h 6858000"/>
              <a:gd name="connsiteX591" fmla="*/ 855649 w 8031827"/>
              <a:gd name="connsiteY591" fmla="*/ 5957580 h 6858000"/>
              <a:gd name="connsiteX592" fmla="*/ 852525 w 8031827"/>
              <a:gd name="connsiteY592" fmla="*/ 5950442 h 6858000"/>
              <a:gd name="connsiteX593" fmla="*/ 849850 w 8031827"/>
              <a:gd name="connsiteY593" fmla="*/ 5943751 h 6858000"/>
              <a:gd name="connsiteX594" fmla="*/ 845389 w 8031827"/>
              <a:gd name="connsiteY594" fmla="*/ 5929921 h 6858000"/>
              <a:gd name="connsiteX595" fmla="*/ 840928 w 8031827"/>
              <a:gd name="connsiteY595" fmla="*/ 5917430 h 6858000"/>
              <a:gd name="connsiteX596" fmla="*/ 838250 w 8031827"/>
              <a:gd name="connsiteY596" fmla="*/ 5910739 h 6858000"/>
              <a:gd name="connsiteX597" fmla="*/ 835128 w 8031827"/>
              <a:gd name="connsiteY597" fmla="*/ 5904939 h 6858000"/>
              <a:gd name="connsiteX598" fmla="*/ 831558 w 8031827"/>
              <a:gd name="connsiteY598" fmla="*/ 5899140 h 6858000"/>
              <a:gd name="connsiteX599" fmla="*/ 827098 w 8031827"/>
              <a:gd name="connsiteY599" fmla="*/ 5893340 h 6858000"/>
              <a:gd name="connsiteX600" fmla="*/ 821297 w 8031827"/>
              <a:gd name="connsiteY600" fmla="*/ 5887541 h 6858000"/>
              <a:gd name="connsiteX601" fmla="*/ 815052 w 8031827"/>
              <a:gd name="connsiteY601" fmla="*/ 5882188 h 6858000"/>
              <a:gd name="connsiteX602" fmla="*/ 807022 w 8031827"/>
              <a:gd name="connsiteY602" fmla="*/ 5876834 h 6858000"/>
              <a:gd name="connsiteX603" fmla="*/ 798101 w 8031827"/>
              <a:gd name="connsiteY603" fmla="*/ 5871481 h 6858000"/>
              <a:gd name="connsiteX604" fmla="*/ 794977 w 8031827"/>
              <a:gd name="connsiteY604" fmla="*/ 5868357 h 6858000"/>
              <a:gd name="connsiteX605" fmla="*/ 792746 w 8031827"/>
              <a:gd name="connsiteY605" fmla="*/ 5865235 h 6858000"/>
              <a:gd name="connsiteX606" fmla="*/ 790516 w 8031827"/>
              <a:gd name="connsiteY606" fmla="*/ 5862112 h 6858000"/>
              <a:gd name="connsiteX607" fmla="*/ 789624 w 8031827"/>
              <a:gd name="connsiteY607" fmla="*/ 5858990 h 6858000"/>
              <a:gd name="connsiteX608" fmla="*/ 787840 w 8031827"/>
              <a:gd name="connsiteY608" fmla="*/ 5855866 h 6858000"/>
              <a:gd name="connsiteX609" fmla="*/ 787393 w 8031827"/>
              <a:gd name="connsiteY609" fmla="*/ 5853189 h 6858000"/>
              <a:gd name="connsiteX610" fmla="*/ 786947 w 8031827"/>
              <a:gd name="connsiteY610" fmla="*/ 5847391 h 6858000"/>
              <a:gd name="connsiteX611" fmla="*/ 787393 w 8031827"/>
              <a:gd name="connsiteY611" fmla="*/ 5841590 h 6858000"/>
              <a:gd name="connsiteX612" fmla="*/ 788733 w 8031827"/>
              <a:gd name="connsiteY612" fmla="*/ 5835792 h 6858000"/>
              <a:gd name="connsiteX613" fmla="*/ 790516 w 8031827"/>
              <a:gd name="connsiteY613" fmla="*/ 5830438 h 6858000"/>
              <a:gd name="connsiteX614" fmla="*/ 792746 w 8031827"/>
              <a:gd name="connsiteY614" fmla="*/ 5825085 h 6858000"/>
              <a:gd name="connsiteX615" fmla="*/ 798101 w 8031827"/>
              <a:gd name="connsiteY615" fmla="*/ 5813931 h 6858000"/>
              <a:gd name="connsiteX616" fmla="*/ 800776 w 8031827"/>
              <a:gd name="connsiteY616" fmla="*/ 5808578 h 6858000"/>
              <a:gd name="connsiteX617" fmla="*/ 802115 w 8031827"/>
              <a:gd name="connsiteY617" fmla="*/ 5803224 h 6858000"/>
              <a:gd name="connsiteX618" fmla="*/ 803900 w 8031827"/>
              <a:gd name="connsiteY618" fmla="*/ 5797426 h 6858000"/>
              <a:gd name="connsiteX619" fmla="*/ 803900 w 8031827"/>
              <a:gd name="connsiteY619" fmla="*/ 5792072 h 6858000"/>
              <a:gd name="connsiteX620" fmla="*/ 803454 w 8031827"/>
              <a:gd name="connsiteY620" fmla="*/ 5786272 h 6858000"/>
              <a:gd name="connsiteX621" fmla="*/ 803007 w 8031827"/>
              <a:gd name="connsiteY621" fmla="*/ 5783150 h 6858000"/>
              <a:gd name="connsiteX622" fmla="*/ 801223 w 8031827"/>
              <a:gd name="connsiteY622" fmla="*/ 5780027 h 6858000"/>
              <a:gd name="connsiteX623" fmla="*/ 794977 w 8031827"/>
              <a:gd name="connsiteY623" fmla="*/ 5775565 h 6858000"/>
              <a:gd name="connsiteX624" fmla="*/ 789179 w 8031827"/>
              <a:gd name="connsiteY624" fmla="*/ 5771551 h 6858000"/>
              <a:gd name="connsiteX625" fmla="*/ 783824 w 8031827"/>
              <a:gd name="connsiteY625" fmla="*/ 5766198 h 6858000"/>
              <a:gd name="connsiteX626" fmla="*/ 778470 w 8031827"/>
              <a:gd name="connsiteY626" fmla="*/ 5761290 h 6858000"/>
              <a:gd name="connsiteX627" fmla="*/ 773564 w 8031827"/>
              <a:gd name="connsiteY627" fmla="*/ 5755936 h 6858000"/>
              <a:gd name="connsiteX628" fmla="*/ 769102 w 8031827"/>
              <a:gd name="connsiteY628" fmla="*/ 5750138 h 6858000"/>
              <a:gd name="connsiteX629" fmla="*/ 764642 w 8031827"/>
              <a:gd name="connsiteY629" fmla="*/ 5744337 h 6858000"/>
              <a:gd name="connsiteX630" fmla="*/ 761073 w 8031827"/>
              <a:gd name="connsiteY630" fmla="*/ 5738092 h 6858000"/>
              <a:gd name="connsiteX631" fmla="*/ 753488 w 8031827"/>
              <a:gd name="connsiteY631" fmla="*/ 5726047 h 6858000"/>
              <a:gd name="connsiteX632" fmla="*/ 746797 w 8031827"/>
              <a:gd name="connsiteY632" fmla="*/ 5712664 h 6858000"/>
              <a:gd name="connsiteX633" fmla="*/ 740105 w 8031827"/>
              <a:gd name="connsiteY633" fmla="*/ 5698834 h 6858000"/>
              <a:gd name="connsiteX634" fmla="*/ 733860 w 8031827"/>
              <a:gd name="connsiteY634" fmla="*/ 5685005 h 6858000"/>
              <a:gd name="connsiteX635" fmla="*/ 727613 w 8031827"/>
              <a:gd name="connsiteY635" fmla="*/ 5671174 h 6858000"/>
              <a:gd name="connsiteX636" fmla="*/ 721368 w 8031827"/>
              <a:gd name="connsiteY636" fmla="*/ 5656899 h 6858000"/>
              <a:gd name="connsiteX637" fmla="*/ 714231 w 8031827"/>
              <a:gd name="connsiteY637" fmla="*/ 5643962 h 6858000"/>
              <a:gd name="connsiteX638" fmla="*/ 706201 w 8031827"/>
              <a:gd name="connsiteY638" fmla="*/ 5630579 h 6858000"/>
              <a:gd name="connsiteX639" fmla="*/ 702186 w 8031827"/>
              <a:gd name="connsiteY639" fmla="*/ 5624333 h 6858000"/>
              <a:gd name="connsiteX640" fmla="*/ 697277 w 8031827"/>
              <a:gd name="connsiteY640" fmla="*/ 5617641 h 6858000"/>
              <a:gd name="connsiteX641" fmla="*/ 692816 w 8031827"/>
              <a:gd name="connsiteY641" fmla="*/ 5611395 h 6858000"/>
              <a:gd name="connsiteX642" fmla="*/ 687910 w 8031827"/>
              <a:gd name="connsiteY642" fmla="*/ 5605596 h 6858000"/>
              <a:gd name="connsiteX643" fmla="*/ 682111 w 8031827"/>
              <a:gd name="connsiteY643" fmla="*/ 5600243 h 6858000"/>
              <a:gd name="connsiteX644" fmla="*/ 676312 w 8031827"/>
              <a:gd name="connsiteY644" fmla="*/ 5594443 h 6858000"/>
              <a:gd name="connsiteX645" fmla="*/ 669618 w 8031827"/>
              <a:gd name="connsiteY645" fmla="*/ 5589536 h 6858000"/>
              <a:gd name="connsiteX646" fmla="*/ 663374 w 8031827"/>
              <a:gd name="connsiteY646" fmla="*/ 5584628 h 6858000"/>
              <a:gd name="connsiteX647" fmla="*/ 661143 w 8031827"/>
              <a:gd name="connsiteY647" fmla="*/ 5581059 h 6858000"/>
              <a:gd name="connsiteX648" fmla="*/ 660250 w 8031827"/>
              <a:gd name="connsiteY648" fmla="*/ 5578383 h 6858000"/>
              <a:gd name="connsiteX649" fmla="*/ 660696 w 8031827"/>
              <a:gd name="connsiteY649" fmla="*/ 5575261 h 6858000"/>
              <a:gd name="connsiteX650" fmla="*/ 662927 w 8031827"/>
              <a:gd name="connsiteY650" fmla="*/ 5573476 h 6858000"/>
              <a:gd name="connsiteX651" fmla="*/ 665604 w 8031827"/>
              <a:gd name="connsiteY651" fmla="*/ 5570799 h 6858000"/>
              <a:gd name="connsiteX652" fmla="*/ 668728 w 8031827"/>
              <a:gd name="connsiteY652" fmla="*/ 5568568 h 6858000"/>
              <a:gd name="connsiteX653" fmla="*/ 673188 w 8031827"/>
              <a:gd name="connsiteY653" fmla="*/ 5566784 h 6858000"/>
              <a:gd name="connsiteX654" fmla="*/ 677650 w 8031827"/>
              <a:gd name="connsiteY654" fmla="*/ 5565446 h 6858000"/>
              <a:gd name="connsiteX655" fmla="*/ 682556 w 8031827"/>
              <a:gd name="connsiteY655" fmla="*/ 5564107 h 6858000"/>
              <a:gd name="connsiteX656" fmla="*/ 687910 w 8031827"/>
              <a:gd name="connsiteY656" fmla="*/ 5563662 h 6858000"/>
              <a:gd name="connsiteX657" fmla="*/ 693263 w 8031827"/>
              <a:gd name="connsiteY657" fmla="*/ 5563662 h 6858000"/>
              <a:gd name="connsiteX658" fmla="*/ 698617 w 8031827"/>
              <a:gd name="connsiteY658" fmla="*/ 5564107 h 6858000"/>
              <a:gd name="connsiteX659" fmla="*/ 703523 w 8031827"/>
              <a:gd name="connsiteY659" fmla="*/ 5564999 h 6858000"/>
              <a:gd name="connsiteX660" fmla="*/ 708431 w 8031827"/>
              <a:gd name="connsiteY660" fmla="*/ 5566338 h 6858000"/>
              <a:gd name="connsiteX661" fmla="*/ 712892 w 8031827"/>
              <a:gd name="connsiteY661" fmla="*/ 5568568 h 6858000"/>
              <a:gd name="connsiteX662" fmla="*/ 716907 w 8031827"/>
              <a:gd name="connsiteY662" fmla="*/ 5571245 h 6858000"/>
              <a:gd name="connsiteX663" fmla="*/ 699956 w 8031827"/>
              <a:gd name="connsiteY663" fmla="*/ 5538232 h 6858000"/>
              <a:gd name="connsiteX664" fmla="*/ 683002 w 8031827"/>
              <a:gd name="connsiteY664" fmla="*/ 5505667 h 6858000"/>
              <a:gd name="connsiteX665" fmla="*/ 673188 w 8031827"/>
              <a:gd name="connsiteY665" fmla="*/ 5501651 h 6858000"/>
              <a:gd name="connsiteX666" fmla="*/ 662927 w 8031827"/>
              <a:gd name="connsiteY666" fmla="*/ 5498974 h 6858000"/>
              <a:gd name="connsiteX667" fmla="*/ 653560 w 8031827"/>
              <a:gd name="connsiteY667" fmla="*/ 5498082 h 6858000"/>
              <a:gd name="connsiteX668" fmla="*/ 643745 w 8031827"/>
              <a:gd name="connsiteY668" fmla="*/ 5497637 h 6858000"/>
              <a:gd name="connsiteX669" fmla="*/ 635268 w 8031827"/>
              <a:gd name="connsiteY669" fmla="*/ 5498082 h 6858000"/>
              <a:gd name="connsiteX670" fmla="*/ 631699 w 8031827"/>
              <a:gd name="connsiteY670" fmla="*/ 5498974 h 6858000"/>
              <a:gd name="connsiteX671" fmla="*/ 628576 w 8031827"/>
              <a:gd name="connsiteY671" fmla="*/ 5500313 h 6858000"/>
              <a:gd name="connsiteX672" fmla="*/ 625454 w 8031827"/>
              <a:gd name="connsiteY672" fmla="*/ 5501205 h 6858000"/>
              <a:gd name="connsiteX673" fmla="*/ 622777 w 8031827"/>
              <a:gd name="connsiteY673" fmla="*/ 5502990 h 6858000"/>
              <a:gd name="connsiteX674" fmla="*/ 620547 w 8031827"/>
              <a:gd name="connsiteY674" fmla="*/ 5504328 h 6858000"/>
              <a:gd name="connsiteX675" fmla="*/ 618316 w 8031827"/>
              <a:gd name="connsiteY675" fmla="*/ 5506559 h 6858000"/>
              <a:gd name="connsiteX676" fmla="*/ 614300 w 8031827"/>
              <a:gd name="connsiteY676" fmla="*/ 5487822 h 6858000"/>
              <a:gd name="connsiteX677" fmla="*/ 609394 w 8031827"/>
              <a:gd name="connsiteY677" fmla="*/ 5468193 h 6858000"/>
              <a:gd name="connsiteX678" fmla="*/ 604486 w 8031827"/>
              <a:gd name="connsiteY678" fmla="*/ 5449456 h 6858000"/>
              <a:gd name="connsiteX679" fmla="*/ 602702 w 8031827"/>
              <a:gd name="connsiteY679" fmla="*/ 5439642 h 6858000"/>
              <a:gd name="connsiteX680" fmla="*/ 601364 w 8031827"/>
              <a:gd name="connsiteY680" fmla="*/ 5430272 h 6858000"/>
              <a:gd name="connsiteX681" fmla="*/ 600471 w 8031827"/>
              <a:gd name="connsiteY681" fmla="*/ 5421350 h 6858000"/>
              <a:gd name="connsiteX682" fmla="*/ 600025 w 8031827"/>
              <a:gd name="connsiteY682" fmla="*/ 5411982 h 6858000"/>
              <a:gd name="connsiteX683" fmla="*/ 600025 w 8031827"/>
              <a:gd name="connsiteY683" fmla="*/ 5403060 h 6858000"/>
              <a:gd name="connsiteX684" fmla="*/ 601364 w 8031827"/>
              <a:gd name="connsiteY684" fmla="*/ 5394138 h 6858000"/>
              <a:gd name="connsiteX685" fmla="*/ 603593 w 8031827"/>
              <a:gd name="connsiteY685" fmla="*/ 5385661 h 6858000"/>
              <a:gd name="connsiteX686" fmla="*/ 606717 w 8031827"/>
              <a:gd name="connsiteY686" fmla="*/ 5377186 h 6858000"/>
              <a:gd name="connsiteX687" fmla="*/ 611625 w 8031827"/>
              <a:gd name="connsiteY687" fmla="*/ 5369155 h 6858000"/>
              <a:gd name="connsiteX688" fmla="*/ 614300 w 8031827"/>
              <a:gd name="connsiteY688" fmla="*/ 5365587 h 6858000"/>
              <a:gd name="connsiteX689" fmla="*/ 617424 w 8031827"/>
              <a:gd name="connsiteY689" fmla="*/ 5361125 h 6858000"/>
              <a:gd name="connsiteX690" fmla="*/ 612963 w 8031827"/>
              <a:gd name="connsiteY690" fmla="*/ 5349080 h 6858000"/>
              <a:gd name="connsiteX691" fmla="*/ 609394 w 8031827"/>
              <a:gd name="connsiteY691" fmla="*/ 5336588 h 6858000"/>
              <a:gd name="connsiteX692" fmla="*/ 603147 w 8031827"/>
              <a:gd name="connsiteY692" fmla="*/ 5332127 h 6858000"/>
              <a:gd name="connsiteX693" fmla="*/ 597794 w 8031827"/>
              <a:gd name="connsiteY693" fmla="*/ 5327221 h 6858000"/>
              <a:gd name="connsiteX694" fmla="*/ 592441 w 8031827"/>
              <a:gd name="connsiteY694" fmla="*/ 5321867 h 6858000"/>
              <a:gd name="connsiteX695" fmla="*/ 588427 w 8031827"/>
              <a:gd name="connsiteY695" fmla="*/ 5315622 h 6858000"/>
              <a:gd name="connsiteX696" fmla="*/ 584411 w 8031827"/>
              <a:gd name="connsiteY696" fmla="*/ 5309821 h 6858000"/>
              <a:gd name="connsiteX697" fmla="*/ 580842 w 8031827"/>
              <a:gd name="connsiteY697" fmla="*/ 5303130 h 6858000"/>
              <a:gd name="connsiteX698" fmla="*/ 578167 w 8031827"/>
              <a:gd name="connsiteY698" fmla="*/ 5295993 h 6858000"/>
              <a:gd name="connsiteX699" fmla="*/ 575489 w 8031827"/>
              <a:gd name="connsiteY699" fmla="*/ 5288855 h 6858000"/>
              <a:gd name="connsiteX700" fmla="*/ 572812 w 8031827"/>
              <a:gd name="connsiteY700" fmla="*/ 5281270 h 6858000"/>
              <a:gd name="connsiteX701" fmla="*/ 571028 w 8031827"/>
              <a:gd name="connsiteY701" fmla="*/ 5273687 h 6858000"/>
              <a:gd name="connsiteX702" fmla="*/ 567459 w 8031827"/>
              <a:gd name="connsiteY702" fmla="*/ 5258072 h 6858000"/>
              <a:gd name="connsiteX703" fmla="*/ 561213 w 8031827"/>
              <a:gd name="connsiteY703" fmla="*/ 5225506 h 6858000"/>
              <a:gd name="connsiteX704" fmla="*/ 558090 w 8031827"/>
              <a:gd name="connsiteY704" fmla="*/ 5209892 h 6858000"/>
              <a:gd name="connsiteX705" fmla="*/ 553629 w 8031827"/>
              <a:gd name="connsiteY705" fmla="*/ 5194724 h 6858000"/>
              <a:gd name="connsiteX706" fmla="*/ 550953 w 8031827"/>
              <a:gd name="connsiteY706" fmla="*/ 5187586 h 6858000"/>
              <a:gd name="connsiteX707" fmla="*/ 548275 w 8031827"/>
              <a:gd name="connsiteY707" fmla="*/ 5180448 h 6858000"/>
              <a:gd name="connsiteX708" fmla="*/ 545153 w 8031827"/>
              <a:gd name="connsiteY708" fmla="*/ 5174203 h 6858000"/>
              <a:gd name="connsiteX709" fmla="*/ 541584 w 8031827"/>
              <a:gd name="connsiteY709" fmla="*/ 5167957 h 6858000"/>
              <a:gd name="connsiteX710" fmla="*/ 538015 w 8031827"/>
              <a:gd name="connsiteY710" fmla="*/ 5162158 h 6858000"/>
              <a:gd name="connsiteX711" fmla="*/ 533108 w 8031827"/>
              <a:gd name="connsiteY711" fmla="*/ 5156805 h 6858000"/>
              <a:gd name="connsiteX712" fmla="*/ 527755 w 8031827"/>
              <a:gd name="connsiteY712" fmla="*/ 5151897 h 6858000"/>
              <a:gd name="connsiteX713" fmla="*/ 521956 w 8031827"/>
              <a:gd name="connsiteY713" fmla="*/ 5147882 h 6858000"/>
              <a:gd name="connsiteX714" fmla="*/ 515710 w 8031827"/>
              <a:gd name="connsiteY714" fmla="*/ 5143867 h 6858000"/>
              <a:gd name="connsiteX715" fmla="*/ 508126 w 8031827"/>
              <a:gd name="connsiteY715" fmla="*/ 5140745 h 6858000"/>
              <a:gd name="connsiteX716" fmla="*/ 500096 w 8031827"/>
              <a:gd name="connsiteY716" fmla="*/ 5138513 h 6858000"/>
              <a:gd name="connsiteX717" fmla="*/ 491619 w 8031827"/>
              <a:gd name="connsiteY717" fmla="*/ 5136729 h 6858000"/>
              <a:gd name="connsiteX718" fmla="*/ 487604 w 8031827"/>
              <a:gd name="connsiteY718" fmla="*/ 5133607 h 6858000"/>
              <a:gd name="connsiteX719" fmla="*/ 484928 w 8031827"/>
              <a:gd name="connsiteY719" fmla="*/ 5129591 h 6858000"/>
              <a:gd name="connsiteX720" fmla="*/ 483142 w 8031827"/>
              <a:gd name="connsiteY720" fmla="*/ 5125577 h 6858000"/>
              <a:gd name="connsiteX721" fmla="*/ 482697 w 8031827"/>
              <a:gd name="connsiteY721" fmla="*/ 5121561 h 6858000"/>
              <a:gd name="connsiteX722" fmla="*/ 483142 w 8031827"/>
              <a:gd name="connsiteY722" fmla="*/ 5117547 h 6858000"/>
              <a:gd name="connsiteX723" fmla="*/ 484928 w 8031827"/>
              <a:gd name="connsiteY723" fmla="*/ 5113978 h 6858000"/>
              <a:gd name="connsiteX724" fmla="*/ 487158 w 8031827"/>
              <a:gd name="connsiteY724" fmla="*/ 5109517 h 6858000"/>
              <a:gd name="connsiteX725" fmla="*/ 488942 w 8031827"/>
              <a:gd name="connsiteY725" fmla="*/ 5105948 h 6858000"/>
              <a:gd name="connsiteX726" fmla="*/ 494295 w 8031827"/>
              <a:gd name="connsiteY726" fmla="*/ 5098363 h 6858000"/>
              <a:gd name="connsiteX727" fmla="*/ 499649 w 8031827"/>
              <a:gd name="connsiteY727" fmla="*/ 5091672 h 6858000"/>
              <a:gd name="connsiteX728" fmla="*/ 504111 w 8031827"/>
              <a:gd name="connsiteY728" fmla="*/ 5086319 h 6858000"/>
              <a:gd name="connsiteX729" fmla="*/ 504557 w 8031827"/>
              <a:gd name="connsiteY729" fmla="*/ 5083642 h 6858000"/>
              <a:gd name="connsiteX730" fmla="*/ 504557 w 8031827"/>
              <a:gd name="connsiteY730" fmla="*/ 5081857 h 6858000"/>
              <a:gd name="connsiteX731" fmla="*/ 504111 w 8031827"/>
              <a:gd name="connsiteY731" fmla="*/ 5080073 h 6858000"/>
              <a:gd name="connsiteX732" fmla="*/ 502771 w 8031827"/>
              <a:gd name="connsiteY732" fmla="*/ 5078289 h 6858000"/>
              <a:gd name="connsiteX733" fmla="*/ 499203 w 8031827"/>
              <a:gd name="connsiteY733" fmla="*/ 5075165 h 6858000"/>
              <a:gd name="connsiteX734" fmla="*/ 493850 w 8031827"/>
              <a:gd name="connsiteY734" fmla="*/ 5072043 h 6858000"/>
              <a:gd name="connsiteX735" fmla="*/ 488496 w 8031827"/>
              <a:gd name="connsiteY735" fmla="*/ 5068919 h 6858000"/>
              <a:gd name="connsiteX736" fmla="*/ 482697 w 8031827"/>
              <a:gd name="connsiteY736" fmla="*/ 5065797 h 6858000"/>
              <a:gd name="connsiteX737" fmla="*/ 477344 w 8031827"/>
              <a:gd name="connsiteY737" fmla="*/ 5060889 h 6858000"/>
              <a:gd name="connsiteX738" fmla="*/ 474667 w 8031827"/>
              <a:gd name="connsiteY738" fmla="*/ 5058213 h 6858000"/>
              <a:gd name="connsiteX739" fmla="*/ 473328 w 8031827"/>
              <a:gd name="connsiteY739" fmla="*/ 5055536 h 6858000"/>
              <a:gd name="connsiteX740" fmla="*/ 471545 w 8031827"/>
              <a:gd name="connsiteY740" fmla="*/ 5052414 h 6858000"/>
              <a:gd name="connsiteX741" fmla="*/ 470652 w 8031827"/>
              <a:gd name="connsiteY741" fmla="*/ 5049290 h 6858000"/>
              <a:gd name="connsiteX742" fmla="*/ 465744 w 8031827"/>
              <a:gd name="connsiteY742" fmla="*/ 5022078 h 6858000"/>
              <a:gd name="connsiteX743" fmla="*/ 461730 w 8031827"/>
              <a:gd name="connsiteY743" fmla="*/ 4991295 h 6858000"/>
              <a:gd name="connsiteX744" fmla="*/ 456822 w 8031827"/>
              <a:gd name="connsiteY744" fmla="*/ 4957838 h 6858000"/>
              <a:gd name="connsiteX745" fmla="*/ 451916 w 8031827"/>
              <a:gd name="connsiteY745" fmla="*/ 4922594 h 6858000"/>
              <a:gd name="connsiteX746" fmla="*/ 445668 w 8031827"/>
              <a:gd name="connsiteY746" fmla="*/ 4886012 h 6858000"/>
              <a:gd name="connsiteX747" fmla="*/ 442548 w 8031827"/>
              <a:gd name="connsiteY747" fmla="*/ 4867722 h 6858000"/>
              <a:gd name="connsiteX748" fmla="*/ 438978 w 8031827"/>
              <a:gd name="connsiteY748" fmla="*/ 4850323 h 6858000"/>
              <a:gd name="connsiteX749" fmla="*/ 434516 w 8031827"/>
              <a:gd name="connsiteY749" fmla="*/ 4832925 h 6858000"/>
              <a:gd name="connsiteX750" fmla="*/ 429610 w 8031827"/>
              <a:gd name="connsiteY750" fmla="*/ 4815526 h 6858000"/>
              <a:gd name="connsiteX751" fmla="*/ 425149 w 8031827"/>
              <a:gd name="connsiteY751" fmla="*/ 4799021 h 6858000"/>
              <a:gd name="connsiteX752" fmla="*/ 419348 w 8031827"/>
              <a:gd name="connsiteY752" fmla="*/ 4782961 h 6858000"/>
              <a:gd name="connsiteX753" fmla="*/ 415780 w 8031827"/>
              <a:gd name="connsiteY753" fmla="*/ 4774484 h 6858000"/>
              <a:gd name="connsiteX754" fmla="*/ 410873 w 8031827"/>
              <a:gd name="connsiteY754" fmla="*/ 4764669 h 6858000"/>
              <a:gd name="connsiteX755" fmla="*/ 405074 w 8031827"/>
              <a:gd name="connsiteY755" fmla="*/ 4754409 h 6858000"/>
              <a:gd name="connsiteX756" fmla="*/ 401504 w 8031827"/>
              <a:gd name="connsiteY756" fmla="*/ 4749056 h 6858000"/>
              <a:gd name="connsiteX757" fmla="*/ 397935 w 8031827"/>
              <a:gd name="connsiteY757" fmla="*/ 4743702 h 6858000"/>
              <a:gd name="connsiteX758" fmla="*/ 393919 w 8031827"/>
              <a:gd name="connsiteY758" fmla="*/ 4739687 h 6858000"/>
              <a:gd name="connsiteX759" fmla="*/ 389905 w 8031827"/>
              <a:gd name="connsiteY759" fmla="*/ 4735226 h 6858000"/>
              <a:gd name="connsiteX760" fmla="*/ 385443 w 8031827"/>
              <a:gd name="connsiteY760" fmla="*/ 4731657 h 6858000"/>
              <a:gd name="connsiteX761" fmla="*/ 380983 w 8031827"/>
              <a:gd name="connsiteY761" fmla="*/ 4728535 h 6858000"/>
              <a:gd name="connsiteX762" fmla="*/ 376075 w 8031827"/>
              <a:gd name="connsiteY762" fmla="*/ 4726750 h 6858000"/>
              <a:gd name="connsiteX763" fmla="*/ 371614 w 8031827"/>
              <a:gd name="connsiteY763" fmla="*/ 4725411 h 6858000"/>
              <a:gd name="connsiteX764" fmla="*/ 366707 w 8031827"/>
              <a:gd name="connsiteY764" fmla="*/ 4725411 h 6858000"/>
              <a:gd name="connsiteX765" fmla="*/ 361354 w 8031827"/>
              <a:gd name="connsiteY765" fmla="*/ 4726303 h 6858000"/>
              <a:gd name="connsiteX766" fmla="*/ 361354 w 8031827"/>
              <a:gd name="connsiteY766" fmla="*/ 4723181 h 6858000"/>
              <a:gd name="connsiteX767" fmla="*/ 361354 w 8031827"/>
              <a:gd name="connsiteY767" fmla="*/ 4720504 h 6858000"/>
              <a:gd name="connsiteX768" fmla="*/ 362245 w 8031827"/>
              <a:gd name="connsiteY768" fmla="*/ 4717828 h 6858000"/>
              <a:gd name="connsiteX769" fmla="*/ 364030 w 8031827"/>
              <a:gd name="connsiteY769" fmla="*/ 4715596 h 6858000"/>
              <a:gd name="connsiteX770" fmla="*/ 366707 w 8031827"/>
              <a:gd name="connsiteY770" fmla="*/ 4712920 h 6858000"/>
              <a:gd name="connsiteX771" fmla="*/ 368938 w 8031827"/>
              <a:gd name="connsiteY771" fmla="*/ 4711582 h 6858000"/>
              <a:gd name="connsiteX772" fmla="*/ 375182 w 8031827"/>
              <a:gd name="connsiteY772" fmla="*/ 4708013 h 6858000"/>
              <a:gd name="connsiteX773" fmla="*/ 382767 w 8031827"/>
              <a:gd name="connsiteY773" fmla="*/ 4703997 h 6858000"/>
              <a:gd name="connsiteX774" fmla="*/ 390350 w 8031827"/>
              <a:gd name="connsiteY774" fmla="*/ 4700875 h 6858000"/>
              <a:gd name="connsiteX775" fmla="*/ 397935 w 8031827"/>
              <a:gd name="connsiteY775" fmla="*/ 4697752 h 6858000"/>
              <a:gd name="connsiteX776" fmla="*/ 405519 w 8031827"/>
              <a:gd name="connsiteY776" fmla="*/ 4694630 h 6858000"/>
              <a:gd name="connsiteX777" fmla="*/ 397488 w 8031827"/>
              <a:gd name="connsiteY777" fmla="*/ 4681692 h 6858000"/>
              <a:gd name="connsiteX778" fmla="*/ 389905 w 8031827"/>
              <a:gd name="connsiteY778" fmla="*/ 4669201 h 6858000"/>
              <a:gd name="connsiteX779" fmla="*/ 382767 w 8031827"/>
              <a:gd name="connsiteY779" fmla="*/ 4657156 h 6858000"/>
              <a:gd name="connsiteX780" fmla="*/ 376075 w 8031827"/>
              <a:gd name="connsiteY780" fmla="*/ 4644218 h 6858000"/>
              <a:gd name="connsiteX781" fmla="*/ 370276 w 8031827"/>
              <a:gd name="connsiteY781" fmla="*/ 4632174 h 6858000"/>
              <a:gd name="connsiteX782" fmla="*/ 364923 w 8031827"/>
              <a:gd name="connsiteY782" fmla="*/ 4619682 h 6858000"/>
              <a:gd name="connsiteX783" fmla="*/ 360016 w 8031827"/>
              <a:gd name="connsiteY783" fmla="*/ 4608084 h 6858000"/>
              <a:gd name="connsiteX784" fmla="*/ 355554 w 8031827"/>
              <a:gd name="connsiteY784" fmla="*/ 4596038 h 6858000"/>
              <a:gd name="connsiteX785" fmla="*/ 351984 w 8031827"/>
              <a:gd name="connsiteY785" fmla="*/ 4584439 h 6858000"/>
              <a:gd name="connsiteX786" fmla="*/ 348864 w 8031827"/>
              <a:gd name="connsiteY786" fmla="*/ 4571948 h 6858000"/>
              <a:gd name="connsiteX787" fmla="*/ 346185 w 8031827"/>
              <a:gd name="connsiteY787" fmla="*/ 4560349 h 6858000"/>
              <a:gd name="connsiteX788" fmla="*/ 343954 w 8031827"/>
              <a:gd name="connsiteY788" fmla="*/ 4548304 h 6858000"/>
              <a:gd name="connsiteX789" fmla="*/ 342170 w 8031827"/>
              <a:gd name="connsiteY789" fmla="*/ 4536705 h 6858000"/>
              <a:gd name="connsiteX790" fmla="*/ 341279 w 8031827"/>
              <a:gd name="connsiteY790" fmla="*/ 4525106 h 6858000"/>
              <a:gd name="connsiteX791" fmla="*/ 340832 w 8031827"/>
              <a:gd name="connsiteY791" fmla="*/ 4512615 h 6858000"/>
              <a:gd name="connsiteX792" fmla="*/ 340387 w 8031827"/>
              <a:gd name="connsiteY792" fmla="*/ 4500569 h 6858000"/>
              <a:gd name="connsiteX793" fmla="*/ 339495 w 8031827"/>
              <a:gd name="connsiteY793" fmla="*/ 4498339 h 6858000"/>
              <a:gd name="connsiteX794" fmla="*/ 338156 w 8031827"/>
              <a:gd name="connsiteY794" fmla="*/ 4497000 h 6858000"/>
              <a:gd name="connsiteX795" fmla="*/ 336371 w 8031827"/>
              <a:gd name="connsiteY795" fmla="*/ 4495216 h 6858000"/>
              <a:gd name="connsiteX796" fmla="*/ 334587 w 8031827"/>
              <a:gd name="connsiteY796" fmla="*/ 4494324 h 6858000"/>
              <a:gd name="connsiteX797" fmla="*/ 332356 w 8031827"/>
              <a:gd name="connsiteY797" fmla="*/ 4493878 h 6858000"/>
              <a:gd name="connsiteX798" fmla="*/ 330127 w 8031827"/>
              <a:gd name="connsiteY798" fmla="*/ 4493878 h 6858000"/>
              <a:gd name="connsiteX799" fmla="*/ 324772 w 8031827"/>
              <a:gd name="connsiteY799" fmla="*/ 4493878 h 6858000"/>
              <a:gd name="connsiteX800" fmla="*/ 319419 w 8031827"/>
              <a:gd name="connsiteY800" fmla="*/ 4494770 h 6858000"/>
              <a:gd name="connsiteX801" fmla="*/ 313619 w 8031827"/>
              <a:gd name="connsiteY801" fmla="*/ 4495663 h 6858000"/>
              <a:gd name="connsiteX802" fmla="*/ 307819 w 8031827"/>
              <a:gd name="connsiteY802" fmla="*/ 4497000 h 6858000"/>
              <a:gd name="connsiteX803" fmla="*/ 302466 w 8031827"/>
              <a:gd name="connsiteY803" fmla="*/ 4497447 h 6858000"/>
              <a:gd name="connsiteX804" fmla="*/ 303806 w 8031827"/>
              <a:gd name="connsiteY804" fmla="*/ 4491647 h 6858000"/>
              <a:gd name="connsiteX805" fmla="*/ 304696 w 8031827"/>
              <a:gd name="connsiteY805" fmla="*/ 4486293 h 6858000"/>
              <a:gd name="connsiteX806" fmla="*/ 305143 w 8031827"/>
              <a:gd name="connsiteY806" fmla="*/ 4476034 h 6858000"/>
              <a:gd name="connsiteX807" fmla="*/ 304696 w 8031827"/>
              <a:gd name="connsiteY807" fmla="*/ 4467111 h 6858000"/>
              <a:gd name="connsiteX808" fmla="*/ 302913 w 8031827"/>
              <a:gd name="connsiteY808" fmla="*/ 4458634 h 6858000"/>
              <a:gd name="connsiteX809" fmla="*/ 301128 w 8031827"/>
              <a:gd name="connsiteY809" fmla="*/ 4450604 h 6858000"/>
              <a:gd name="connsiteX810" fmla="*/ 298898 w 8031827"/>
              <a:gd name="connsiteY810" fmla="*/ 4443913 h 6858000"/>
              <a:gd name="connsiteX811" fmla="*/ 293544 w 8031827"/>
              <a:gd name="connsiteY811" fmla="*/ 4430530 h 6858000"/>
              <a:gd name="connsiteX812" fmla="*/ 290868 w 8031827"/>
              <a:gd name="connsiteY812" fmla="*/ 4424284 h 6858000"/>
              <a:gd name="connsiteX813" fmla="*/ 289530 w 8031827"/>
              <a:gd name="connsiteY813" fmla="*/ 4418039 h 6858000"/>
              <a:gd name="connsiteX814" fmla="*/ 288192 w 8031827"/>
              <a:gd name="connsiteY814" fmla="*/ 4411793 h 6858000"/>
              <a:gd name="connsiteX815" fmla="*/ 288192 w 8031827"/>
              <a:gd name="connsiteY815" fmla="*/ 4405101 h 6858000"/>
              <a:gd name="connsiteX816" fmla="*/ 288192 w 8031827"/>
              <a:gd name="connsiteY816" fmla="*/ 4401978 h 6858000"/>
              <a:gd name="connsiteX817" fmla="*/ 289530 w 8031827"/>
              <a:gd name="connsiteY817" fmla="*/ 4398410 h 6858000"/>
              <a:gd name="connsiteX818" fmla="*/ 290421 w 8031827"/>
              <a:gd name="connsiteY818" fmla="*/ 4394841 h 6858000"/>
              <a:gd name="connsiteX819" fmla="*/ 291313 w 8031827"/>
              <a:gd name="connsiteY819" fmla="*/ 4390825 h 6858000"/>
              <a:gd name="connsiteX820" fmla="*/ 293544 w 8031827"/>
              <a:gd name="connsiteY820" fmla="*/ 4387256 h 6858000"/>
              <a:gd name="connsiteX821" fmla="*/ 295774 w 8031827"/>
              <a:gd name="connsiteY821" fmla="*/ 4383687 h 6858000"/>
              <a:gd name="connsiteX822" fmla="*/ 302021 w 8031827"/>
              <a:gd name="connsiteY822" fmla="*/ 4375212 h 6858000"/>
              <a:gd name="connsiteX823" fmla="*/ 301574 w 8031827"/>
              <a:gd name="connsiteY823" fmla="*/ 4368966 h 6858000"/>
              <a:gd name="connsiteX824" fmla="*/ 300682 w 8031827"/>
              <a:gd name="connsiteY824" fmla="*/ 4364950 h 6858000"/>
              <a:gd name="connsiteX825" fmla="*/ 298898 w 8031827"/>
              <a:gd name="connsiteY825" fmla="*/ 4361381 h 6858000"/>
              <a:gd name="connsiteX826" fmla="*/ 296221 w 8031827"/>
              <a:gd name="connsiteY826" fmla="*/ 4358705 h 6858000"/>
              <a:gd name="connsiteX827" fmla="*/ 293544 w 8031827"/>
              <a:gd name="connsiteY827" fmla="*/ 4356920 h 6858000"/>
              <a:gd name="connsiteX828" fmla="*/ 289975 w 8031827"/>
              <a:gd name="connsiteY828" fmla="*/ 4355583 h 6858000"/>
              <a:gd name="connsiteX829" fmla="*/ 286851 w 8031827"/>
              <a:gd name="connsiteY829" fmla="*/ 4354690 h 6858000"/>
              <a:gd name="connsiteX830" fmla="*/ 282391 w 8031827"/>
              <a:gd name="connsiteY830" fmla="*/ 4353798 h 6858000"/>
              <a:gd name="connsiteX831" fmla="*/ 274362 w 8031827"/>
              <a:gd name="connsiteY831" fmla="*/ 4353351 h 6858000"/>
              <a:gd name="connsiteX832" fmla="*/ 270793 w 8031827"/>
              <a:gd name="connsiteY832" fmla="*/ 4352906 h 6858000"/>
              <a:gd name="connsiteX833" fmla="*/ 267223 w 8031827"/>
              <a:gd name="connsiteY833" fmla="*/ 4351567 h 6858000"/>
              <a:gd name="connsiteX834" fmla="*/ 264101 w 8031827"/>
              <a:gd name="connsiteY834" fmla="*/ 4350675 h 6858000"/>
              <a:gd name="connsiteX835" fmla="*/ 261424 w 8031827"/>
              <a:gd name="connsiteY835" fmla="*/ 4348445 h 6858000"/>
              <a:gd name="connsiteX836" fmla="*/ 258747 w 8031827"/>
              <a:gd name="connsiteY836" fmla="*/ 4345768 h 6858000"/>
              <a:gd name="connsiteX837" fmla="*/ 256963 w 8031827"/>
              <a:gd name="connsiteY837" fmla="*/ 4342199 h 6858000"/>
              <a:gd name="connsiteX838" fmla="*/ 258747 w 8031827"/>
              <a:gd name="connsiteY838" fmla="*/ 4334614 h 6858000"/>
              <a:gd name="connsiteX839" fmla="*/ 260086 w 8031827"/>
              <a:gd name="connsiteY839" fmla="*/ 4326584 h 6858000"/>
              <a:gd name="connsiteX840" fmla="*/ 261869 w 8031827"/>
              <a:gd name="connsiteY840" fmla="*/ 4317662 h 6858000"/>
              <a:gd name="connsiteX841" fmla="*/ 262316 w 8031827"/>
              <a:gd name="connsiteY841" fmla="*/ 4308740 h 6858000"/>
              <a:gd name="connsiteX842" fmla="*/ 262762 w 8031827"/>
              <a:gd name="connsiteY842" fmla="*/ 4299372 h 6858000"/>
              <a:gd name="connsiteX843" fmla="*/ 263208 w 8031827"/>
              <a:gd name="connsiteY843" fmla="*/ 4289111 h 6858000"/>
              <a:gd name="connsiteX844" fmla="*/ 262762 w 8031827"/>
              <a:gd name="connsiteY844" fmla="*/ 4268144 h 6858000"/>
              <a:gd name="connsiteX845" fmla="*/ 261424 w 8031827"/>
              <a:gd name="connsiteY845" fmla="*/ 4245838 h 6858000"/>
              <a:gd name="connsiteX846" fmla="*/ 257855 w 8031827"/>
              <a:gd name="connsiteY846" fmla="*/ 4223086 h 6858000"/>
              <a:gd name="connsiteX847" fmla="*/ 254286 w 8031827"/>
              <a:gd name="connsiteY847" fmla="*/ 4199442 h 6858000"/>
              <a:gd name="connsiteX848" fmla="*/ 249378 w 8031827"/>
              <a:gd name="connsiteY848" fmla="*/ 4176690 h 6858000"/>
              <a:gd name="connsiteX849" fmla="*/ 245809 w 8031827"/>
              <a:gd name="connsiteY849" fmla="*/ 4161969 h 6858000"/>
              <a:gd name="connsiteX850" fmla="*/ 240455 w 8031827"/>
              <a:gd name="connsiteY850" fmla="*/ 4144569 h 6858000"/>
              <a:gd name="connsiteX851" fmla="*/ 234210 w 8031827"/>
              <a:gd name="connsiteY851" fmla="*/ 4126279 h 6858000"/>
              <a:gd name="connsiteX852" fmla="*/ 227519 w 8031827"/>
              <a:gd name="connsiteY852" fmla="*/ 4108435 h 6858000"/>
              <a:gd name="connsiteX853" fmla="*/ 214135 w 8031827"/>
              <a:gd name="connsiteY853" fmla="*/ 4074976 h 6858000"/>
              <a:gd name="connsiteX854" fmla="*/ 203876 w 8031827"/>
              <a:gd name="connsiteY854" fmla="*/ 4051778 h 6858000"/>
              <a:gd name="connsiteX855" fmla="*/ 202090 w 8031827"/>
              <a:gd name="connsiteY855" fmla="*/ 4046424 h 6858000"/>
              <a:gd name="connsiteX856" fmla="*/ 198521 w 8031827"/>
              <a:gd name="connsiteY856" fmla="*/ 4041071 h 6858000"/>
              <a:gd name="connsiteX857" fmla="*/ 192276 w 8031827"/>
              <a:gd name="connsiteY857" fmla="*/ 4031256 h 6858000"/>
              <a:gd name="connsiteX858" fmla="*/ 184245 w 8031827"/>
              <a:gd name="connsiteY858" fmla="*/ 4020996 h 6858000"/>
              <a:gd name="connsiteX859" fmla="*/ 177109 w 8031827"/>
              <a:gd name="connsiteY859" fmla="*/ 4011627 h 6858000"/>
              <a:gd name="connsiteX860" fmla="*/ 169078 w 8031827"/>
              <a:gd name="connsiteY860" fmla="*/ 4001813 h 6858000"/>
              <a:gd name="connsiteX861" fmla="*/ 161941 w 8031827"/>
              <a:gd name="connsiteY861" fmla="*/ 3992445 h 6858000"/>
              <a:gd name="connsiteX862" fmla="*/ 158818 w 8031827"/>
              <a:gd name="connsiteY862" fmla="*/ 3987092 h 6858000"/>
              <a:gd name="connsiteX863" fmla="*/ 155694 w 8031827"/>
              <a:gd name="connsiteY863" fmla="*/ 3982184 h 6858000"/>
              <a:gd name="connsiteX864" fmla="*/ 153464 w 8031827"/>
              <a:gd name="connsiteY864" fmla="*/ 3977723 h 6858000"/>
              <a:gd name="connsiteX865" fmla="*/ 151679 w 8031827"/>
              <a:gd name="connsiteY865" fmla="*/ 3972369 h 6858000"/>
              <a:gd name="connsiteX866" fmla="*/ 145880 w 8031827"/>
              <a:gd name="connsiteY866" fmla="*/ 3952740 h 6858000"/>
              <a:gd name="connsiteX867" fmla="*/ 140526 w 8031827"/>
              <a:gd name="connsiteY867" fmla="*/ 3933111 h 6858000"/>
              <a:gd name="connsiteX868" fmla="*/ 135174 w 8031827"/>
              <a:gd name="connsiteY868" fmla="*/ 3913482 h 6858000"/>
              <a:gd name="connsiteX869" fmla="*/ 130713 w 8031827"/>
              <a:gd name="connsiteY869" fmla="*/ 3893408 h 6858000"/>
              <a:gd name="connsiteX870" fmla="*/ 126697 w 8031827"/>
              <a:gd name="connsiteY870" fmla="*/ 3873778 h 6858000"/>
              <a:gd name="connsiteX871" fmla="*/ 123128 w 8031827"/>
              <a:gd name="connsiteY871" fmla="*/ 3853703 h 6858000"/>
              <a:gd name="connsiteX872" fmla="*/ 119561 w 8031827"/>
              <a:gd name="connsiteY872" fmla="*/ 3834074 h 6858000"/>
              <a:gd name="connsiteX873" fmla="*/ 116437 w 8031827"/>
              <a:gd name="connsiteY873" fmla="*/ 3814444 h 6858000"/>
              <a:gd name="connsiteX874" fmla="*/ 111084 w 8031827"/>
              <a:gd name="connsiteY874" fmla="*/ 3775186 h 6858000"/>
              <a:gd name="connsiteX875" fmla="*/ 107514 w 8031827"/>
              <a:gd name="connsiteY875" fmla="*/ 3737267 h 6858000"/>
              <a:gd name="connsiteX876" fmla="*/ 104392 w 8031827"/>
              <a:gd name="connsiteY876" fmla="*/ 3700239 h 6858000"/>
              <a:gd name="connsiteX877" fmla="*/ 102161 w 8031827"/>
              <a:gd name="connsiteY877" fmla="*/ 3664104 h 6858000"/>
              <a:gd name="connsiteX878" fmla="*/ 101270 w 8031827"/>
              <a:gd name="connsiteY878" fmla="*/ 3656520 h 6858000"/>
              <a:gd name="connsiteX879" fmla="*/ 100375 w 8031827"/>
              <a:gd name="connsiteY879" fmla="*/ 3648490 h 6858000"/>
              <a:gd name="connsiteX880" fmla="*/ 96808 w 8031827"/>
              <a:gd name="connsiteY880" fmla="*/ 3631984 h 6858000"/>
              <a:gd name="connsiteX881" fmla="*/ 92347 w 8031827"/>
              <a:gd name="connsiteY881" fmla="*/ 3615924 h 6858000"/>
              <a:gd name="connsiteX882" fmla="*/ 86994 w 8031827"/>
              <a:gd name="connsiteY882" fmla="*/ 3600309 h 6858000"/>
              <a:gd name="connsiteX883" fmla="*/ 75393 w 8031827"/>
              <a:gd name="connsiteY883" fmla="*/ 3569081 h 6858000"/>
              <a:gd name="connsiteX884" fmla="*/ 70040 w 8031827"/>
              <a:gd name="connsiteY884" fmla="*/ 3553468 h 6858000"/>
              <a:gd name="connsiteX885" fmla="*/ 64688 w 8031827"/>
              <a:gd name="connsiteY885" fmla="*/ 3538300 h 6858000"/>
              <a:gd name="connsiteX886" fmla="*/ 60227 w 8031827"/>
              <a:gd name="connsiteY886" fmla="*/ 3523132 h 6858000"/>
              <a:gd name="connsiteX887" fmla="*/ 56657 w 8031827"/>
              <a:gd name="connsiteY887" fmla="*/ 3508410 h 6858000"/>
              <a:gd name="connsiteX888" fmla="*/ 55766 w 8031827"/>
              <a:gd name="connsiteY888" fmla="*/ 3501719 h 6858000"/>
              <a:gd name="connsiteX889" fmla="*/ 55319 w 8031827"/>
              <a:gd name="connsiteY889" fmla="*/ 3494134 h 6858000"/>
              <a:gd name="connsiteX890" fmla="*/ 54427 w 8031827"/>
              <a:gd name="connsiteY890" fmla="*/ 3487443 h 6858000"/>
              <a:gd name="connsiteX891" fmla="*/ 54427 w 8031827"/>
              <a:gd name="connsiteY891" fmla="*/ 3480305 h 6858000"/>
              <a:gd name="connsiteX892" fmla="*/ 55766 w 8031827"/>
              <a:gd name="connsiteY892" fmla="*/ 3473613 h 6858000"/>
              <a:gd name="connsiteX893" fmla="*/ 56657 w 8031827"/>
              <a:gd name="connsiteY893" fmla="*/ 3466475 h 6858000"/>
              <a:gd name="connsiteX894" fmla="*/ 58441 w 8031827"/>
              <a:gd name="connsiteY894" fmla="*/ 3459784 h 6858000"/>
              <a:gd name="connsiteX895" fmla="*/ 61117 w 8031827"/>
              <a:gd name="connsiteY895" fmla="*/ 3453538 h 6858000"/>
              <a:gd name="connsiteX896" fmla="*/ 64241 w 8031827"/>
              <a:gd name="connsiteY896" fmla="*/ 3446400 h 6858000"/>
              <a:gd name="connsiteX897" fmla="*/ 67810 w 8031827"/>
              <a:gd name="connsiteY897" fmla="*/ 3440155 h 6858000"/>
              <a:gd name="connsiteX898" fmla="*/ 72271 w 8031827"/>
              <a:gd name="connsiteY898" fmla="*/ 3433909 h 6858000"/>
              <a:gd name="connsiteX899" fmla="*/ 77177 w 8031827"/>
              <a:gd name="connsiteY899" fmla="*/ 3427217 h 6858000"/>
              <a:gd name="connsiteX900" fmla="*/ 75840 w 8031827"/>
              <a:gd name="connsiteY900" fmla="*/ 3423202 h 6858000"/>
              <a:gd name="connsiteX901" fmla="*/ 73610 w 8031827"/>
              <a:gd name="connsiteY901" fmla="*/ 3418741 h 6858000"/>
              <a:gd name="connsiteX902" fmla="*/ 71379 w 8031827"/>
              <a:gd name="connsiteY902" fmla="*/ 3415172 h 6858000"/>
              <a:gd name="connsiteX903" fmla="*/ 68702 w 8031827"/>
              <a:gd name="connsiteY903" fmla="*/ 3412050 h 6858000"/>
              <a:gd name="connsiteX904" fmla="*/ 62457 w 8031827"/>
              <a:gd name="connsiteY904" fmla="*/ 3405805 h 6858000"/>
              <a:gd name="connsiteX905" fmla="*/ 56657 w 8031827"/>
              <a:gd name="connsiteY905" fmla="*/ 3400004 h 6858000"/>
              <a:gd name="connsiteX906" fmla="*/ 50412 w 8031827"/>
              <a:gd name="connsiteY906" fmla="*/ 3393313 h 6858000"/>
              <a:gd name="connsiteX907" fmla="*/ 47734 w 8031827"/>
              <a:gd name="connsiteY907" fmla="*/ 3390190 h 6858000"/>
              <a:gd name="connsiteX908" fmla="*/ 45059 w 8031827"/>
              <a:gd name="connsiteY908" fmla="*/ 3387068 h 6858000"/>
              <a:gd name="connsiteX909" fmla="*/ 42381 w 8031827"/>
              <a:gd name="connsiteY909" fmla="*/ 3383498 h 6858000"/>
              <a:gd name="connsiteX910" fmla="*/ 40598 w 8031827"/>
              <a:gd name="connsiteY910" fmla="*/ 3379929 h 6858000"/>
              <a:gd name="connsiteX911" fmla="*/ 39259 w 8031827"/>
              <a:gd name="connsiteY911" fmla="*/ 3375467 h 6858000"/>
              <a:gd name="connsiteX912" fmla="*/ 38367 w 8031827"/>
              <a:gd name="connsiteY912" fmla="*/ 3370561 h 6858000"/>
              <a:gd name="connsiteX913" fmla="*/ 37474 w 8031827"/>
              <a:gd name="connsiteY913" fmla="*/ 3366547 h 6858000"/>
              <a:gd name="connsiteX914" fmla="*/ 37474 w 8031827"/>
              <a:gd name="connsiteY914" fmla="*/ 3362976 h 6858000"/>
              <a:gd name="connsiteX915" fmla="*/ 38367 w 8031827"/>
              <a:gd name="connsiteY915" fmla="*/ 3358962 h 6858000"/>
              <a:gd name="connsiteX916" fmla="*/ 39259 w 8031827"/>
              <a:gd name="connsiteY916" fmla="*/ 3355840 h 6858000"/>
              <a:gd name="connsiteX917" fmla="*/ 40152 w 8031827"/>
              <a:gd name="connsiteY917" fmla="*/ 3353162 h 6858000"/>
              <a:gd name="connsiteX918" fmla="*/ 41936 w 8031827"/>
              <a:gd name="connsiteY918" fmla="*/ 3350485 h 6858000"/>
              <a:gd name="connsiteX919" fmla="*/ 45059 w 8031827"/>
              <a:gd name="connsiteY919" fmla="*/ 3345133 h 6858000"/>
              <a:gd name="connsiteX920" fmla="*/ 48181 w 8031827"/>
              <a:gd name="connsiteY920" fmla="*/ 3341119 h 6858000"/>
              <a:gd name="connsiteX921" fmla="*/ 50857 w 8031827"/>
              <a:gd name="connsiteY921" fmla="*/ 3336209 h 6858000"/>
              <a:gd name="connsiteX922" fmla="*/ 51750 w 8031827"/>
              <a:gd name="connsiteY922" fmla="*/ 3333534 h 6858000"/>
              <a:gd name="connsiteX923" fmla="*/ 52642 w 8031827"/>
              <a:gd name="connsiteY923" fmla="*/ 3330857 h 6858000"/>
              <a:gd name="connsiteX924" fmla="*/ 52642 w 8031827"/>
              <a:gd name="connsiteY924" fmla="*/ 3327734 h 6858000"/>
              <a:gd name="connsiteX925" fmla="*/ 51750 w 8031827"/>
              <a:gd name="connsiteY925" fmla="*/ 3324612 h 6858000"/>
              <a:gd name="connsiteX926" fmla="*/ 50412 w 8031827"/>
              <a:gd name="connsiteY926" fmla="*/ 3318366 h 6858000"/>
              <a:gd name="connsiteX927" fmla="*/ 48181 w 8031827"/>
              <a:gd name="connsiteY927" fmla="*/ 3311227 h 6858000"/>
              <a:gd name="connsiteX928" fmla="*/ 42827 w 8031827"/>
              <a:gd name="connsiteY928" fmla="*/ 3296951 h 6858000"/>
              <a:gd name="connsiteX929" fmla="*/ 30336 w 8031827"/>
              <a:gd name="connsiteY929" fmla="*/ 3266617 h 6858000"/>
              <a:gd name="connsiteX930" fmla="*/ 23644 w 8031827"/>
              <a:gd name="connsiteY930" fmla="*/ 3251448 h 6858000"/>
              <a:gd name="connsiteX931" fmla="*/ 18737 w 8031827"/>
              <a:gd name="connsiteY931" fmla="*/ 3235389 h 6858000"/>
              <a:gd name="connsiteX932" fmla="*/ 16506 w 8031827"/>
              <a:gd name="connsiteY932" fmla="*/ 3228251 h 6858000"/>
              <a:gd name="connsiteX933" fmla="*/ 14276 w 8031827"/>
              <a:gd name="connsiteY933" fmla="*/ 3220666 h 6858000"/>
              <a:gd name="connsiteX934" fmla="*/ 13384 w 8031827"/>
              <a:gd name="connsiteY934" fmla="*/ 3213083 h 6858000"/>
              <a:gd name="connsiteX935" fmla="*/ 12046 w 8031827"/>
              <a:gd name="connsiteY935" fmla="*/ 3205945 h 6858000"/>
              <a:gd name="connsiteX936" fmla="*/ 11153 w 8031827"/>
              <a:gd name="connsiteY936" fmla="*/ 3189885 h 6858000"/>
              <a:gd name="connsiteX937" fmla="*/ 11153 w 8031827"/>
              <a:gd name="connsiteY937" fmla="*/ 3174272 h 6858000"/>
              <a:gd name="connsiteX938" fmla="*/ 12046 w 8031827"/>
              <a:gd name="connsiteY938" fmla="*/ 3158210 h 6858000"/>
              <a:gd name="connsiteX939" fmla="*/ 13384 w 8031827"/>
              <a:gd name="connsiteY939" fmla="*/ 3142152 h 6858000"/>
              <a:gd name="connsiteX940" fmla="*/ 14721 w 8031827"/>
              <a:gd name="connsiteY940" fmla="*/ 3126537 h 6858000"/>
              <a:gd name="connsiteX941" fmla="*/ 16506 w 8031827"/>
              <a:gd name="connsiteY941" fmla="*/ 3110923 h 6858000"/>
              <a:gd name="connsiteX942" fmla="*/ 20522 w 8031827"/>
              <a:gd name="connsiteY942" fmla="*/ 3079249 h 6858000"/>
              <a:gd name="connsiteX943" fmla="*/ 24983 w 8031827"/>
              <a:gd name="connsiteY943" fmla="*/ 3047574 h 6858000"/>
              <a:gd name="connsiteX944" fmla="*/ 27214 w 8031827"/>
              <a:gd name="connsiteY944" fmla="*/ 3031068 h 6858000"/>
              <a:gd name="connsiteX945" fmla="*/ 28105 w 8031827"/>
              <a:gd name="connsiteY945" fmla="*/ 3015008 h 6858000"/>
              <a:gd name="connsiteX946" fmla="*/ 28997 w 8031827"/>
              <a:gd name="connsiteY946" fmla="*/ 2998503 h 6858000"/>
              <a:gd name="connsiteX947" fmla="*/ 29889 w 8031827"/>
              <a:gd name="connsiteY947" fmla="*/ 2982442 h 6858000"/>
              <a:gd name="connsiteX948" fmla="*/ 28997 w 8031827"/>
              <a:gd name="connsiteY948" fmla="*/ 2965937 h 6858000"/>
              <a:gd name="connsiteX949" fmla="*/ 28105 w 8031827"/>
              <a:gd name="connsiteY949" fmla="*/ 2948984 h 6858000"/>
              <a:gd name="connsiteX950" fmla="*/ 26322 w 8031827"/>
              <a:gd name="connsiteY950" fmla="*/ 2940953 h 6858000"/>
              <a:gd name="connsiteX951" fmla="*/ 24536 w 8031827"/>
              <a:gd name="connsiteY951" fmla="*/ 2934709 h 6858000"/>
              <a:gd name="connsiteX952" fmla="*/ 21861 w 8031827"/>
              <a:gd name="connsiteY952" fmla="*/ 2929354 h 6858000"/>
              <a:gd name="connsiteX953" fmla="*/ 19183 w 8031827"/>
              <a:gd name="connsiteY953" fmla="*/ 2924447 h 6858000"/>
              <a:gd name="connsiteX954" fmla="*/ 16506 w 8031827"/>
              <a:gd name="connsiteY954" fmla="*/ 2919541 h 6858000"/>
              <a:gd name="connsiteX955" fmla="*/ 13829 w 8031827"/>
              <a:gd name="connsiteY955" fmla="*/ 2915078 h 6858000"/>
              <a:gd name="connsiteX956" fmla="*/ 12046 w 8031827"/>
              <a:gd name="connsiteY956" fmla="*/ 2909725 h 6858000"/>
              <a:gd name="connsiteX957" fmla="*/ 11153 w 8031827"/>
              <a:gd name="connsiteY957" fmla="*/ 2903481 h 6858000"/>
              <a:gd name="connsiteX958" fmla="*/ 11153 w 8031827"/>
              <a:gd name="connsiteY958" fmla="*/ 2898571 h 6858000"/>
              <a:gd name="connsiteX959" fmla="*/ 11599 w 8031827"/>
              <a:gd name="connsiteY959" fmla="*/ 2893665 h 6858000"/>
              <a:gd name="connsiteX960" fmla="*/ 12938 w 8031827"/>
              <a:gd name="connsiteY960" fmla="*/ 2888758 h 6858000"/>
              <a:gd name="connsiteX961" fmla="*/ 13829 w 8031827"/>
              <a:gd name="connsiteY961" fmla="*/ 2884296 h 6858000"/>
              <a:gd name="connsiteX962" fmla="*/ 16953 w 8031827"/>
              <a:gd name="connsiteY962" fmla="*/ 2874483 h 6858000"/>
              <a:gd name="connsiteX963" fmla="*/ 20522 w 8031827"/>
              <a:gd name="connsiteY963" fmla="*/ 2865113 h 6858000"/>
              <a:gd name="connsiteX964" fmla="*/ 24536 w 8031827"/>
              <a:gd name="connsiteY964" fmla="*/ 2856191 h 6858000"/>
              <a:gd name="connsiteX965" fmla="*/ 27660 w 8031827"/>
              <a:gd name="connsiteY965" fmla="*/ 2846377 h 6858000"/>
              <a:gd name="connsiteX966" fmla="*/ 30336 w 8031827"/>
              <a:gd name="connsiteY966" fmla="*/ 2837454 h 6858000"/>
              <a:gd name="connsiteX967" fmla="*/ 30783 w 8031827"/>
              <a:gd name="connsiteY967" fmla="*/ 2832993 h 6858000"/>
              <a:gd name="connsiteX968" fmla="*/ 31228 w 8031827"/>
              <a:gd name="connsiteY968" fmla="*/ 2828087 h 6858000"/>
              <a:gd name="connsiteX969" fmla="*/ 31228 w 8031827"/>
              <a:gd name="connsiteY969" fmla="*/ 2824518 h 6858000"/>
              <a:gd name="connsiteX970" fmla="*/ 30336 w 8031827"/>
              <a:gd name="connsiteY970" fmla="*/ 2820502 h 6858000"/>
              <a:gd name="connsiteX971" fmla="*/ 28552 w 8031827"/>
              <a:gd name="connsiteY971" fmla="*/ 2816933 h 6858000"/>
              <a:gd name="connsiteX972" fmla="*/ 27214 w 8031827"/>
              <a:gd name="connsiteY972" fmla="*/ 2812472 h 6858000"/>
              <a:gd name="connsiteX973" fmla="*/ 22306 w 8031827"/>
              <a:gd name="connsiteY973" fmla="*/ 2804889 h 6858000"/>
              <a:gd name="connsiteX974" fmla="*/ 16506 w 8031827"/>
              <a:gd name="connsiteY974" fmla="*/ 2796412 h 6858000"/>
              <a:gd name="connsiteX975" fmla="*/ 11153 w 8031827"/>
              <a:gd name="connsiteY975" fmla="*/ 2788382 h 6858000"/>
              <a:gd name="connsiteX976" fmla="*/ 5799 w 8031827"/>
              <a:gd name="connsiteY976" fmla="*/ 2780352 h 6858000"/>
              <a:gd name="connsiteX977" fmla="*/ 3569 w 8031827"/>
              <a:gd name="connsiteY977" fmla="*/ 2776783 h 6858000"/>
              <a:gd name="connsiteX978" fmla="*/ 2230 w 8031827"/>
              <a:gd name="connsiteY978" fmla="*/ 2772769 h 6858000"/>
              <a:gd name="connsiteX979" fmla="*/ 446 w 8031827"/>
              <a:gd name="connsiteY979" fmla="*/ 2769199 h 6858000"/>
              <a:gd name="connsiteX980" fmla="*/ 0 w 8031827"/>
              <a:gd name="connsiteY980" fmla="*/ 2765631 h 6858000"/>
              <a:gd name="connsiteX981" fmla="*/ 0 w 8031827"/>
              <a:gd name="connsiteY981" fmla="*/ 2763846 h 6858000"/>
              <a:gd name="connsiteX982" fmla="*/ 446 w 8031827"/>
              <a:gd name="connsiteY982" fmla="*/ 2762507 h 6858000"/>
              <a:gd name="connsiteX983" fmla="*/ 2678 w 8031827"/>
              <a:gd name="connsiteY983" fmla="*/ 2757601 h 6858000"/>
              <a:gd name="connsiteX984" fmla="*/ 9368 w 8031827"/>
              <a:gd name="connsiteY984" fmla="*/ 2746894 h 6858000"/>
              <a:gd name="connsiteX985" fmla="*/ 13384 w 8031827"/>
              <a:gd name="connsiteY985" fmla="*/ 2740648 h 6858000"/>
              <a:gd name="connsiteX986" fmla="*/ 16506 w 8031827"/>
              <a:gd name="connsiteY986" fmla="*/ 2734403 h 6858000"/>
              <a:gd name="connsiteX987" fmla="*/ 19183 w 8031827"/>
              <a:gd name="connsiteY987" fmla="*/ 2727710 h 6858000"/>
              <a:gd name="connsiteX988" fmla="*/ 20075 w 8031827"/>
              <a:gd name="connsiteY988" fmla="*/ 2724141 h 6858000"/>
              <a:gd name="connsiteX989" fmla="*/ 20522 w 8031827"/>
              <a:gd name="connsiteY989" fmla="*/ 2721019 h 6858000"/>
              <a:gd name="connsiteX990" fmla="*/ 20522 w 8031827"/>
              <a:gd name="connsiteY990" fmla="*/ 2716111 h 6858000"/>
              <a:gd name="connsiteX991" fmla="*/ 20522 w 8031827"/>
              <a:gd name="connsiteY991" fmla="*/ 2712097 h 6858000"/>
              <a:gd name="connsiteX992" fmla="*/ 20075 w 8031827"/>
              <a:gd name="connsiteY992" fmla="*/ 2707636 h 6858000"/>
              <a:gd name="connsiteX993" fmla="*/ 19183 w 8031827"/>
              <a:gd name="connsiteY993" fmla="*/ 2704067 h 6858000"/>
              <a:gd name="connsiteX994" fmla="*/ 16953 w 8031827"/>
              <a:gd name="connsiteY994" fmla="*/ 2696929 h 6858000"/>
              <a:gd name="connsiteX995" fmla="*/ 14276 w 8031827"/>
              <a:gd name="connsiteY995" fmla="*/ 2690683 h 6858000"/>
              <a:gd name="connsiteX996" fmla="*/ 11153 w 8031827"/>
              <a:gd name="connsiteY996" fmla="*/ 2684438 h 6858000"/>
              <a:gd name="connsiteX997" fmla="*/ 8477 w 8031827"/>
              <a:gd name="connsiteY997" fmla="*/ 2676853 h 6858000"/>
              <a:gd name="connsiteX998" fmla="*/ 8030 w 8031827"/>
              <a:gd name="connsiteY998" fmla="*/ 2673284 h 6858000"/>
              <a:gd name="connsiteX999" fmla="*/ 7585 w 8031827"/>
              <a:gd name="connsiteY999" fmla="*/ 2668823 h 6858000"/>
              <a:gd name="connsiteX1000" fmla="*/ 6691 w 8031827"/>
              <a:gd name="connsiteY1000" fmla="*/ 2664362 h 6858000"/>
              <a:gd name="connsiteX1001" fmla="*/ 6691 w 8031827"/>
              <a:gd name="connsiteY1001" fmla="*/ 2659010 h 6858000"/>
              <a:gd name="connsiteX1002" fmla="*/ 9368 w 8031827"/>
              <a:gd name="connsiteY1002" fmla="*/ 2636703 h 6858000"/>
              <a:gd name="connsiteX1003" fmla="*/ 12938 w 8031827"/>
              <a:gd name="connsiteY1003" fmla="*/ 2614397 h 6858000"/>
              <a:gd name="connsiteX1004" fmla="*/ 19183 w 8031827"/>
              <a:gd name="connsiteY1004" fmla="*/ 2569339 h 6858000"/>
              <a:gd name="connsiteX1005" fmla="*/ 33459 w 8031827"/>
              <a:gd name="connsiteY1005" fmla="*/ 2479225 h 6858000"/>
              <a:gd name="connsiteX1006" fmla="*/ 39704 w 8031827"/>
              <a:gd name="connsiteY1006" fmla="*/ 2435506 h 6858000"/>
              <a:gd name="connsiteX1007" fmla="*/ 42827 w 8031827"/>
              <a:gd name="connsiteY1007" fmla="*/ 2413645 h 6858000"/>
              <a:gd name="connsiteX1008" fmla="*/ 45059 w 8031827"/>
              <a:gd name="connsiteY1008" fmla="*/ 2391785 h 6858000"/>
              <a:gd name="connsiteX1009" fmla="*/ 47289 w 8031827"/>
              <a:gd name="connsiteY1009" fmla="*/ 2370818 h 6858000"/>
              <a:gd name="connsiteX1010" fmla="*/ 48627 w 8031827"/>
              <a:gd name="connsiteY1010" fmla="*/ 2349405 h 6858000"/>
              <a:gd name="connsiteX1011" fmla="*/ 49966 w 8031827"/>
              <a:gd name="connsiteY1011" fmla="*/ 2329329 h 6858000"/>
              <a:gd name="connsiteX1012" fmla="*/ 49966 w 8031827"/>
              <a:gd name="connsiteY1012" fmla="*/ 2309255 h 6858000"/>
              <a:gd name="connsiteX1013" fmla="*/ 49966 w 8031827"/>
              <a:gd name="connsiteY1013" fmla="*/ 2304347 h 6858000"/>
              <a:gd name="connsiteX1014" fmla="*/ 50857 w 8031827"/>
              <a:gd name="connsiteY1014" fmla="*/ 2300779 h 6858000"/>
              <a:gd name="connsiteX1015" fmla="*/ 51750 w 8031827"/>
              <a:gd name="connsiteY1015" fmla="*/ 2296763 h 6858000"/>
              <a:gd name="connsiteX1016" fmla="*/ 53535 w 8031827"/>
              <a:gd name="connsiteY1016" fmla="*/ 2294533 h 6858000"/>
              <a:gd name="connsiteX1017" fmla="*/ 55319 w 8031827"/>
              <a:gd name="connsiteY1017" fmla="*/ 2291855 h 6858000"/>
              <a:gd name="connsiteX1018" fmla="*/ 57103 w 8031827"/>
              <a:gd name="connsiteY1018" fmla="*/ 2289625 h 6858000"/>
              <a:gd name="connsiteX1019" fmla="*/ 61565 w 8031827"/>
              <a:gd name="connsiteY1019" fmla="*/ 2285166 h 6858000"/>
              <a:gd name="connsiteX1020" fmla="*/ 66025 w 8031827"/>
              <a:gd name="connsiteY1020" fmla="*/ 2281597 h 6858000"/>
              <a:gd name="connsiteX1021" fmla="*/ 70487 w 8031827"/>
              <a:gd name="connsiteY1021" fmla="*/ 2277581 h 6858000"/>
              <a:gd name="connsiteX1022" fmla="*/ 72271 w 8031827"/>
              <a:gd name="connsiteY1022" fmla="*/ 2275350 h 6858000"/>
              <a:gd name="connsiteX1023" fmla="*/ 73164 w 8031827"/>
              <a:gd name="connsiteY1023" fmla="*/ 2272674 h 6858000"/>
              <a:gd name="connsiteX1024" fmla="*/ 74055 w 8031827"/>
              <a:gd name="connsiteY1024" fmla="*/ 2269551 h 6858000"/>
              <a:gd name="connsiteX1025" fmla="*/ 74503 w 8031827"/>
              <a:gd name="connsiteY1025" fmla="*/ 2266427 h 6858000"/>
              <a:gd name="connsiteX1026" fmla="*/ 74055 w 8031827"/>
              <a:gd name="connsiteY1026" fmla="*/ 2255721 h 6858000"/>
              <a:gd name="connsiteX1027" fmla="*/ 72718 w 8031827"/>
              <a:gd name="connsiteY1027" fmla="*/ 2244122 h 6858000"/>
              <a:gd name="connsiteX1028" fmla="*/ 70932 w 8031827"/>
              <a:gd name="connsiteY1028" fmla="*/ 2232522 h 6858000"/>
              <a:gd name="connsiteX1029" fmla="*/ 68257 w 8031827"/>
              <a:gd name="connsiteY1029" fmla="*/ 2220032 h 6858000"/>
              <a:gd name="connsiteX1030" fmla="*/ 63796 w 8031827"/>
              <a:gd name="connsiteY1030" fmla="*/ 2194158 h 6858000"/>
              <a:gd name="connsiteX1031" fmla="*/ 61117 w 8031827"/>
              <a:gd name="connsiteY1031" fmla="*/ 2180329 h 6858000"/>
              <a:gd name="connsiteX1032" fmla="*/ 59780 w 8031827"/>
              <a:gd name="connsiteY1032" fmla="*/ 2166497 h 6858000"/>
              <a:gd name="connsiteX1033" fmla="*/ 58889 w 8031827"/>
              <a:gd name="connsiteY1033" fmla="*/ 2152669 h 6858000"/>
              <a:gd name="connsiteX1034" fmla="*/ 59335 w 8031827"/>
              <a:gd name="connsiteY1034" fmla="*/ 2138393 h 6858000"/>
              <a:gd name="connsiteX1035" fmla="*/ 59780 w 8031827"/>
              <a:gd name="connsiteY1035" fmla="*/ 2131255 h 6858000"/>
              <a:gd name="connsiteX1036" fmla="*/ 61117 w 8031827"/>
              <a:gd name="connsiteY1036" fmla="*/ 2124118 h 6858000"/>
              <a:gd name="connsiteX1037" fmla="*/ 62457 w 8031827"/>
              <a:gd name="connsiteY1037" fmla="*/ 2116980 h 6858000"/>
              <a:gd name="connsiteX1038" fmla="*/ 64241 w 8031827"/>
              <a:gd name="connsiteY1038" fmla="*/ 2109395 h 6858000"/>
              <a:gd name="connsiteX1039" fmla="*/ 66918 w 8031827"/>
              <a:gd name="connsiteY1039" fmla="*/ 2102257 h 6858000"/>
              <a:gd name="connsiteX1040" fmla="*/ 69595 w 8031827"/>
              <a:gd name="connsiteY1040" fmla="*/ 2095121 h 6858000"/>
              <a:gd name="connsiteX1041" fmla="*/ 72718 w 8031827"/>
              <a:gd name="connsiteY1041" fmla="*/ 2087536 h 6858000"/>
              <a:gd name="connsiteX1042" fmla="*/ 76733 w 8031827"/>
              <a:gd name="connsiteY1042" fmla="*/ 2080398 h 6858000"/>
              <a:gd name="connsiteX1043" fmla="*/ 81194 w 8031827"/>
              <a:gd name="connsiteY1043" fmla="*/ 2073260 h 6858000"/>
              <a:gd name="connsiteX1044" fmla="*/ 86547 w 8031827"/>
              <a:gd name="connsiteY1044" fmla="*/ 2065677 h 6858000"/>
              <a:gd name="connsiteX1045" fmla="*/ 92347 w 8031827"/>
              <a:gd name="connsiteY1045" fmla="*/ 2058985 h 6858000"/>
              <a:gd name="connsiteX1046" fmla="*/ 98591 w 8031827"/>
              <a:gd name="connsiteY1046" fmla="*/ 2051400 h 6858000"/>
              <a:gd name="connsiteX1047" fmla="*/ 95022 w 8031827"/>
              <a:gd name="connsiteY1047" fmla="*/ 2045154 h 6858000"/>
              <a:gd name="connsiteX1048" fmla="*/ 92347 w 8031827"/>
              <a:gd name="connsiteY1048" fmla="*/ 2038462 h 6858000"/>
              <a:gd name="connsiteX1049" fmla="*/ 90116 w 8031827"/>
              <a:gd name="connsiteY1049" fmla="*/ 2031325 h 6858000"/>
              <a:gd name="connsiteX1050" fmla="*/ 88331 w 8031827"/>
              <a:gd name="connsiteY1050" fmla="*/ 2025080 h 6858000"/>
              <a:gd name="connsiteX1051" fmla="*/ 87439 w 8031827"/>
              <a:gd name="connsiteY1051" fmla="*/ 2018388 h 6858000"/>
              <a:gd name="connsiteX1052" fmla="*/ 86547 w 8031827"/>
              <a:gd name="connsiteY1052" fmla="*/ 2011250 h 6858000"/>
              <a:gd name="connsiteX1053" fmla="*/ 86547 w 8031827"/>
              <a:gd name="connsiteY1053" fmla="*/ 2003667 h 6858000"/>
              <a:gd name="connsiteX1054" fmla="*/ 86994 w 8031827"/>
              <a:gd name="connsiteY1054" fmla="*/ 1996974 h 6858000"/>
              <a:gd name="connsiteX1055" fmla="*/ 87439 w 8031827"/>
              <a:gd name="connsiteY1055" fmla="*/ 1990281 h 6858000"/>
              <a:gd name="connsiteX1056" fmla="*/ 88331 w 8031827"/>
              <a:gd name="connsiteY1056" fmla="*/ 1982700 h 6858000"/>
              <a:gd name="connsiteX1057" fmla="*/ 91454 w 8031827"/>
              <a:gd name="connsiteY1057" fmla="*/ 1967977 h 6858000"/>
              <a:gd name="connsiteX1058" fmla="*/ 95915 w 8031827"/>
              <a:gd name="connsiteY1058" fmla="*/ 1952809 h 6858000"/>
              <a:gd name="connsiteX1059" fmla="*/ 101270 w 8031827"/>
              <a:gd name="connsiteY1059" fmla="*/ 1937195 h 6858000"/>
              <a:gd name="connsiteX1060" fmla="*/ 112867 w 8031827"/>
              <a:gd name="connsiteY1060" fmla="*/ 1904629 h 6858000"/>
              <a:gd name="connsiteX1061" fmla="*/ 119561 w 8031827"/>
              <a:gd name="connsiteY1061" fmla="*/ 1887230 h 6858000"/>
              <a:gd name="connsiteX1062" fmla="*/ 125805 w 8031827"/>
              <a:gd name="connsiteY1062" fmla="*/ 1869831 h 6858000"/>
              <a:gd name="connsiteX1063" fmla="*/ 132051 w 8031827"/>
              <a:gd name="connsiteY1063" fmla="*/ 1851095 h 6858000"/>
              <a:gd name="connsiteX1064" fmla="*/ 137404 w 8031827"/>
              <a:gd name="connsiteY1064" fmla="*/ 1832358 h 6858000"/>
              <a:gd name="connsiteX1065" fmla="*/ 141865 w 8031827"/>
              <a:gd name="connsiteY1065" fmla="*/ 1812728 h 6858000"/>
              <a:gd name="connsiteX1066" fmla="*/ 143649 w 8031827"/>
              <a:gd name="connsiteY1066" fmla="*/ 1802023 h 6858000"/>
              <a:gd name="connsiteX1067" fmla="*/ 144987 w 8031827"/>
              <a:gd name="connsiteY1067" fmla="*/ 1791761 h 6858000"/>
              <a:gd name="connsiteX1068" fmla="*/ 150341 w 8031827"/>
              <a:gd name="connsiteY1068" fmla="*/ 1793991 h 6858000"/>
              <a:gd name="connsiteX1069" fmla="*/ 154356 w 8031827"/>
              <a:gd name="connsiteY1069" fmla="*/ 1797115 h 6858000"/>
              <a:gd name="connsiteX1070" fmla="*/ 157035 w 8031827"/>
              <a:gd name="connsiteY1070" fmla="*/ 1800238 h 6858000"/>
              <a:gd name="connsiteX1071" fmla="*/ 158818 w 8031827"/>
              <a:gd name="connsiteY1071" fmla="*/ 1804700 h 6858000"/>
              <a:gd name="connsiteX1072" fmla="*/ 160155 w 8031827"/>
              <a:gd name="connsiteY1072" fmla="*/ 1808712 h 6858000"/>
              <a:gd name="connsiteX1073" fmla="*/ 160602 w 8031827"/>
              <a:gd name="connsiteY1073" fmla="*/ 1813173 h 6858000"/>
              <a:gd name="connsiteX1074" fmla="*/ 161048 w 8031827"/>
              <a:gd name="connsiteY1074" fmla="*/ 1822542 h 6858000"/>
              <a:gd name="connsiteX1075" fmla="*/ 161494 w 8031827"/>
              <a:gd name="connsiteY1075" fmla="*/ 1827450 h 6858000"/>
              <a:gd name="connsiteX1076" fmla="*/ 161941 w 8031827"/>
              <a:gd name="connsiteY1076" fmla="*/ 1832358 h 6858000"/>
              <a:gd name="connsiteX1077" fmla="*/ 163279 w 8031827"/>
              <a:gd name="connsiteY1077" fmla="*/ 1836374 h 6858000"/>
              <a:gd name="connsiteX1078" fmla="*/ 165509 w 8031827"/>
              <a:gd name="connsiteY1078" fmla="*/ 1839941 h 6858000"/>
              <a:gd name="connsiteX1079" fmla="*/ 168187 w 8031827"/>
              <a:gd name="connsiteY1079" fmla="*/ 1843956 h 6858000"/>
              <a:gd name="connsiteX1080" fmla="*/ 171755 w 8031827"/>
              <a:gd name="connsiteY1080" fmla="*/ 1846634 h 6858000"/>
              <a:gd name="connsiteX1081" fmla="*/ 177109 w 8031827"/>
              <a:gd name="connsiteY1081" fmla="*/ 1848419 h 6858000"/>
              <a:gd name="connsiteX1082" fmla="*/ 183800 w 8031827"/>
              <a:gd name="connsiteY1082" fmla="*/ 1850204 h 6858000"/>
              <a:gd name="connsiteX1083" fmla="*/ 186031 w 8031827"/>
              <a:gd name="connsiteY1083" fmla="*/ 1843956 h 6858000"/>
              <a:gd name="connsiteX1084" fmla="*/ 186924 w 8031827"/>
              <a:gd name="connsiteY1084" fmla="*/ 1837265 h 6858000"/>
              <a:gd name="connsiteX1085" fmla="*/ 186924 w 8031827"/>
              <a:gd name="connsiteY1085" fmla="*/ 1831466 h 6858000"/>
              <a:gd name="connsiteX1086" fmla="*/ 186924 w 8031827"/>
              <a:gd name="connsiteY1086" fmla="*/ 1826557 h 6858000"/>
              <a:gd name="connsiteX1087" fmla="*/ 186031 w 8031827"/>
              <a:gd name="connsiteY1087" fmla="*/ 1821206 h 6858000"/>
              <a:gd name="connsiteX1088" fmla="*/ 183800 w 8031827"/>
              <a:gd name="connsiteY1088" fmla="*/ 1816298 h 6858000"/>
              <a:gd name="connsiteX1089" fmla="*/ 181570 w 8031827"/>
              <a:gd name="connsiteY1089" fmla="*/ 1811389 h 6858000"/>
              <a:gd name="connsiteX1090" fmla="*/ 178892 w 8031827"/>
              <a:gd name="connsiteY1090" fmla="*/ 1807375 h 6858000"/>
              <a:gd name="connsiteX1091" fmla="*/ 176662 w 8031827"/>
              <a:gd name="connsiteY1091" fmla="*/ 1802915 h 6858000"/>
              <a:gd name="connsiteX1092" fmla="*/ 172648 w 8031827"/>
              <a:gd name="connsiteY1092" fmla="*/ 1799346 h 6858000"/>
              <a:gd name="connsiteX1093" fmla="*/ 165509 w 8031827"/>
              <a:gd name="connsiteY1093" fmla="*/ 1791316 h 6858000"/>
              <a:gd name="connsiteX1094" fmla="*/ 149450 w 8031827"/>
              <a:gd name="connsiteY1094" fmla="*/ 1776593 h 6858000"/>
              <a:gd name="connsiteX1095" fmla="*/ 152572 w 8031827"/>
              <a:gd name="connsiteY1095" fmla="*/ 1774810 h 6858000"/>
              <a:gd name="connsiteX1096" fmla="*/ 155694 w 8031827"/>
              <a:gd name="connsiteY1096" fmla="*/ 1772134 h 6858000"/>
              <a:gd name="connsiteX1097" fmla="*/ 161494 w 8031827"/>
              <a:gd name="connsiteY1097" fmla="*/ 1766779 h 6858000"/>
              <a:gd name="connsiteX1098" fmla="*/ 166848 w 8031827"/>
              <a:gd name="connsiteY1098" fmla="*/ 1760088 h 6858000"/>
              <a:gd name="connsiteX1099" fmla="*/ 171755 w 8031827"/>
              <a:gd name="connsiteY1099" fmla="*/ 1752503 h 6858000"/>
              <a:gd name="connsiteX1100" fmla="*/ 175771 w 8031827"/>
              <a:gd name="connsiteY1100" fmla="*/ 1744027 h 6858000"/>
              <a:gd name="connsiteX1101" fmla="*/ 179784 w 8031827"/>
              <a:gd name="connsiteY1101" fmla="*/ 1735105 h 6858000"/>
              <a:gd name="connsiteX1102" fmla="*/ 183353 w 8031827"/>
              <a:gd name="connsiteY1102" fmla="*/ 1725738 h 6858000"/>
              <a:gd name="connsiteX1103" fmla="*/ 186477 w 8031827"/>
              <a:gd name="connsiteY1103" fmla="*/ 1715476 h 6858000"/>
              <a:gd name="connsiteX1104" fmla="*/ 192722 w 8031827"/>
              <a:gd name="connsiteY1104" fmla="*/ 1694955 h 6858000"/>
              <a:gd name="connsiteX1105" fmla="*/ 198521 w 8031827"/>
              <a:gd name="connsiteY1105" fmla="*/ 1673096 h 6858000"/>
              <a:gd name="connsiteX1106" fmla="*/ 204768 w 8031827"/>
              <a:gd name="connsiteY1106" fmla="*/ 1652573 h 6858000"/>
              <a:gd name="connsiteX1107" fmla="*/ 208336 w 8031827"/>
              <a:gd name="connsiteY1107" fmla="*/ 1642313 h 6858000"/>
              <a:gd name="connsiteX1108" fmla="*/ 211904 w 8031827"/>
              <a:gd name="connsiteY1108" fmla="*/ 1632944 h 6858000"/>
              <a:gd name="connsiteX1109" fmla="*/ 213245 w 8031827"/>
              <a:gd name="connsiteY1109" fmla="*/ 1630269 h 6858000"/>
              <a:gd name="connsiteX1110" fmla="*/ 214135 w 8031827"/>
              <a:gd name="connsiteY1110" fmla="*/ 1627145 h 6858000"/>
              <a:gd name="connsiteX1111" fmla="*/ 214583 w 8031827"/>
              <a:gd name="connsiteY1111" fmla="*/ 1624914 h 6858000"/>
              <a:gd name="connsiteX1112" fmla="*/ 214583 w 8031827"/>
              <a:gd name="connsiteY1112" fmla="*/ 1622239 h 6858000"/>
              <a:gd name="connsiteX1113" fmla="*/ 214583 w 8031827"/>
              <a:gd name="connsiteY1113" fmla="*/ 1620008 h 6858000"/>
              <a:gd name="connsiteX1114" fmla="*/ 214135 w 8031827"/>
              <a:gd name="connsiteY1114" fmla="*/ 1618223 h 6858000"/>
              <a:gd name="connsiteX1115" fmla="*/ 211904 w 8031827"/>
              <a:gd name="connsiteY1115" fmla="*/ 1613762 h 6858000"/>
              <a:gd name="connsiteX1116" fmla="*/ 209229 w 8031827"/>
              <a:gd name="connsiteY1116" fmla="*/ 1610193 h 6858000"/>
              <a:gd name="connsiteX1117" fmla="*/ 206105 w 8031827"/>
              <a:gd name="connsiteY1117" fmla="*/ 1607071 h 6858000"/>
              <a:gd name="connsiteX1118" fmla="*/ 202090 w 8031827"/>
              <a:gd name="connsiteY1118" fmla="*/ 1604394 h 6858000"/>
              <a:gd name="connsiteX1119" fmla="*/ 197629 w 8031827"/>
              <a:gd name="connsiteY1119" fmla="*/ 1601271 h 6858000"/>
              <a:gd name="connsiteX1120" fmla="*/ 188707 w 8031827"/>
              <a:gd name="connsiteY1120" fmla="*/ 1595918 h 6858000"/>
              <a:gd name="connsiteX1121" fmla="*/ 185139 w 8031827"/>
              <a:gd name="connsiteY1121" fmla="*/ 1592795 h 6858000"/>
              <a:gd name="connsiteX1122" fmla="*/ 181123 w 8031827"/>
              <a:gd name="connsiteY1122" fmla="*/ 1589227 h 6858000"/>
              <a:gd name="connsiteX1123" fmla="*/ 178447 w 8031827"/>
              <a:gd name="connsiteY1123" fmla="*/ 1585656 h 6858000"/>
              <a:gd name="connsiteX1124" fmla="*/ 176662 w 8031827"/>
              <a:gd name="connsiteY1124" fmla="*/ 1582087 h 6858000"/>
              <a:gd name="connsiteX1125" fmla="*/ 176662 w 8031827"/>
              <a:gd name="connsiteY1125" fmla="*/ 1579412 h 6858000"/>
              <a:gd name="connsiteX1126" fmla="*/ 175771 w 8031827"/>
              <a:gd name="connsiteY1126" fmla="*/ 1577181 h 6858000"/>
              <a:gd name="connsiteX1127" fmla="*/ 175771 w 8031827"/>
              <a:gd name="connsiteY1127" fmla="*/ 1574504 h 6858000"/>
              <a:gd name="connsiteX1128" fmla="*/ 176662 w 8031827"/>
              <a:gd name="connsiteY1128" fmla="*/ 1571827 h 6858000"/>
              <a:gd name="connsiteX1129" fmla="*/ 180231 w 8031827"/>
              <a:gd name="connsiteY1129" fmla="*/ 1557551 h 6858000"/>
              <a:gd name="connsiteX1130" fmla="*/ 183800 w 8031827"/>
              <a:gd name="connsiteY1130" fmla="*/ 1543276 h 6858000"/>
              <a:gd name="connsiteX1131" fmla="*/ 192276 w 8031827"/>
              <a:gd name="connsiteY1131" fmla="*/ 1514725 h 6858000"/>
              <a:gd name="connsiteX1132" fmla="*/ 202090 w 8031827"/>
              <a:gd name="connsiteY1132" fmla="*/ 1487065 h 6858000"/>
              <a:gd name="connsiteX1133" fmla="*/ 211904 w 8031827"/>
              <a:gd name="connsiteY1133" fmla="*/ 1460745 h 6858000"/>
              <a:gd name="connsiteX1134" fmla="*/ 223058 w 8031827"/>
              <a:gd name="connsiteY1134" fmla="*/ 1433979 h 6858000"/>
              <a:gd name="connsiteX1135" fmla="*/ 234210 w 8031827"/>
              <a:gd name="connsiteY1135" fmla="*/ 1408102 h 6858000"/>
              <a:gd name="connsiteX1136" fmla="*/ 245809 w 8031827"/>
              <a:gd name="connsiteY1136" fmla="*/ 1382675 h 6858000"/>
              <a:gd name="connsiteX1137" fmla="*/ 257408 w 8031827"/>
              <a:gd name="connsiteY1137" fmla="*/ 1357247 h 6858000"/>
              <a:gd name="connsiteX1138" fmla="*/ 281053 w 8031827"/>
              <a:gd name="connsiteY1138" fmla="*/ 1308174 h 6858000"/>
              <a:gd name="connsiteX1139" fmla="*/ 292205 w 8031827"/>
              <a:gd name="connsiteY1139" fmla="*/ 1283637 h 6858000"/>
              <a:gd name="connsiteX1140" fmla="*/ 302466 w 8031827"/>
              <a:gd name="connsiteY1140" fmla="*/ 1259101 h 6858000"/>
              <a:gd name="connsiteX1141" fmla="*/ 313173 w 8031827"/>
              <a:gd name="connsiteY1141" fmla="*/ 1235011 h 6858000"/>
              <a:gd name="connsiteX1142" fmla="*/ 322542 w 8031827"/>
              <a:gd name="connsiteY1142" fmla="*/ 1210474 h 6858000"/>
              <a:gd name="connsiteX1143" fmla="*/ 331017 w 8031827"/>
              <a:gd name="connsiteY1143" fmla="*/ 1185492 h 6858000"/>
              <a:gd name="connsiteX1144" fmla="*/ 338601 w 8031827"/>
              <a:gd name="connsiteY1144" fmla="*/ 1161402 h 6858000"/>
              <a:gd name="connsiteX1145" fmla="*/ 340387 w 8031827"/>
              <a:gd name="connsiteY1145" fmla="*/ 1154264 h 6858000"/>
              <a:gd name="connsiteX1146" fmla="*/ 341279 w 8031827"/>
              <a:gd name="connsiteY1146" fmla="*/ 1148018 h 6858000"/>
              <a:gd name="connsiteX1147" fmla="*/ 342170 w 8031827"/>
              <a:gd name="connsiteY1147" fmla="*/ 1141772 h 6858000"/>
              <a:gd name="connsiteX1148" fmla="*/ 342170 w 8031827"/>
              <a:gd name="connsiteY1148" fmla="*/ 1134635 h 6858000"/>
              <a:gd name="connsiteX1149" fmla="*/ 342170 w 8031827"/>
              <a:gd name="connsiteY1149" fmla="*/ 1122144 h 6858000"/>
              <a:gd name="connsiteX1150" fmla="*/ 341725 w 8031827"/>
              <a:gd name="connsiteY1150" fmla="*/ 1109207 h 6858000"/>
              <a:gd name="connsiteX1151" fmla="*/ 341725 w 8031827"/>
              <a:gd name="connsiteY1151" fmla="*/ 1096714 h 6858000"/>
              <a:gd name="connsiteX1152" fmla="*/ 341725 w 8031827"/>
              <a:gd name="connsiteY1152" fmla="*/ 1084223 h 6858000"/>
              <a:gd name="connsiteX1153" fmla="*/ 342170 w 8031827"/>
              <a:gd name="connsiteY1153" fmla="*/ 1077977 h 6858000"/>
              <a:gd name="connsiteX1154" fmla="*/ 343509 w 8031827"/>
              <a:gd name="connsiteY1154" fmla="*/ 1072178 h 6858000"/>
              <a:gd name="connsiteX1155" fmla="*/ 344848 w 8031827"/>
              <a:gd name="connsiteY1155" fmla="*/ 1065933 h 6858000"/>
              <a:gd name="connsiteX1156" fmla="*/ 346631 w 8031827"/>
              <a:gd name="connsiteY1156" fmla="*/ 1060134 h 6858000"/>
              <a:gd name="connsiteX1157" fmla="*/ 353770 w 8031827"/>
              <a:gd name="connsiteY1157" fmla="*/ 1042288 h 6858000"/>
              <a:gd name="connsiteX1158" fmla="*/ 361799 w 8031827"/>
              <a:gd name="connsiteY1158" fmla="*/ 1024890 h 6858000"/>
              <a:gd name="connsiteX1159" fmla="*/ 370276 w 8031827"/>
              <a:gd name="connsiteY1159" fmla="*/ 1007938 h 6858000"/>
              <a:gd name="connsiteX1160" fmla="*/ 379198 w 8031827"/>
              <a:gd name="connsiteY1160" fmla="*/ 991431 h 6858000"/>
              <a:gd name="connsiteX1161" fmla="*/ 389013 w 8031827"/>
              <a:gd name="connsiteY1161" fmla="*/ 975372 h 6858000"/>
              <a:gd name="connsiteX1162" fmla="*/ 398827 w 8031827"/>
              <a:gd name="connsiteY1162" fmla="*/ 958866 h 6858000"/>
              <a:gd name="connsiteX1163" fmla="*/ 419796 w 8031827"/>
              <a:gd name="connsiteY1163" fmla="*/ 926298 h 6858000"/>
              <a:gd name="connsiteX1164" fmla="*/ 440762 w 8031827"/>
              <a:gd name="connsiteY1164" fmla="*/ 895070 h 6858000"/>
              <a:gd name="connsiteX1165" fmla="*/ 462176 w 8031827"/>
              <a:gd name="connsiteY1165" fmla="*/ 863397 h 6858000"/>
              <a:gd name="connsiteX1166" fmla="*/ 483142 w 8031827"/>
              <a:gd name="connsiteY1166" fmla="*/ 831722 h 6858000"/>
              <a:gd name="connsiteX1167" fmla="*/ 504111 w 8031827"/>
              <a:gd name="connsiteY1167" fmla="*/ 799602 h 6858000"/>
              <a:gd name="connsiteX1168" fmla="*/ 506787 w 8031827"/>
              <a:gd name="connsiteY1168" fmla="*/ 795141 h 6858000"/>
              <a:gd name="connsiteX1169" fmla="*/ 508572 w 8031827"/>
              <a:gd name="connsiteY1169" fmla="*/ 789342 h 6858000"/>
              <a:gd name="connsiteX1170" fmla="*/ 513033 w 8031827"/>
              <a:gd name="connsiteY1170" fmla="*/ 778188 h 6858000"/>
              <a:gd name="connsiteX1171" fmla="*/ 516602 w 8031827"/>
              <a:gd name="connsiteY1171" fmla="*/ 765697 h 6858000"/>
              <a:gd name="connsiteX1172" fmla="*/ 519724 w 8031827"/>
              <a:gd name="connsiteY1172" fmla="*/ 753206 h 6858000"/>
              <a:gd name="connsiteX1173" fmla="*/ 522847 w 8031827"/>
              <a:gd name="connsiteY1173" fmla="*/ 741161 h 6858000"/>
              <a:gd name="connsiteX1174" fmla="*/ 526863 w 8031827"/>
              <a:gd name="connsiteY1174" fmla="*/ 729115 h 6858000"/>
              <a:gd name="connsiteX1175" fmla="*/ 528646 w 8031827"/>
              <a:gd name="connsiteY1175" fmla="*/ 723317 h 6858000"/>
              <a:gd name="connsiteX1176" fmla="*/ 531324 w 8031827"/>
              <a:gd name="connsiteY1176" fmla="*/ 717963 h 6858000"/>
              <a:gd name="connsiteX1177" fmla="*/ 534000 w 8031827"/>
              <a:gd name="connsiteY1177" fmla="*/ 713056 h 6858000"/>
              <a:gd name="connsiteX1178" fmla="*/ 537123 w 8031827"/>
              <a:gd name="connsiteY1178" fmla="*/ 708149 h 6858000"/>
              <a:gd name="connsiteX1179" fmla="*/ 540693 w 8031827"/>
              <a:gd name="connsiteY1179" fmla="*/ 703688 h 6858000"/>
              <a:gd name="connsiteX1180" fmla="*/ 544261 w 8031827"/>
              <a:gd name="connsiteY1180" fmla="*/ 700119 h 6858000"/>
              <a:gd name="connsiteX1181" fmla="*/ 548275 w 8031827"/>
              <a:gd name="connsiteY1181" fmla="*/ 696995 h 6858000"/>
              <a:gd name="connsiteX1182" fmla="*/ 552291 w 8031827"/>
              <a:gd name="connsiteY1182" fmla="*/ 693873 h 6858000"/>
              <a:gd name="connsiteX1183" fmla="*/ 561213 w 8031827"/>
              <a:gd name="connsiteY1183" fmla="*/ 688073 h 6858000"/>
              <a:gd name="connsiteX1184" fmla="*/ 570582 w 8031827"/>
              <a:gd name="connsiteY1184" fmla="*/ 683166 h 6858000"/>
              <a:gd name="connsiteX1185" fmla="*/ 580395 w 8031827"/>
              <a:gd name="connsiteY1185" fmla="*/ 678258 h 6858000"/>
              <a:gd name="connsiteX1186" fmla="*/ 589765 w 8031827"/>
              <a:gd name="connsiteY1186" fmla="*/ 672460 h 6858000"/>
              <a:gd name="connsiteX1187" fmla="*/ 594671 w 8031827"/>
              <a:gd name="connsiteY1187" fmla="*/ 669336 h 6858000"/>
              <a:gd name="connsiteX1188" fmla="*/ 599132 w 8031827"/>
              <a:gd name="connsiteY1188" fmla="*/ 666214 h 6858000"/>
              <a:gd name="connsiteX1189" fmla="*/ 603593 w 8031827"/>
              <a:gd name="connsiteY1189" fmla="*/ 662645 h 6858000"/>
              <a:gd name="connsiteX1190" fmla="*/ 608501 w 8031827"/>
              <a:gd name="connsiteY1190" fmla="*/ 658184 h 6858000"/>
              <a:gd name="connsiteX1191" fmla="*/ 611625 w 8031827"/>
              <a:gd name="connsiteY1191" fmla="*/ 654168 h 6858000"/>
              <a:gd name="connsiteX1192" fmla="*/ 614747 w 8031827"/>
              <a:gd name="connsiteY1192" fmla="*/ 649708 h 6858000"/>
              <a:gd name="connsiteX1193" fmla="*/ 616978 w 8031827"/>
              <a:gd name="connsiteY1193" fmla="*/ 645693 h 6858000"/>
              <a:gd name="connsiteX1194" fmla="*/ 618761 w 8031827"/>
              <a:gd name="connsiteY1194" fmla="*/ 640785 h 6858000"/>
              <a:gd name="connsiteX1195" fmla="*/ 620547 w 8031827"/>
              <a:gd name="connsiteY1195" fmla="*/ 636324 h 6858000"/>
              <a:gd name="connsiteX1196" fmla="*/ 621439 w 8031827"/>
              <a:gd name="connsiteY1196" fmla="*/ 631863 h 6858000"/>
              <a:gd name="connsiteX1197" fmla="*/ 623669 w 8031827"/>
              <a:gd name="connsiteY1197" fmla="*/ 621603 h 6858000"/>
              <a:gd name="connsiteX1198" fmla="*/ 625900 w 8031827"/>
              <a:gd name="connsiteY1198" fmla="*/ 611788 h 6858000"/>
              <a:gd name="connsiteX1199" fmla="*/ 628130 w 8031827"/>
              <a:gd name="connsiteY1199" fmla="*/ 601973 h 6858000"/>
              <a:gd name="connsiteX1200" fmla="*/ 629468 w 8031827"/>
              <a:gd name="connsiteY1200" fmla="*/ 596620 h 6858000"/>
              <a:gd name="connsiteX1201" fmla="*/ 631699 w 8031827"/>
              <a:gd name="connsiteY1201" fmla="*/ 592159 h 6858000"/>
              <a:gd name="connsiteX1202" fmla="*/ 634377 w 8031827"/>
              <a:gd name="connsiteY1202" fmla="*/ 587251 h 6858000"/>
              <a:gd name="connsiteX1203" fmla="*/ 637052 w 8031827"/>
              <a:gd name="connsiteY1203" fmla="*/ 582344 h 6858000"/>
              <a:gd name="connsiteX1204" fmla="*/ 649544 w 8031827"/>
              <a:gd name="connsiteY1204" fmla="*/ 564055 h 6858000"/>
              <a:gd name="connsiteX1205" fmla="*/ 662927 w 8031827"/>
              <a:gd name="connsiteY1205" fmla="*/ 545316 h 6858000"/>
              <a:gd name="connsiteX1206" fmla="*/ 676758 w 8031827"/>
              <a:gd name="connsiteY1206" fmla="*/ 527026 h 6858000"/>
              <a:gd name="connsiteX1207" fmla="*/ 691033 w 8031827"/>
              <a:gd name="connsiteY1207" fmla="*/ 508289 h 6858000"/>
              <a:gd name="connsiteX1208" fmla="*/ 705754 w 8031827"/>
              <a:gd name="connsiteY1208" fmla="*/ 489553 h 6858000"/>
              <a:gd name="connsiteX1209" fmla="*/ 721815 w 8031827"/>
              <a:gd name="connsiteY1209" fmla="*/ 471261 h 6858000"/>
              <a:gd name="connsiteX1210" fmla="*/ 736982 w 8031827"/>
              <a:gd name="connsiteY1210" fmla="*/ 452524 h 6858000"/>
              <a:gd name="connsiteX1211" fmla="*/ 753488 w 8031827"/>
              <a:gd name="connsiteY1211" fmla="*/ 434680 h 6858000"/>
              <a:gd name="connsiteX1212" fmla="*/ 786501 w 8031827"/>
              <a:gd name="connsiteY1212" fmla="*/ 398098 h 6858000"/>
              <a:gd name="connsiteX1213" fmla="*/ 820405 w 8031827"/>
              <a:gd name="connsiteY1213" fmla="*/ 362409 h 6858000"/>
              <a:gd name="connsiteX1214" fmla="*/ 854311 w 8031827"/>
              <a:gd name="connsiteY1214" fmla="*/ 327612 h 6858000"/>
              <a:gd name="connsiteX1215" fmla="*/ 887769 w 8031827"/>
              <a:gd name="connsiteY1215" fmla="*/ 293262 h 6858000"/>
              <a:gd name="connsiteX1216" fmla="*/ 891338 w 8031827"/>
              <a:gd name="connsiteY1216" fmla="*/ 295047 h 6858000"/>
              <a:gd name="connsiteX1217" fmla="*/ 894907 w 8031827"/>
              <a:gd name="connsiteY1217" fmla="*/ 297722 h 6858000"/>
              <a:gd name="connsiteX1218" fmla="*/ 897584 w 8031827"/>
              <a:gd name="connsiteY1218" fmla="*/ 299953 h 6858000"/>
              <a:gd name="connsiteX1219" fmla="*/ 899814 w 8031827"/>
              <a:gd name="connsiteY1219" fmla="*/ 302630 h 6858000"/>
              <a:gd name="connsiteX1220" fmla="*/ 900706 w 8031827"/>
              <a:gd name="connsiteY1220" fmla="*/ 304861 h 6858000"/>
              <a:gd name="connsiteX1221" fmla="*/ 902044 w 8031827"/>
              <a:gd name="connsiteY1221" fmla="*/ 307538 h 6858000"/>
              <a:gd name="connsiteX1222" fmla="*/ 902044 w 8031827"/>
              <a:gd name="connsiteY1222" fmla="*/ 310213 h 6858000"/>
              <a:gd name="connsiteX1223" fmla="*/ 902044 w 8031827"/>
              <a:gd name="connsiteY1223" fmla="*/ 311999 h 6858000"/>
              <a:gd name="connsiteX1224" fmla="*/ 901599 w 8031827"/>
              <a:gd name="connsiteY1224" fmla="*/ 314676 h 6858000"/>
              <a:gd name="connsiteX1225" fmla="*/ 900261 w 8031827"/>
              <a:gd name="connsiteY1225" fmla="*/ 317352 h 6858000"/>
              <a:gd name="connsiteX1226" fmla="*/ 897138 w 8031827"/>
              <a:gd name="connsiteY1226" fmla="*/ 322706 h 6858000"/>
              <a:gd name="connsiteX1227" fmla="*/ 892230 w 8031827"/>
              <a:gd name="connsiteY1227" fmla="*/ 328504 h 6858000"/>
              <a:gd name="connsiteX1228" fmla="*/ 886430 w 8031827"/>
              <a:gd name="connsiteY1228" fmla="*/ 334305 h 6858000"/>
              <a:gd name="connsiteX1229" fmla="*/ 872601 w 8031827"/>
              <a:gd name="connsiteY1229" fmla="*/ 346796 h 6858000"/>
              <a:gd name="connsiteX1230" fmla="*/ 858326 w 8031827"/>
              <a:gd name="connsiteY1230" fmla="*/ 360625 h 6858000"/>
              <a:gd name="connsiteX1231" fmla="*/ 851633 w 8031827"/>
              <a:gd name="connsiteY1231" fmla="*/ 367317 h 6858000"/>
              <a:gd name="connsiteX1232" fmla="*/ 844495 w 8031827"/>
              <a:gd name="connsiteY1232" fmla="*/ 375347 h 6858000"/>
              <a:gd name="connsiteX1233" fmla="*/ 839588 w 8031827"/>
              <a:gd name="connsiteY1233" fmla="*/ 383377 h 6858000"/>
              <a:gd name="connsiteX1234" fmla="*/ 836912 w 8031827"/>
              <a:gd name="connsiteY1234" fmla="*/ 387392 h 6858000"/>
              <a:gd name="connsiteX1235" fmla="*/ 834680 w 8031827"/>
              <a:gd name="connsiteY1235" fmla="*/ 391853 h 6858000"/>
              <a:gd name="connsiteX1236" fmla="*/ 832451 w 8031827"/>
              <a:gd name="connsiteY1236" fmla="*/ 397653 h 6858000"/>
              <a:gd name="connsiteX1237" fmla="*/ 831113 w 8031827"/>
              <a:gd name="connsiteY1237" fmla="*/ 404791 h 6858000"/>
              <a:gd name="connsiteX1238" fmla="*/ 829774 w 8031827"/>
              <a:gd name="connsiteY1238" fmla="*/ 413266 h 6858000"/>
              <a:gd name="connsiteX1239" fmla="*/ 828882 w 8031827"/>
              <a:gd name="connsiteY1239" fmla="*/ 423081 h 6858000"/>
              <a:gd name="connsiteX1240" fmla="*/ 827098 w 8031827"/>
              <a:gd name="connsiteY1240" fmla="*/ 442710 h 6858000"/>
              <a:gd name="connsiteX1241" fmla="*/ 825759 w 8031827"/>
              <a:gd name="connsiteY1241" fmla="*/ 452079 h 6858000"/>
              <a:gd name="connsiteX1242" fmla="*/ 823974 w 8031827"/>
              <a:gd name="connsiteY1242" fmla="*/ 461447 h 6858000"/>
              <a:gd name="connsiteX1243" fmla="*/ 821297 w 8031827"/>
              <a:gd name="connsiteY1243" fmla="*/ 469923 h 6858000"/>
              <a:gd name="connsiteX1244" fmla="*/ 819960 w 8031827"/>
              <a:gd name="connsiteY1244" fmla="*/ 473938 h 6858000"/>
              <a:gd name="connsiteX1245" fmla="*/ 818175 w 8031827"/>
              <a:gd name="connsiteY1245" fmla="*/ 477507 h 6858000"/>
              <a:gd name="connsiteX1246" fmla="*/ 815944 w 8031827"/>
              <a:gd name="connsiteY1246" fmla="*/ 480630 h 6858000"/>
              <a:gd name="connsiteX1247" fmla="*/ 813268 w 8031827"/>
              <a:gd name="connsiteY1247" fmla="*/ 483307 h 6858000"/>
              <a:gd name="connsiteX1248" fmla="*/ 810591 w 8031827"/>
              <a:gd name="connsiteY1248" fmla="*/ 485537 h 6858000"/>
              <a:gd name="connsiteX1249" fmla="*/ 807915 w 8031827"/>
              <a:gd name="connsiteY1249" fmla="*/ 487768 h 6858000"/>
              <a:gd name="connsiteX1250" fmla="*/ 804347 w 8031827"/>
              <a:gd name="connsiteY1250" fmla="*/ 488660 h 6858000"/>
              <a:gd name="connsiteX1251" fmla="*/ 800776 w 8031827"/>
              <a:gd name="connsiteY1251" fmla="*/ 489553 h 6858000"/>
              <a:gd name="connsiteX1252" fmla="*/ 796315 w 8031827"/>
              <a:gd name="connsiteY1252" fmla="*/ 489553 h 6858000"/>
              <a:gd name="connsiteX1253" fmla="*/ 792300 w 8031827"/>
              <a:gd name="connsiteY1253" fmla="*/ 489106 h 6858000"/>
              <a:gd name="connsiteX1254" fmla="*/ 786947 w 8031827"/>
              <a:gd name="connsiteY1254" fmla="*/ 488213 h 6858000"/>
              <a:gd name="connsiteX1255" fmla="*/ 781594 w 8031827"/>
              <a:gd name="connsiteY1255" fmla="*/ 486429 h 6858000"/>
              <a:gd name="connsiteX1256" fmla="*/ 775795 w 8031827"/>
              <a:gd name="connsiteY1256" fmla="*/ 483752 h 6858000"/>
              <a:gd name="connsiteX1257" fmla="*/ 769102 w 8031827"/>
              <a:gd name="connsiteY1257" fmla="*/ 480183 h 6858000"/>
              <a:gd name="connsiteX1258" fmla="*/ 765534 w 8031827"/>
              <a:gd name="connsiteY1258" fmla="*/ 483752 h 6858000"/>
              <a:gd name="connsiteX1259" fmla="*/ 762412 w 8031827"/>
              <a:gd name="connsiteY1259" fmla="*/ 487768 h 6858000"/>
              <a:gd name="connsiteX1260" fmla="*/ 760627 w 8031827"/>
              <a:gd name="connsiteY1260" fmla="*/ 491337 h 6858000"/>
              <a:gd name="connsiteX1261" fmla="*/ 758841 w 8031827"/>
              <a:gd name="connsiteY1261" fmla="*/ 494459 h 6858000"/>
              <a:gd name="connsiteX1262" fmla="*/ 757058 w 8031827"/>
              <a:gd name="connsiteY1262" fmla="*/ 498028 h 6858000"/>
              <a:gd name="connsiteX1263" fmla="*/ 756611 w 8031827"/>
              <a:gd name="connsiteY1263" fmla="*/ 501597 h 6858000"/>
              <a:gd name="connsiteX1264" fmla="*/ 756166 w 8031827"/>
              <a:gd name="connsiteY1264" fmla="*/ 505166 h 6858000"/>
              <a:gd name="connsiteX1265" fmla="*/ 755719 w 8031827"/>
              <a:gd name="connsiteY1265" fmla="*/ 508289 h 6858000"/>
              <a:gd name="connsiteX1266" fmla="*/ 756611 w 8031827"/>
              <a:gd name="connsiteY1266" fmla="*/ 514535 h 6858000"/>
              <a:gd name="connsiteX1267" fmla="*/ 758396 w 8031827"/>
              <a:gd name="connsiteY1267" fmla="*/ 521226 h 6858000"/>
              <a:gd name="connsiteX1268" fmla="*/ 761073 w 8031827"/>
              <a:gd name="connsiteY1268" fmla="*/ 527472 h 6858000"/>
              <a:gd name="connsiteX1269" fmla="*/ 763749 w 8031827"/>
              <a:gd name="connsiteY1269" fmla="*/ 533717 h 6858000"/>
              <a:gd name="connsiteX1270" fmla="*/ 766426 w 8031827"/>
              <a:gd name="connsiteY1270" fmla="*/ 539963 h 6858000"/>
              <a:gd name="connsiteX1271" fmla="*/ 769102 w 8031827"/>
              <a:gd name="connsiteY1271" fmla="*/ 546655 h 6858000"/>
              <a:gd name="connsiteX1272" fmla="*/ 770442 w 8031827"/>
              <a:gd name="connsiteY1272" fmla="*/ 552901 h 6858000"/>
              <a:gd name="connsiteX1273" fmla="*/ 771333 w 8031827"/>
              <a:gd name="connsiteY1273" fmla="*/ 559147 h 6858000"/>
              <a:gd name="connsiteX1274" fmla="*/ 771333 w 8031827"/>
              <a:gd name="connsiteY1274" fmla="*/ 562715 h 6858000"/>
              <a:gd name="connsiteX1275" fmla="*/ 770887 w 8031827"/>
              <a:gd name="connsiteY1275" fmla="*/ 565839 h 6858000"/>
              <a:gd name="connsiteX1276" fmla="*/ 770442 w 8031827"/>
              <a:gd name="connsiteY1276" fmla="*/ 569407 h 6858000"/>
              <a:gd name="connsiteX1277" fmla="*/ 769548 w 8031827"/>
              <a:gd name="connsiteY1277" fmla="*/ 572975 h 6858000"/>
              <a:gd name="connsiteX1278" fmla="*/ 767318 w 8031827"/>
              <a:gd name="connsiteY1278" fmla="*/ 576544 h 6858000"/>
              <a:gd name="connsiteX1279" fmla="*/ 765087 w 8031827"/>
              <a:gd name="connsiteY1279" fmla="*/ 579668 h 6858000"/>
              <a:gd name="connsiteX1280" fmla="*/ 762412 w 8031827"/>
              <a:gd name="connsiteY1280" fmla="*/ 583682 h 6858000"/>
              <a:gd name="connsiteX1281" fmla="*/ 759288 w 8031827"/>
              <a:gd name="connsiteY1281" fmla="*/ 587251 h 6858000"/>
              <a:gd name="connsiteX1282" fmla="*/ 750366 w 8031827"/>
              <a:gd name="connsiteY1282" fmla="*/ 581898 h 6858000"/>
              <a:gd name="connsiteX1283" fmla="*/ 745904 w 8031827"/>
              <a:gd name="connsiteY1283" fmla="*/ 579668 h 6858000"/>
              <a:gd name="connsiteX1284" fmla="*/ 741890 w 8031827"/>
              <a:gd name="connsiteY1284" fmla="*/ 577883 h 6858000"/>
              <a:gd name="connsiteX1285" fmla="*/ 737429 w 8031827"/>
              <a:gd name="connsiteY1285" fmla="*/ 576544 h 6858000"/>
              <a:gd name="connsiteX1286" fmla="*/ 733860 w 8031827"/>
              <a:gd name="connsiteY1286" fmla="*/ 575652 h 6858000"/>
              <a:gd name="connsiteX1287" fmla="*/ 729845 w 8031827"/>
              <a:gd name="connsiteY1287" fmla="*/ 575207 h 6858000"/>
              <a:gd name="connsiteX1288" fmla="*/ 725828 w 8031827"/>
              <a:gd name="connsiteY1288" fmla="*/ 575207 h 6858000"/>
              <a:gd name="connsiteX1289" fmla="*/ 722260 w 8031827"/>
              <a:gd name="connsiteY1289" fmla="*/ 575207 h 6858000"/>
              <a:gd name="connsiteX1290" fmla="*/ 718692 w 8031827"/>
              <a:gd name="connsiteY1290" fmla="*/ 575652 h 6858000"/>
              <a:gd name="connsiteX1291" fmla="*/ 714676 w 8031827"/>
              <a:gd name="connsiteY1291" fmla="*/ 576099 h 6858000"/>
              <a:gd name="connsiteX1292" fmla="*/ 711553 w 8031827"/>
              <a:gd name="connsiteY1292" fmla="*/ 576991 h 6858000"/>
              <a:gd name="connsiteX1293" fmla="*/ 704862 w 8031827"/>
              <a:gd name="connsiteY1293" fmla="*/ 580560 h 6858000"/>
              <a:gd name="connsiteX1294" fmla="*/ 698617 w 8031827"/>
              <a:gd name="connsiteY1294" fmla="*/ 584574 h 6858000"/>
              <a:gd name="connsiteX1295" fmla="*/ 701739 w 8031827"/>
              <a:gd name="connsiteY1295" fmla="*/ 586359 h 6858000"/>
              <a:gd name="connsiteX1296" fmla="*/ 704862 w 8031827"/>
              <a:gd name="connsiteY1296" fmla="*/ 587698 h 6858000"/>
              <a:gd name="connsiteX1297" fmla="*/ 707539 w 8031827"/>
              <a:gd name="connsiteY1297" fmla="*/ 589928 h 6858000"/>
              <a:gd name="connsiteX1298" fmla="*/ 710216 w 8031827"/>
              <a:gd name="connsiteY1298" fmla="*/ 592604 h 6858000"/>
              <a:gd name="connsiteX1299" fmla="*/ 712892 w 8031827"/>
              <a:gd name="connsiteY1299" fmla="*/ 595281 h 6858000"/>
              <a:gd name="connsiteX1300" fmla="*/ 714676 w 8031827"/>
              <a:gd name="connsiteY1300" fmla="*/ 598405 h 6858000"/>
              <a:gd name="connsiteX1301" fmla="*/ 718246 w 8031827"/>
              <a:gd name="connsiteY1301" fmla="*/ 604205 h 6858000"/>
              <a:gd name="connsiteX1302" fmla="*/ 720475 w 8031827"/>
              <a:gd name="connsiteY1302" fmla="*/ 610896 h 6858000"/>
              <a:gd name="connsiteX1303" fmla="*/ 721815 w 8031827"/>
              <a:gd name="connsiteY1303" fmla="*/ 618479 h 6858000"/>
              <a:gd name="connsiteX1304" fmla="*/ 721815 w 8031827"/>
              <a:gd name="connsiteY1304" fmla="*/ 626064 h 6858000"/>
              <a:gd name="connsiteX1305" fmla="*/ 720475 w 8031827"/>
              <a:gd name="connsiteY1305" fmla="*/ 633202 h 6858000"/>
              <a:gd name="connsiteX1306" fmla="*/ 719584 w 8031827"/>
              <a:gd name="connsiteY1306" fmla="*/ 637216 h 6858000"/>
              <a:gd name="connsiteX1307" fmla="*/ 718246 w 8031827"/>
              <a:gd name="connsiteY1307" fmla="*/ 640785 h 6858000"/>
              <a:gd name="connsiteX1308" fmla="*/ 716461 w 8031827"/>
              <a:gd name="connsiteY1308" fmla="*/ 644354 h 6858000"/>
              <a:gd name="connsiteX1309" fmla="*/ 714231 w 8031827"/>
              <a:gd name="connsiteY1309" fmla="*/ 648370 h 6858000"/>
              <a:gd name="connsiteX1310" fmla="*/ 711999 w 8031827"/>
              <a:gd name="connsiteY1310" fmla="*/ 651493 h 6858000"/>
              <a:gd name="connsiteX1311" fmla="*/ 708877 w 8031827"/>
              <a:gd name="connsiteY1311" fmla="*/ 654615 h 6858000"/>
              <a:gd name="connsiteX1312" fmla="*/ 706201 w 8031827"/>
              <a:gd name="connsiteY1312" fmla="*/ 657737 h 6858000"/>
              <a:gd name="connsiteX1313" fmla="*/ 702630 w 8031827"/>
              <a:gd name="connsiteY1313" fmla="*/ 660414 h 6858000"/>
              <a:gd name="connsiteX1314" fmla="*/ 699062 w 8031827"/>
              <a:gd name="connsiteY1314" fmla="*/ 663091 h 6858000"/>
              <a:gd name="connsiteX1315" fmla="*/ 694600 w 8031827"/>
              <a:gd name="connsiteY1315" fmla="*/ 665322 h 6858000"/>
              <a:gd name="connsiteX1316" fmla="*/ 690140 w 8031827"/>
              <a:gd name="connsiteY1316" fmla="*/ 667106 h 6858000"/>
              <a:gd name="connsiteX1317" fmla="*/ 685233 w 8031827"/>
              <a:gd name="connsiteY1317" fmla="*/ 668891 h 6858000"/>
              <a:gd name="connsiteX1318" fmla="*/ 679880 w 8031827"/>
              <a:gd name="connsiteY1318" fmla="*/ 670675 h 6858000"/>
              <a:gd name="connsiteX1319" fmla="*/ 674080 w 8031827"/>
              <a:gd name="connsiteY1319" fmla="*/ 671567 h 6858000"/>
              <a:gd name="connsiteX1320" fmla="*/ 667835 w 8031827"/>
              <a:gd name="connsiteY1320" fmla="*/ 672460 h 6858000"/>
              <a:gd name="connsiteX1321" fmla="*/ 661143 w 8031827"/>
              <a:gd name="connsiteY1321" fmla="*/ 672460 h 6858000"/>
              <a:gd name="connsiteX1322" fmla="*/ 665604 w 8031827"/>
              <a:gd name="connsiteY1322" fmla="*/ 676921 h 6858000"/>
              <a:gd name="connsiteX1323" fmla="*/ 669173 w 8031827"/>
              <a:gd name="connsiteY1323" fmla="*/ 680490 h 6858000"/>
              <a:gd name="connsiteX1324" fmla="*/ 673634 w 8031827"/>
              <a:gd name="connsiteY1324" fmla="*/ 683166 h 6858000"/>
              <a:gd name="connsiteX1325" fmla="*/ 677203 w 8031827"/>
              <a:gd name="connsiteY1325" fmla="*/ 685396 h 6858000"/>
              <a:gd name="connsiteX1326" fmla="*/ 680325 w 8031827"/>
              <a:gd name="connsiteY1326" fmla="*/ 686735 h 6858000"/>
              <a:gd name="connsiteX1327" fmla="*/ 683448 w 8031827"/>
              <a:gd name="connsiteY1327" fmla="*/ 688073 h 6858000"/>
              <a:gd name="connsiteX1328" fmla="*/ 686572 w 8031827"/>
              <a:gd name="connsiteY1328" fmla="*/ 688520 h 6858000"/>
              <a:gd name="connsiteX1329" fmla="*/ 690140 w 8031827"/>
              <a:gd name="connsiteY1329" fmla="*/ 688520 h 6858000"/>
              <a:gd name="connsiteX1330" fmla="*/ 693263 w 8031827"/>
              <a:gd name="connsiteY1330" fmla="*/ 688520 h 6858000"/>
              <a:gd name="connsiteX1331" fmla="*/ 695940 w 8031827"/>
              <a:gd name="connsiteY1331" fmla="*/ 687628 h 6858000"/>
              <a:gd name="connsiteX1332" fmla="*/ 701739 w 8031827"/>
              <a:gd name="connsiteY1332" fmla="*/ 685396 h 6858000"/>
              <a:gd name="connsiteX1333" fmla="*/ 707092 w 8031827"/>
              <a:gd name="connsiteY1333" fmla="*/ 682720 h 6858000"/>
              <a:gd name="connsiteX1334" fmla="*/ 711553 w 8031827"/>
              <a:gd name="connsiteY1334" fmla="*/ 679151 h 6858000"/>
              <a:gd name="connsiteX1335" fmla="*/ 716907 w 8031827"/>
              <a:gd name="connsiteY1335" fmla="*/ 675582 h 6858000"/>
              <a:gd name="connsiteX1336" fmla="*/ 722260 w 8031827"/>
              <a:gd name="connsiteY1336" fmla="*/ 672460 h 6858000"/>
              <a:gd name="connsiteX1337" fmla="*/ 727613 w 8031827"/>
              <a:gd name="connsiteY1337" fmla="*/ 669783 h 6858000"/>
              <a:gd name="connsiteX1338" fmla="*/ 730290 w 8031827"/>
              <a:gd name="connsiteY1338" fmla="*/ 668891 h 6858000"/>
              <a:gd name="connsiteX1339" fmla="*/ 732968 w 8031827"/>
              <a:gd name="connsiteY1339" fmla="*/ 668444 h 6858000"/>
              <a:gd name="connsiteX1340" fmla="*/ 736090 w 8031827"/>
              <a:gd name="connsiteY1340" fmla="*/ 668444 h 6858000"/>
              <a:gd name="connsiteX1341" fmla="*/ 739212 w 8031827"/>
              <a:gd name="connsiteY1341" fmla="*/ 668444 h 6858000"/>
              <a:gd name="connsiteX1342" fmla="*/ 742336 w 8031827"/>
              <a:gd name="connsiteY1342" fmla="*/ 669336 h 6858000"/>
              <a:gd name="connsiteX1343" fmla="*/ 745458 w 8031827"/>
              <a:gd name="connsiteY1343" fmla="*/ 670675 h 6858000"/>
              <a:gd name="connsiteX1344" fmla="*/ 749474 w 8031827"/>
              <a:gd name="connsiteY1344" fmla="*/ 672013 h 6858000"/>
              <a:gd name="connsiteX1345" fmla="*/ 752597 w 8031827"/>
              <a:gd name="connsiteY1345" fmla="*/ 674244 h 6858000"/>
              <a:gd name="connsiteX1346" fmla="*/ 756611 w 8031827"/>
              <a:gd name="connsiteY1346" fmla="*/ 677366 h 6858000"/>
              <a:gd name="connsiteX1347" fmla="*/ 760627 w 8031827"/>
              <a:gd name="connsiteY1347" fmla="*/ 680490 h 6858000"/>
              <a:gd name="connsiteX1348" fmla="*/ 728507 w 8031827"/>
              <a:gd name="connsiteY1348" fmla="*/ 741161 h 6858000"/>
              <a:gd name="connsiteX1349" fmla="*/ 702630 w 8031827"/>
              <a:gd name="connsiteY1349" fmla="*/ 789342 h 6858000"/>
              <a:gd name="connsiteX1350" fmla="*/ 690587 w 8031827"/>
              <a:gd name="connsiteY1350" fmla="*/ 811647 h 6858000"/>
              <a:gd name="connsiteX1351" fmla="*/ 679433 w 8031827"/>
              <a:gd name="connsiteY1351" fmla="*/ 834399 h 6858000"/>
              <a:gd name="connsiteX1352" fmla="*/ 667835 w 8031827"/>
              <a:gd name="connsiteY1352" fmla="*/ 858489 h 6858000"/>
              <a:gd name="connsiteX1353" fmla="*/ 656235 w 8031827"/>
              <a:gd name="connsiteY1353" fmla="*/ 886148 h 6858000"/>
              <a:gd name="connsiteX1354" fmla="*/ 660696 w 8031827"/>
              <a:gd name="connsiteY1354" fmla="*/ 889717 h 6858000"/>
              <a:gd name="connsiteX1355" fmla="*/ 665157 w 8031827"/>
              <a:gd name="connsiteY1355" fmla="*/ 892841 h 6858000"/>
              <a:gd name="connsiteX1356" fmla="*/ 669173 w 8031827"/>
              <a:gd name="connsiteY1356" fmla="*/ 895070 h 6858000"/>
              <a:gd name="connsiteX1357" fmla="*/ 673634 w 8031827"/>
              <a:gd name="connsiteY1357" fmla="*/ 896855 h 6858000"/>
              <a:gd name="connsiteX1358" fmla="*/ 677203 w 8031827"/>
              <a:gd name="connsiteY1358" fmla="*/ 898194 h 6858000"/>
              <a:gd name="connsiteX1359" fmla="*/ 680772 w 8031827"/>
              <a:gd name="connsiteY1359" fmla="*/ 899086 h 6858000"/>
              <a:gd name="connsiteX1360" fmla="*/ 684786 w 8031827"/>
              <a:gd name="connsiteY1360" fmla="*/ 899086 h 6858000"/>
              <a:gd name="connsiteX1361" fmla="*/ 687910 w 8031827"/>
              <a:gd name="connsiteY1361" fmla="*/ 899086 h 6858000"/>
              <a:gd name="connsiteX1362" fmla="*/ 691033 w 8031827"/>
              <a:gd name="connsiteY1362" fmla="*/ 898194 h 6858000"/>
              <a:gd name="connsiteX1363" fmla="*/ 694155 w 8031827"/>
              <a:gd name="connsiteY1363" fmla="*/ 897302 h 6858000"/>
              <a:gd name="connsiteX1364" fmla="*/ 699956 w 8031827"/>
              <a:gd name="connsiteY1364" fmla="*/ 894625 h 6858000"/>
              <a:gd name="connsiteX1365" fmla="*/ 705754 w 8031827"/>
              <a:gd name="connsiteY1365" fmla="*/ 891501 h 6858000"/>
              <a:gd name="connsiteX1366" fmla="*/ 711553 w 8031827"/>
              <a:gd name="connsiteY1366" fmla="*/ 888379 h 6858000"/>
              <a:gd name="connsiteX1367" fmla="*/ 717353 w 8031827"/>
              <a:gd name="connsiteY1367" fmla="*/ 884363 h 6858000"/>
              <a:gd name="connsiteX1368" fmla="*/ 723154 w 8031827"/>
              <a:gd name="connsiteY1368" fmla="*/ 882134 h 6858000"/>
              <a:gd name="connsiteX1369" fmla="*/ 725828 w 8031827"/>
              <a:gd name="connsiteY1369" fmla="*/ 880794 h 6858000"/>
              <a:gd name="connsiteX1370" fmla="*/ 728952 w 8031827"/>
              <a:gd name="connsiteY1370" fmla="*/ 879902 h 6858000"/>
              <a:gd name="connsiteX1371" fmla="*/ 732522 w 8031827"/>
              <a:gd name="connsiteY1371" fmla="*/ 879902 h 6858000"/>
              <a:gd name="connsiteX1372" fmla="*/ 736090 w 8031827"/>
              <a:gd name="connsiteY1372" fmla="*/ 879457 h 6858000"/>
              <a:gd name="connsiteX1373" fmla="*/ 739212 w 8031827"/>
              <a:gd name="connsiteY1373" fmla="*/ 879902 h 6858000"/>
              <a:gd name="connsiteX1374" fmla="*/ 742782 w 8031827"/>
              <a:gd name="connsiteY1374" fmla="*/ 880794 h 6858000"/>
              <a:gd name="connsiteX1375" fmla="*/ 747244 w 8031827"/>
              <a:gd name="connsiteY1375" fmla="*/ 882134 h 6858000"/>
              <a:gd name="connsiteX1376" fmla="*/ 750811 w 8031827"/>
              <a:gd name="connsiteY1376" fmla="*/ 883918 h 6858000"/>
              <a:gd name="connsiteX1377" fmla="*/ 755272 w 8031827"/>
              <a:gd name="connsiteY1377" fmla="*/ 886595 h 6858000"/>
              <a:gd name="connsiteX1378" fmla="*/ 759734 w 8031827"/>
              <a:gd name="connsiteY1378" fmla="*/ 889717 h 6858000"/>
              <a:gd name="connsiteX1379" fmla="*/ 764642 w 8031827"/>
              <a:gd name="connsiteY1379" fmla="*/ 894178 h 6858000"/>
              <a:gd name="connsiteX1380" fmla="*/ 769996 w 8031827"/>
              <a:gd name="connsiteY1380" fmla="*/ 899086 h 6858000"/>
              <a:gd name="connsiteX1381" fmla="*/ 761964 w 8031827"/>
              <a:gd name="connsiteY1381" fmla="*/ 905777 h 6858000"/>
              <a:gd name="connsiteX1382" fmla="*/ 755272 w 8031827"/>
              <a:gd name="connsiteY1382" fmla="*/ 912470 h 6858000"/>
              <a:gd name="connsiteX1383" fmla="*/ 748581 w 8031827"/>
              <a:gd name="connsiteY1383" fmla="*/ 920053 h 6858000"/>
              <a:gd name="connsiteX1384" fmla="*/ 742782 w 8031827"/>
              <a:gd name="connsiteY1384" fmla="*/ 927637 h 6858000"/>
              <a:gd name="connsiteX1385" fmla="*/ 738322 w 8031827"/>
              <a:gd name="connsiteY1385" fmla="*/ 934775 h 6858000"/>
              <a:gd name="connsiteX1386" fmla="*/ 733860 w 8031827"/>
              <a:gd name="connsiteY1386" fmla="*/ 942358 h 6858000"/>
              <a:gd name="connsiteX1387" fmla="*/ 730290 w 8031827"/>
              <a:gd name="connsiteY1387" fmla="*/ 950390 h 6858000"/>
              <a:gd name="connsiteX1388" fmla="*/ 727168 w 8031827"/>
              <a:gd name="connsiteY1388" fmla="*/ 958418 h 6858000"/>
              <a:gd name="connsiteX1389" fmla="*/ 724046 w 8031827"/>
              <a:gd name="connsiteY1389" fmla="*/ 965556 h 6858000"/>
              <a:gd name="connsiteX1390" fmla="*/ 721368 w 8031827"/>
              <a:gd name="connsiteY1390" fmla="*/ 973587 h 6858000"/>
              <a:gd name="connsiteX1391" fmla="*/ 716907 w 8031827"/>
              <a:gd name="connsiteY1391" fmla="*/ 989648 h 6858000"/>
              <a:gd name="connsiteX1392" fmla="*/ 709770 w 8031827"/>
              <a:gd name="connsiteY1392" fmla="*/ 1020876 h 6858000"/>
              <a:gd name="connsiteX1393" fmla="*/ 705754 w 8031827"/>
              <a:gd name="connsiteY1393" fmla="*/ 1035597 h 6858000"/>
              <a:gd name="connsiteX1394" fmla="*/ 701739 w 8031827"/>
              <a:gd name="connsiteY1394" fmla="*/ 1049873 h 6858000"/>
              <a:gd name="connsiteX1395" fmla="*/ 699062 w 8031827"/>
              <a:gd name="connsiteY1395" fmla="*/ 1057011 h 6858000"/>
              <a:gd name="connsiteX1396" fmla="*/ 695940 w 8031827"/>
              <a:gd name="connsiteY1396" fmla="*/ 1063702 h 6858000"/>
              <a:gd name="connsiteX1397" fmla="*/ 692816 w 8031827"/>
              <a:gd name="connsiteY1397" fmla="*/ 1069949 h 6858000"/>
              <a:gd name="connsiteX1398" fmla="*/ 688355 w 8031827"/>
              <a:gd name="connsiteY1398" fmla="*/ 1076640 h 6858000"/>
              <a:gd name="connsiteX1399" fmla="*/ 684341 w 8031827"/>
              <a:gd name="connsiteY1399" fmla="*/ 1082440 h 6858000"/>
              <a:gd name="connsiteX1400" fmla="*/ 678988 w 8031827"/>
              <a:gd name="connsiteY1400" fmla="*/ 1087347 h 6858000"/>
              <a:gd name="connsiteX1401" fmla="*/ 673634 w 8031827"/>
              <a:gd name="connsiteY1401" fmla="*/ 1092700 h 6858000"/>
              <a:gd name="connsiteX1402" fmla="*/ 666496 w 8031827"/>
              <a:gd name="connsiteY1402" fmla="*/ 1097607 h 6858000"/>
              <a:gd name="connsiteX1403" fmla="*/ 659804 w 8031827"/>
              <a:gd name="connsiteY1403" fmla="*/ 1102515 h 6858000"/>
              <a:gd name="connsiteX1404" fmla="*/ 651774 w 8031827"/>
              <a:gd name="connsiteY1404" fmla="*/ 1106083 h 6858000"/>
              <a:gd name="connsiteX1405" fmla="*/ 642852 w 8031827"/>
              <a:gd name="connsiteY1405" fmla="*/ 1109652 h 6858000"/>
              <a:gd name="connsiteX1406" fmla="*/ 633037 w 8031827"/>
              <a:gd name="connsiteY1406" fmla="*/ 1112774 h 6858000"/>
              <a:gd name="connsiteX1407" fmla="*/ 632144 w 8031827"/>
              <a:gd name="connsiteY1407" fmla="*/ 1119020 h 6858000"/>
              <a:gd name="connsiteX1408" fmla="*/ 632144 w 8031827"/>
              <a:gd name="connsiteY1408" fmla="*/ 1123928 h 6858000"/>
              <a:gd name="connsiteX1409" fmla="*/ 632144 w 8031827"/>
              <a:gd name="connsiteY1409" fmla="*/ 1128835 h 6858000"/>
              <a:gd name="connsiteX1410" fmla="*/ 632592 w 8031827"/>
              <a:gd name="connsiteY1410" fmla="*/ 1133296 h 6858000"/>
              <a:gd name="connsiteX1411" fmla="*/ 633929 w 8031827"/>
              <a:gd name="connsiteY1411" fmla="*/ 1136866 h 6858000"/>
              <a:gd name="connsiteX1412" fmla="*/ 635268 w 8031827"/>
              <a:gd name="connsiteY1412" fmla="*/ 1139988 h 6858000"/>
              <a:gd name="connsiteX1413" fmla="*/ 637498 w 8031827"/>
              <a:gd name="connsiteY1413" fmla="*/ 1142665 h 6858000"/>
              <a:gd name="connsiteX1414" fmla="*/ 639729 w 8031827"/>
              <a:gd name="connsiteY1414" fmla="*/ 1144896 h 6858000"/>
              <a:gd name="connsiteX1415" fmla="*/ 642852 w 8031827"/>
              <a:gd name="connsiteY1415" fmla="*/ 1147126 h 6858000"/>
              <a:gd name="connsiteX1416" fmla="*/ 645975 w 8031827"/>
              <a:gd name="connsiteY1416" fmla="*/ 1148018 h 6858000"/>
              <a:gd name="connsiteX1417" fmla="*/ 649544 w 8031827"/>
              <a:gd name="connsiteY1417" fmla="*/ 1148910 h 6858000"/>
              <a:gd name="connsiteX1418" fmla="*/ 653560 w 8031827"/>
              <a:gd name="connsiteY1418" fmla="*/ 1150248 h 6858000"/>
              <a:gd name="connsiteX1419" fmla="*/ 657573 w 8031827"/>
              <a:gd name="connsiteY1419" fmla="*/ 1150695 h 6858000"/>
              <a:gd name="connsiteX1420" fmla="*/ 662481 w 8031827"/>
              <a:gd name="connsiteY1420" fmla="*/ 1150695 h 6858000"/>
              <a:gd name="connsiteX1421" fmla="*/ 673188 w 8031827"/>
              <a:gd name="connsiteY1421" fmla="*/ 1149357 h 6858000"/>
              <a:gd name="connsiteX1422" fmla="*/ 673634 w 8031827"/>
              <a:gd name="connsiteY1422" fmla="*/ 1153371 h 6858000"/>
              <a:gd name="connsiteX1423" fmla="*/ 673634 w 8031827"/>
              <a:gd name="connsiteY1423" fmla="*/ 1156493 h 6858000"/>
              <a:gd name="connsiteX1424" fmla="*/ 673188 w 8031827"/>
              <a:gd name="connsiteY1424" fmla="*/ 1159617 h 6858000"/>
              <a:gd name="connsiteX1425" fmla="*/ 672297 w 8031827"/>
              <a:gd name="connsiteY1425" fmla="*/ 1162739 h 6858000"/>
              <a:gd name="connsiteX1426" fmla="*/ 671402 w 8031827"/>
              <a:gd name="connsiteY1426" fmla="*/ 1164971 h 6858000"/>
              <a:gd name="connsiteX1427" fmla="*/ 669618 w 8031827"/>
              <a:gd name="connsiteY1427" fmla="*/ 1167647 h 6858000"/>
              <a:gd name="connsiteX1428" fmla="*/ 666049 w 8031827"/>
              <a:gd name="connsiteY1428" fmla="*/ 1171663 h 6858000"/>
              <a:gd name="connsiteX1429" fmla="*/ 662035 w 8031827"/>
              <a:gd name="connsiteY1429" fmla="*/ 1174785 h 6858000"/>
              <a:gd name="connsiteX1430" fmla="*/ 657127 w 8031827"/>
              <a:gd name="connsiteY1430" fmla="*/ 1178354 h 6858000"/>
              <a:gd name="connsiteX1431" fmla="*/ 652220 w 8031827"/>
              <a:gd name="connsiteY1431" fmla="*/ 1180139 h 6858000"/>
              <a:gd name="connsiteX1432" fmla="*/ 647760 w 8031827"/>
              <a:gd name="connsiteY1432" fmla="*/ 1182370 h 6858000"/>
              <a:gd name="connsiteX1433" fmla="*/ 639729 w 8031827"/>
              <a:gd name="connsiteY1433" fmla="*/ 1185938 h 6858000"/>
              <a:gd name="connsiteX1434" fmla="*/ 636606 w 8031827"/>
              <a:gd name="connsiteY1434" fmla="*/ 1188169 h 6858000"/>
              <a:gd name="connsiteX1435" fmla="*/ 634823 w 8031827"/>
              <a:gd name="connsiteY1435" fmla="*/ 1190400 h 6858000"/>
              <a:gd name="connsiteX1436" fmla="*/ 634823 w 8031827"/>
              <a:gd name="connsiteY1436" fmla="*/ 1191291 h 6858000"/>
              <a:gd name="connsiteX1437" fmla="*/ 634823 w 8031827"/>
              <a:gd name="connsiteY1437" fmla="*/ 1192630 h 6858000"/>
              <a:gd name="connsiteX1438" fmla="*/ 635268 w 8031827"/>
              <a:gd name="connsiteY1438" fmla="*/ 1193969 h 6858000"/>
              <a:gd name="connsiteX1439" fmla="*/ 636606 w 8031827"/>
              <a:gd name="connsiteY1439" fmla="*/ 1195306 h 6858000"/>
              <a:gd name="connsiteX1440" fmla="*/ 640176 w 8031827"/>
              <a:gd name="connsiteY1440" fmla="*/ 1198430 h 6858000"/>
              <a:gd name="connsiteX1441" fmla="*/ 646420 w 8031827"/>
              <a:gd name="connsiteY1441" fmla="*/ 1201999 h 6858000"/>
              <a:gd name="connsiteX1442" fmla="*/ 642852 w 8031827"/>
              <a:gd name="connsiteY1442" fmla="*/ 1206905 h 6858000"/>
              <a:gd name="connsiteX1443" fmla="*/ 641067 w 8031827"/>
              <a:gd name="connsiteY1443" fmla="*/ 1208244 h 6858000"/>
              <a:gd name="connsiteX1444" fmla="*/ 639283 w 8031827"/>
              <a:gd name="connsiteY1444" fmla="*/ 1209582 h 6858000"/>
              <a:gd name="connsiteX1445" fmla="*/ 637498 w 8031827"/>
              <a:gd name="connsiteY1445" fmla="*/ 1210027 h 6858000"/>
              <a:gd name="connsiteX1446" fmla="*/ 635715 w 8031827"/>
              <a:gd name="connsiteY1446" fmla="*/ 1210027 h 6858000"/>
              <a:gd name="connsiteX1447" fmla="*/ 634377 w 8031827"/>
              <a:gd name="connsiteY1447" fmla="*/ 1209582 h 6858000"/>
              <a:gd name="connsiteX1448" fmla="*/ 632144 w 8031827"/>
              <a:gd name="connsiteY1448" fmla="*/ 1209136 h 6858000"/>
              <a:gd name="connsiteX1449" fmla="*/ 629022 w 8031827"/>
              <a:gd name="connsiteY1449" fmla="*/ 1206905 h 6858000"/>
              <a:gd name="connsiteX1450" fmla="*/ 625900 w 8031827"/>
              <a:gd name="connsiteY1450" fmla="*/ 1203782 h 6858000"/>
              <a:gd name="connsiteX1451" fmla="*/ 622330 w 8031827"/>
              <a:gd name="connsiteY1451" fmla="*/ 1199321 h 6858000"/>
              <a:gd name="connsiteX1452" fmla="*/ 618761 w 8031827"/>
              <a:gd name="connsiteY1452" fmla="*/ 1194414 h 6858000"/>
              <a:gd name="connsiteX1453" fmla="*/ 612070 w 8031827"/>
              <a:gd name="connsiteY1453" fmla="*/ 1184154 h 6858000"/>
              <a:gd name="connsiteX1454" fmla="*/ 605378 w 8031827"/>
              <a:gd name="connsiteY1454" fmla="*/ 1173447 h 6858000"/>
              <a:gd name="connsiteX1455" fmla="*/ 601364 w 8031827"/>
              <a:gd name="connsiteY1455" fmla="*/ 1168540 h 6858000"/>
              <a:gd name="connsiteX1456" fmla="*/ 597794 w 8031827"/>
              <a:gd name="connsiteY1456" fmla="*/ 1164524 h 6858000"/>
              <a:gd name="connsiteX1457" fmla="*/ 594226 w 8031827"/>
              <a:gd name="connsiteY1457" fmla="*/ 1161402 h 6858000"/>
              <a:gd name="connsiteX1458" fmla="*/ 589765 w 8031827"/>
              <a:gd name="connsiteY1458" fmla="*/ 1159172 h 6858000"/>
              <a:gd name="connsiteX1459" fmla="*/ 587088 w 8031827"/>
              <a:gd name="connsiteY1459" fmla="*/ 1199321 h 6858000"/>
              <a:gd name="connsiteX1460" fmla="*/ 585748 w 8031827"/>
              <a:gd name="connsiteY1460" fmla="*/ 1218057 h 6858000"/>
              <a:gd name="connsiteX1461" fmla="*/ 583519 w 8031827"/>
              <a:gd name="connsiteY1461" fmla="*/ 1235904 h 6858000"/>
              <a:gd name="connsiteX1462" fmla="*/ 581288 w 8031827"/>
              <a:gd name="connsiteY1462" fmla="*/ 1253301 h 6858000"/>
              <a:gd name="connsiteX1463" fmla="*/ 578612 w 8031827"/>
              <a:gd name="connsiteY1463" fmla="*/ 1270253 h 6858000"/>
              <a:gd name="connsiteX1464" fmla="*/ 575044 w 8031827"/>
              <a:gd name="connsiteY1464" fmla="*/ 1286761 h 6858000"/>
              <a:gd name="connsiteX1465" fmla="*/ 571028 w 8031827"/>
              <a:gd name="connsiteY1465" fmla="*/ 1302819 h 6858000"/>
              <a:gd name="connsiteX1466" fmla="*/ 567011 w 8031827"/>
              <a:gd name="connsiteY1466" fmla="*/ 1318434 h 6858000"/>
              <a:gd name="connsiteX1467" fmla="*/ 561213 w 8031827"/>
              <a:gd name="connsiteY1467" fmla="*/ 1334494 h 6858000"/>
              <a:gd name="connsiteX1468" fmla="*/ 555414 w 8031827"/>
              <a:gd name="connsiteY1468" fmla="*/ 1350107 h 6858000"/>
              <a:gd name="connsiteX1469" fmla="*/ 547830 w 8031827"/>
              <a:gd name="connsiteY1469" fmla="*/ 1365722 h 6858000"/>
              <a:gd name="connsiteX1470" fmla="*/ 539353 w 8031827"/>
              <a:gd name="connsiteY1470" fmla="*/ 1381782 h 6858000"/>
              <a:gd name="connsiteX1471" fmla="*/ 530431 w 8031827"/>
              <a:gd name="connsiteY1471" fmla="*/ 1398288 h 6858000"/>
              <a:gd name="connsiteX1472" fmla="*/ 519278 w 8031827"/>
              <a:gd name="connsiteY1472" fmla="*/ 1415241 h 6858000"/>
              <a:gd name="connsiteX1473" fmla="*/ 507679 w 8031827"/>
              <a:gd name="connsiteY1473" fmla="*/ 1432194 h 6858000"/>
              <a:gd name="connsiteX1474" fmla="*/ 510356 w 8031827"/>
              <a:gd name="connsiteY1474" fmla="*/ 1433085 h 6858000"/>
              <a:gd name="connsiteX1475" fmla="*/ 513033 w 8031827"/>
              <a:gd name="connsiteY1475" fmla="*/ 1433532 h 6858000"/>
              <a:gd name="connsiteX1476" fmla="*/ 515262 w 8031827"/>
              <a:gd name="connsiteY1476" fmla="*/ 1433085 h 6858000"/>
              <a:gd name="connsiteX1477" fmla="*/ 517047 w 8031827"/>
              <a:gd name="connsiteY1477" fmla="*/ 1432640 h 6858000"/>
              <a:gd name="connsiteX1478" fmla="*/ 519278 w 8031827"/>
              <a:gd name="connsiteY1478" fmla="*/ 1432194 h 6858000"/>
              <a:gd name="connsiteX1479" fmla="*/ 521063 w 8031827"/>
              <a:gd name="connsiteY1479" fmla="*/ 1430410 h 6858000"/>
              <a:gd name="connsiteX1480" fmla="*/ 524185 w 8031827"/>
              <a:gd name="connsiteY1480" fmla="*/ 1427286 h 6858000"/>
              <a:gd name="connsiteX1481" fmla="*/ 526863 w 8031827"/>
              <a:gd name="connsiteY1481" fmla="*/ 1423717 h 6858000"/>
              <a:gd name="connsiteX1482" fmla="*/ 529538 w 8031827"/>
              <a:gd name="connsiteY1482" fmla="*/ 1419256 h 6858000"/>
              <a:gd name="connsiteX1483" fmla="*/ 531324 w 8031827"/>
              <a:gd name="connsiteY1483" fmla="*/ 1415241 h 6858000"/>
              <a:gd name="connsiteX1484" fmla="*/ 534000 w 8031827"/>
              <a:gd name="connsiteY1484" fmla="*/ 1411226 h 6858000"/>
              <a:gd name="connsiteX1485" fmla="*/ 530877 w 8031827"/>
              <a:gd name="connsiteY1485" fmla="*/ 1421487 h 6858000"/>
              <a:gd name="connsiteX1486" fmla="*/ 527755 w 8031827"/>
              <a:gd name="connsiteY1486" fmla="*/ 1433532 h 6858000"/>
              <a:gd name="connsiteX1487" fmla="*/ 521063 w 8031827"/>
              <a:gd name="connsiteY1487" fmla="*/ 1462975 h 6858000"/>
              <a:gd name="connsiteX1488" fmla="*/ 513033 w 8031827"/>
              <a:gd name="connsiteY1488" fmla="*/ 1495988 h 6858000"/>
              <a:gd name="connsiteX1489" fmla="*/ 508572 w 8031827"/>
              <a:gd name="connsiteY1489" fmla="*/ 1513832 h 6858000"/>
              <a:gd name="connsiteX1490" fmla="*/ 504111 w 8031827"/>
              <a:gd name="connsiteY1490" fmla="*/ 1531677 h 6858000"/>
              <a:gd name="connsiteX1491" fmla="*/ 498758 w 8031827"/>
              <a:gd name="connsiteY1491" fmla="*/ 1550414 h 6858000"/>
              <a:gd name="connsiteX1492" fmla="*/ 493404 w 8031827"/>
              <a:gd name="connsiteY1492" fmla="*/ 1568258 h 6858000"/>
              <a:gd name="connsiteX1493" fmla="*/ 486265 w 8031827"/>
              <a:gd name="connsiteY1493" fmla="*/ 1585656 h 6858000"/>
              <a:gd name="connsiteX1494" fmla="*/ 479574 w 8031827"/>
              <a:gd name="connsiteY1494" fmla="*/ 1602609 h 6858000"/>
              <a:gd name="connsiteX1495" fmla="*/ 471545 w 8031827"/>
              <a:gd name="connsiteY1495" fmla="*/ 1619115 h 6858000"/>
              <a:gd name="connsiteX1496" fmla="*/ 467529 w 8031827"/>
              <a:gd name="connsiteY1496" fmla="*/ 1627145 h 6858000"/>
              <a:gd name="connsiteX1497" fmla="*/ 462622 w 8031827"/>
              <a:gd name="connsiteY1497" fmla="*/ 1634282 h 6858000"/>
              <a:gd name="connsiteX1498" fmla="*/ 457714 w 8031827"/>
              <a:gd name="connsiteY1498" fmla="*/ 1641421 h 6858000"/>
              <a:gd name="connsiteX1499" fmla="*/ 453253 w 8031827"/>
              <a:gd name="connsiteY1499" fmla="*/ 1647665 h 6858000"/>
              <a:gd name="connsiteX1500" fmla="*/ 447900 w 8031827"/>
              <a:gd name="connsiteY1500" fmla="*/ 1653912 h 6858000"/>
              <a:gd name="connsiteX1501" fmla="*/ 442100 w 8031827"/>
              <a:gd name="connsiteY1501" fmla="*/ 1659711 h 6858000"/>
              <a:gd name="connsiteX1502" fmla="*/ 439869 w 8031827"/>
              <a:gd name="connsiteY1502" fmla="*/ 1664172 h 6858000"/>
              <a:gd name="connsiteX1503" fmla="*/ 438086 w 8031827"/>
              <a:gd name="connsiteY1503" fmla="*/ 1668635 h 6858000"/>
              <a:gd name="connsiteX1504" fmla="*/ 437193 w 8031827"/>
              <a:gd name="connsiteY1504" fmla="*/ 1672204 h 6858000"/>
              <a:gd name="connsiteX1505" fmla="*/ 436746 w 8031827"/>
              <a:gd name="connsiteY1505" fmla="*/ 1675773 h 6858000"/>
              <a:gd name="connsiteX1506" fmla="*/ 436746 w 8031827"/>
              <a:gd name="connsiteY1506" fmla="*/ 1679340 h 6858000"/>
              <a:gd name="connsiteX1507" fmla="*/ 437193 w 8031827"/>
              <a:gd name="connsiteY1507" fmla="*/ 1682909 h 6858000"/>
              <a:gd name="connsiteX1508" fmla="*/ 437638 w 8031827"/>
              <a:gd name="connsiteY1508" fmla="*/ 1686033 h 6858000"/>
              <a:gd name="connsiteX1509" fmla="*/ 438086 w 8031827"/>
              <a:gd name="connsiteY1509" fmla="*/ 1689156 h 6858000"/>
              <a:gd name="connsiteX1510" fmla="*/ 441208 w 8031827"/>
              <a:gd name="connsiteY1510" fmla="*/ 1694508 h 6858000"/>
              <a:gd name="connsiteX1511" fmla="*/ 444777 w 8031827"/>
              <a:gd name="connsiteY1511" fmla="*/ 1700308 h 6858000"/>
              <a:gd name="connsiteX1512" fmla="*/ 448792 w 8031827"/>
              <a:gd name="connsiteY1512" fmla="*/ 1704770 h 6858000"/>
              <a:gd name="connsiteX1513" fmla="*/ 453699 w 8031827"/>
              <a:gd name="connsiteY1513" fmla="*/ 1710123 h 6858000"/>
              <a:gd name="connsiteX1514" fmla="*/ 457714 w 8031827"/>
              <a:gd name="connsiteY1514" fmla="*/ 1715030 h 6858000"/>
              <a:gd name="connsiteX1515" fmla="*/ 462176 w 8031827"/>
              <a:gd name="connsiteY1515" fmla="*/ 1720383 h 6858000"/>
              <a:gd name="connsiteX1516" fmla="*/ 465744 w 8031827"/>
              <a:gd name="connsiteY1516" fmla="*/ 1725738 h 6858000"/>
              <a:gd name="connsiteX1517" fmla="*/ 468421 w 8031827"/>
              <a:gd name="connsiteY1517" fmla="*/ 1731090 h 6858000"/>
              <a:gd name="connsiteX1518" fmla="*/ 468866 w 8031827"/>
              <a:gd name="connsiteY1518" fmla="*/ 1734213 h 6858000"/>
              <a:gd name="connsiteX1519" fmla="*/ 470206 w 8031827"/>
              <a:gd name="connsiteY1519" fmla="*/ 1737335 h 6858000"/>
              <a:gd name="connsiteX1520" fmla="*/ 470206 w 8031827"/>
              <a:gd name="connsiteY1520" fmla="*/ 1740459 h 6858000"/>
              <a:gd name="connsiteX1521" fmla="*/ 470206 w 8031827"/>
              <a:gd name="connsiteY1521" fmla="*/ 1744027 h 6858000"/>
              <a:gd name="connsiteX1522" fmla="*/ 469314 w 8031827"/>
              <a:gd name="connsiteY1522" fmla="*/ 1747596 h 6858000"/>
              <a:gd name="connsiteX1523" fmla="*/ 468421 w 8031827"/>
              <a:gd name="connsiteY1523" fmla="*/ 1751611 h 6858000"/>
              <a:gd name="connsiteX1524" fmla="*/ 466637 w 8031827"/>
              <a:gd name="connsiteY1524" fmla="*/ 1755181 h 6858000"/>
              <a:gd name="connsiteX1525" fmla="*/ 464852 w 8031827"/>
              <a:gd name="connsiteY1525" fmla="*/ 1759642 h 6858000"/>
              <a:gd name="connsiteX1526" fmla="*/ 459499 w 8031827"/>
              <a:gd name="connsiteY1526" fmla="*/ 1761871 h 6858000"/>
              <a:gd name="connsiteX1527" fmla="*/ 454591 w 8031827"/>
              <a:gd name="connsiteY1527" fmla="*/ 1764547 h 6858000"/>
              <a:gd name="connsiteX1528" fmla="*/ 449238 w 8031827"/>
              <a:gd name="connsiteY1528" fmla="*/ 1766779 h 6858000"/>
              <a:gd name="connsiteX1529" fmla="*/ 445223 w 8031827"/>
              <a:gd name="connsiteY1529" fmla="*/ 1770349 h 6858000"/>
              <a:gd name="connsiteX1530" fmla="*/ 440315 w 8031827"/>
              <a:gd name="connsiteY1530" fmla="*/ 1773918 h 6858000"/>
              <a:gd name="connsiteX1531" fmla="*/ 436301 w 8031827"/>
              <a:gd name="connsiteY1531" fmla="*/ 1777485 h 6858000"/>
              <a:gd name="connsiteX1532" fmla="*/ 432285 w 8031827"/>
              <a:gd name="connsiteY1532" fmla="*/ 1782392 h 6858000"/>
              <a:gd name="connsiteX1533" fmla="*/ 428717 w 8031827"/>
              <a:gd name="connsiteY1533" fmla="*/ 1786409 h 6858000"/>
              <a:gd name="connsiteX1534" fmla="*/ 425149 w 8031827"/>
              <a:gd name="connsiteY1534" fmla="*/ 1791761 h 6858000"/>
              <a:gd name="connsiteX1535" fmla="*/ 422025 w 8031827"/>
              <a:gd name="connsiteY1535" fmla="*/ 1797115 h 6858000"/>
              <a:gd name="connsiteX1536" fmla="*/ 415334 w 8031827"/>
              <a:gd name="connsiteY1536" fmla="*/ 1808267 h 6858000"/>
              <a:gd name="connsiteX1537" fmla="*/ 409981 w 8031827"/>
              <a:gd name="connsiteY1537" fmla="*/ 1820314 h 6858000"/>
              <a:gd name="connsiteX1538" fmla="*/ 405965 w 8031827"/>
              <a:gd name="connsiteY1538" fmla="*/ 1833250 h 6858000"/>
              <a:gd name="connsiteX1539" fmla="*/ 403733 w 8031827"/>
              <a:gd name="connsiteY1539" fmla="*/ 1837265 h 6858000"/>
              <a:gd name="connsiteX1540" fmla="*/ 402396 w 8031827"/>
              <a:gd name="connsiteY1540" fmla="*/ 1841279 h 6858000"/>
              <a:gd name="connsiteX1541" fmla="*/ 401504 w 8031827"/>
              <a:gd name="connsiteY1541" fmla="*/ 1844401 h 6858000"/>
              <a:gd name="connsiteX1542" fmla="*/ 401504 w 8031827"/>
              <a:gd name="connsiteY1542" fmla="*/ 1847526 h 6858000"/>
              <a:gd name="connsiteX1543" fmla="*/ 402396 w 8031827"/>
              <a:gd name="connsiteY1543" fmla="*/ 1850650 h 6858000"/>
              <a:gd name="connsiteX1544" fmla="*/ 402842 w 8031827"/>
              <a:gd name="connsiteY1544" fmla="*/ 1853325 h 6858000"/>
              <a:gd name="connsiteX1545" fmla="*/ 404181 w 8031827"/>
              <a:gd name="connsiteY1545" fmla="*/ 1855555 h 6858000"/>
              <a:gd name="connsiteX1546" fmla="*/ 406412 w 8031827"/>
              <a:gd name="connsiteY1546" fmla="*/ 1857786 h 6858000"/>
              <a:gd name="connsiteX1547" fmla="*/ 408641 w 8031827"/>
              <a:gd name="connsiteY1547" fmla="*/ 1859569 h 6858000"/>
              <a:gd name="connsiteX1548" fmla="*/ 411318 w 8031827"/>
              <a:gd name="connsiteY1548" fmla="*/ 1861802 h 6858000"/>
              <a:gd name="connsiteX1549" fmla="*/ 417117 w 8031827"/>
              <a:gd name="connsiteY1549" fmla="*/ 1864926 h 6858000"/>
              <a:gd name="connsiteX1550" fmla="*/ 424257 w 8031827"/>
              <a:gd name="connsiteY1550" fmla="*/ 1868046 h 6858000"/>
              <a:gd name="connsiteX1551" fmla="*/ 431393 w 8031827"/>
              <a:gd name="connsiteY1551" fmla="*/ 1870723 h 6858000"/>
              <a:gd name="connsiteX1552" fmla="*/ 428271 w 8031827"/>
              <a:gd name="connsiteY1552" fmla="*/ 1876523 h 6858000"/>
              <a:gd name="connsiteX1553" fmla="*/ 424257 w 8031827"/>
              <a:gd name="connsiteY1553" fmla="*/ 1881878 h 6858000"/>
              <a:gd name="connsiteX1554" fmla="*/ 416671 w 8031827"/>
              <a:gd name="connsiteY1554" fmla="*/ 1893477 h 6858000"/>
              <a:gd name="connsiteX1555" fmla="*/ 408641 w 8031827"/>
              <a:gd name="connsiteY1555" fmla="*/ 1905966 h 6858000"/>
              <a:gd name="connsiteX1556" fmla="*/ 405519 w 8031827"/>
              <a:gd name="connsiteY1556" fmla="*/ 1911765 h 6858000"/>
              <a:gd name="connsiteX1557" fmla="*/ 402842 w 8031827"/>
              <a:gd name="connsiteY1557" fmla="*/ 1917566 h 6858000"/>
              <a:gd name="connsiteX1558" fmla="*/ 400611 w 8031827"/>
              <a:gd name="connsiteY1558" fmla="*/ 1923366 h 6858000"/>
              <a:gd name="connsiteX1559" fmla="*/ 400165 w 8031827"/>
              <a:gd name="connsiteY1559" fmla="*/ 1929165 h 6858000"/>
              <a:gd name="connsiteX1560" fmla="*/ 400165 w 8031827"/>
              <a:gd name="connsiteY1560" fmla="*/ 1931841 h 6858000"/>
              <a:gd name="connsiteX1561" fmla="*/ 400165 w 8031827"/>
              <a:gd name="connsiteY1561" fmla="*/ 1934963 h 6858000"/>
              <a:gd name="connsiteX1562" fmla="*/ 400611 w 8031827"/>
              <a:gd name="connsiteY1562" fmla="*/ 1937642 h 6858000"/>
              <a:gd name="connsiteX1563" fmla="*/ 401504 w 8031827"/>
              <a:gd name="connsiteY1563" fmla="*/ 1940318 h 6858000"/>
              <a:gd name="connsiteX1564" fmla="*/ 403288 w 8031827"/>
              <a:gd name="connsiteY1564" fmla="*/ 1942995 h 6858000"/>
              <a:gd name="connsiteX1565" fmla="*/ 405074 w 8031827"/>
              <a:gd name="connsiteY1565" fmla="*/ 1945671 h 6858000"/>
              <a:gd name="connsiteX1566" fmla="*/ 407303 w 8031827"/>
              <a:gd name="connsiteY1566" fmla="*/ 1947901 h 6858000"/>
              <a:gd name="connsiteX1567" fmla="*/ 409981 w 8031827"/>
              <a:gd name="connsiteY1567" fmla="*/ 1950578 h 6858000"/>
              <a:gd name="connsiteX1568" fmla="*/ 413549 w 8031827"/>
              <a:gd name="connsiteY1568" fmla="*/ 1952363 h 6858000"/>
              <a:gd name="connsiteX1569" fmla="*/ 417117 w 8031827"/>
              <a:gd name="connsiteY1569" fmla="*/ 1955039 h 6858000"/>
              <a:gd name="connsiteX1570" fmla="*/ 421133 w 8031827"/>
              <a:gd name="connsiteY1570" fmla="*/ 1957269 h 6858000"/>
              <a:gd name="connsiteX1571" fmla="*/ 426040 w 8031827"/>
              <a:gd name="connsiteY1571" fmla="*/ 1959500 h 6858000"/>
              <a:gd name="connsiteX1572" fmla="*/ 429610 w 8031827"/>
              <a:gd name="connsiteY1572" fmla="*/ 1959055 h 6858000"/>
              <a:gd name="connsiteX1573" fmla="*/ 432732 w 8031827"/>
              <a:gd name="connsiteY1573" fmla="*/ 1958163 h 6858000"/>
              <a:gd name="connsiteX1574" fmla="*/ 436301 w 8031827"/>
              <a:gd name="connsiteY1574" fmla="*/ 1957269 h 6858000"/>
              <a:gd name="connsiteX1575" fmla="*/ 438978 w 8031827"/>
              <a:gd name="connsiteY1575" fmla="*/ 1955486 h 6858000"/>
              <a:gd name="connsiteX1576" fmla="*/ 441208 w 8031827"/>
              <a:gd name="connsiteY1576" fmla="*/ 1954147 h 6858000"/>
              <a:gd name="connsiteX1577" fmla="*/ 443439 w 8031827"/>
              <a:gd name="connsiteY1577" fmla="*/ 1951917 h 6858000"/>
              <a:gd name="connsiteX1578" fmla="*/ 445668 w 8031827"/>
              <a:gd name="connsiteY1578" fmla="*/ 1949240 h 6858000"/>
              <a:gd name="connsiteX1579" fmla="*/ 447900 w 8031827"/>
              <a:gd name="connsiteY1579" fmla="*/ 1946564 h 6858000"/>
              <a:gd name="connsiteX1580" fmla="*/ 451022 w 8031827"/>
              <a:gd name="connsiteY1580" fmla="*/ 1940318 h 6858000"/>
              <a:gd name="connsiteX1581" fmla="*/ 453699 w 8031827"/>
              <a:gd name="connsiteY1581" fmla="*/ 1933180 h 6858000"/>
              <a:gd name="connsiteX1582" fmla="*/ 455930 w 8031827"/>
              <a:gd name="connsiteY1582" fmla="*/ 1925596 h 6858000"/>
              <a:gd name="connsiteX1583" fmla="*/ 457269 w 8031827"/>
              <a:gd name="connsiteY1583" fmla="*/ 1917119 h 6858000"/>
              <a:gd name="connsiteX1584" fmla="*/ 460391 w 8031827"/>
              <a:gd name="connsiteY1584" fmla="*/ 1899274 h 6858000"/>
              <a:gd name="connsiteX1585" fmla="*/ 463067 w 8031827"/>
              <a:gd name="connsiteY1585" fmla="*/ 1881878 h 6858000"/>
              <a:gd name="connsiteX1586" fmla="*/ 464852 w 8031827"/>
              <a:gd name="connsiteY1586" fmla="*/ 1873400 h 6858000"/>
              <a:gd name="connsiteX1587" fmla="*/ 466637 w 8031827"/>
              <a:gd name="connsiteY1587" fmla="*/ 1865371 h 6858000"/>
              <a:gd name="connsiteX1588" fmla="*/ 469314 w 8031827"/>
              <a:gd name="connsiteY1588" fmla="*/ 1858677 h 6858000"/>
              <a:gd name="connsiteX1589" fmla="*/ 473328 w 8031827"/>
              <a:gd name="connsiteY1589" fmla="*/ 1852433 h 6858000"/>
              <a:gd name="connsiteX1590" fmla="*/ 488496 w 8031827"/>
              <a:gd name="connsiteY1590" fmla="*/ 1857786 h 6858000"/>
              <a:gd name="connsiteX1591" fmla="*/ 496080 w 8031827"/>
              <a:gd name="connsiteY1591" fmla="*/ 1859569 h 6858000"/>
              <a:gd name="connsiteX1592" fmla="*/ 502771 w 8031827"/>
              <a:gd name="connsiteY1592" fmla="*/ 1861355 h 6858000"/>
              <a:gd name="connsiteX1593" fmla="*/ 509464 w 8031827"/>
              <a:gd name="connsiteY1593" fmla="*/ 1862247 h 6858000"/>
              <a:gd name="connsiteX1594" fmla="*/ 515710 w 8031827"/>
              <a:gd name="connsiteY1594" fmla="*/ 1862247 h 6858000"/>
              <a:gd name="connsiteX1595" fmla="*/ 521063 w 8031827"/>
              <a:gd name="connsiteY1595" fmla="*/ 1862247 h 6858000"/>
              <a:gd name="connsiteX1596" fmla="*/ 526416 w 8031827"/>
              <a:gd name="connsiteY1596" fmla="*/ 1861802 h 6858000"/>
              <a:gd name="connsiteX1597" fmla="*/ 531324 w 8031827"/>
              <a:gd name="connsiteY1597" fmla="*/ 1860463 h 6858000"/>
              <a:gd name="connsiteX1598" fmla="*/ 535784 w 8031827"/>
              <a:gd name="connsiteY1598" fmla="*/ 1858231 h 6858000"/>
              <a:gd name="connsiteX1599" fmla="*/ 539800 w 8031827"/>
              <a:gd name="connsiteY1599" fmla="*/ 1855555 h 6858000"/>
              <a:gd name="connsiteX1600" fmla="*/ 543368 w 8031827"/>
              <a:gd name="connsiteY1600" fmla="*/ 1852433 h 6858000"/>
              <a:gd name="connsiteX1601" fmla="*/ 546492 w 8031827"/>
              <a:gd name="connsiteY1601" fmla="*/ 1847973 h 6858000"/>
              <a:gd name="connsiteX1602" fmla="*/ 548275 w 8031827"/>
              <a:gd name="connsiteY1602" fmla="*/ 1842618 h 6858000"/>
              <a:gd name="connsiteX1603" fmla="*/ 550506 w 8031827"/>
              <a:gd name="connsiteY1603" fmla="*/ 1837265 h 6858000"/>
              <a:gd name="connsiteX1604" fmla="*/ 552291 w 8031827"/>
              <a:gd name="connsiteY1604" fmla="*/ 1830572 h 6858000"/>
              <a:gd name="connsiteX1605" fmla="*/ 551846 w 8031827"/>
              <a:gd name="connsiteY1605" fmla="*/ 1826557 h 6858000"/>
              <a:gd name="connsiteX1606" fmla="*/ 550061 w 8031827"/>
              <a:gd name="connsiteY1606" fmla="*/ 1822542 h 6858000"/>
              <a:gd name="connsiteX1607" fmla="*/ 546492 w 8031827"/>
              <a:gd name="connsiteY1607" fmla="*/ 1815406 h 6858000"/>
              <a:gd name="connsiteX1608" fmla="*/ 544706 w 8031827"/>
              <a:gd name="connsiteY1608" fmla="*/ 1811389 h 6858000"/>
              <a:gd name="connsiteX1609" fmla="*/ 543368 w 8031827"/>
              <a:gd name="connsiteY1609" fmla="*/ 1807821 h 6858000"/>
              <a:gd name="connsiteX1610" fmla="*/ 543368 w 8031827"/>
              <a:gd name="connsiteY1610" fmla="*/ 1803361 h 6858000"/>
              <a:gd name="connsiteX1611" fmla="*/ 543368 w 8031827"/>
              <a:gd name="connsiteY1611" fmla="*/ 1801130 h 6858000"/>
              <a:gd name="connsiteX1612" fmla="*/ 544261 w 8031827"/>
              <a:gd name="connsiteY1612" fmla="*/ 1798899 h 6858000"/>
              <a:gd name="connsiteX1613" fmla="*/ 540693 w 8031827"/>
              <a:gd name="connsiteY1613" fmla="*/ 1799346 h 6858000"/>
              <a:gd name="connsiteX1614" fmla="*/ 536678 w 8031827"/>
              <a:gd name="connsiteY1614" fmla="*/ 1801130 h 6858000"/>
              <a:gd name="connsiteX1615" fmla="*/ 530877 w 8031827"/>
              <a:gd name="connsiteY1615" fmla="*/ 1804254 h 6858000"/>
              <a:gd name="connsiteX1616" fmla="*/ 525077 w 8031827"/>
              <a:gd name="connsiteY1616" fmla="*/ 1807821 h 6858000"/>
              <a:gd name="connsiteX1617" fmla="*/ 518833 w 8031827"/>
              <a:gd name="connsiteY1617" fmla="*/ 1811389 h 6858000"/>
              <a:gd name="connsiteX1618" fmla="*/ 515710 w 8031827"/>
              <a:gd name="connsiteY1618" fmla="*/ 1813173 h 6858000"/>
              <a:gd name="connsiteX1619" fmla="*/ 512587 w 8031827"/>
              <a:gd name="connsiteY1619" fmla="*/ 1814066 h 6858000"/>
              <a:gd name="connsiteX1620" fmla="*/ 508572 w 8031827"/>
              <a:gd name="connsiteY1620" fmla="*/ 1815406 h 6858000"/>
              <a:gd name="connsiteX1621" fmla="*/ 504557 w 8031827"/>
              <a:gd name="connsiteY1621" fmla="*/ 1815406 h 6858000"/>
              <a:gd name="connsiteX1622" fmla="*/ 500096 w 8031827"/>
              <a:gd name="connsiteY1622" fmla="*/ 1815406 h 6858000"/>
              <a:gd name="connsiteX1623" fmla="*/ 496080 w 8031827"/>
              <a:gd name="connsiteY1623" fmla="*/ 1814512 h 6858000"/>
              <a:gd name="connsiteX1624" fmla="*/ 490727 w 8031827"/>
              <a:gd name="connsiteY1624" fmla="*/ 1813173 h 6858000"/>
              <a:gd name="connsiteX1625" fmla="*/ 484928 w 8031827"/>
              <a:gd name="connsiteY1625" fmla="*/ 1810944 h 6858000"/>
              <a:gd name="connsiteX1626" fmla="*/ 510356 w 8031827"/>
              <a:gd name="connsiteY1626" fmla="*/ 1751165 h 6858000"/>
              <a:gd name="connsiteX1627" fmla="*/ 533554 w 8031827"/>
              <a:gd name="connsiteY1627" fmla="*/ 1694955 h 6858000"/>
              <a:gd name="connsiteX1628" fmla="*/ 554968 w 8031827"/>
              <a:gd name="connsiteY1628" fmla="*/ 1641866 h 6858000"/>
              <a:gd name="connsiteX1629" fmla="*/ 573704 w 8031827"/>
              <a:gd name="connsiteY1629" fmla="*/ 1591902 h 6858000"/>
              <a:gd name="connsiteX1630" fmla="*/ 591994 w 8031827"/>
              <a:gd name="connsiteY1630" fmla="*/ 1543723 h 6858000"/>
              <a:gd name="connsiteX1631" fmla="*/ 609394 w 8031827"/>
              <a:gd name="connsiteY1631" fmla="*/ 1497325 h 6858000"/>
              <a:gd name="connsiteX1632" fmla="*/ 642406 w 8031827"/>
              <a:gd name="connsiteY1632" fmla="*/ 1407657 h 6858000"/>
              <a:gd name="connsiteX1633" fmla="*/ 659804 w 8031827"/>
              <a:gd name="connsiteY1633" fmla="*/ 1364385 h 6858000"/>
              <a:gd name="connsiteX1634" fmla="*/ 677650 w 8031827"/>
              <a:gd name="connsiteY1634" fmla="*/ 1319773 h 6858000"/>
              <a:gd name="connsiteX1635" fmla="*/ 696832 w 8031827"/>
              <a:gd name="connsiteY1635" fmla="*/ 1275161 h 6858000"/>
              <a:gd name="connsiteX1636" fmla="*/ 707092 w 8031827"/>
              <a:gd name="connsiteY1636" fmla="*/ 1252856 h 6858000"/>
              <a:gd name="connsiteX1637" fmla="*/ 717353 w 8031827"/>
              <a:gd name="connsiteY1637" fmla="*/ 1230103 h 6858000"/>
              <a:gd name="connsiteX1638" fmla="*/ 741890 w 8031827"/>
              <a:gd name="connsiteY1638" fmla="*/ 1184154 h 6858000"/>
              <a:gd name="connsiteX1639" fmla="*/ 754380 w 8031827"/>
              <a:gd name="connsiteY1639" fmla="*/ 1160062 h 6858000"/>
              <a:gd name="connsiteX1640" fmla="*/ 768211 w 8031827"/>
              <a:gd name="connsiteY1640" fmla="*/ 1135974 h 6858000"/>
              <a:gd name="connsiteX1641" fmla="*/ 782486 w 8031827"/>
              <a:gd name="connsiteY1641" fmla="*/ 1111437 h 6858000"/>
              <a:gd name="connsiteX1642" fmla="*/ 798101 w 8031827"/>
              <a:gd name="connsiteY1642" fmla="*/ 1086454 h 6858000"/>
              <a:gd name="connsiteX1643" fmla="*/ 814606 w 8031827"/>
              <a:gd name="connsiteY1643" fmla="*/ 1061025 h 6858000"/>
              <a:gd name="connsiteX1644" fmla="*/ 832006 w 8031827"/>
              <a:gd name="connsiteY1644" fmla="*/ 1035152 h 6858000"/>
              <a:gd name="connsiteX1645" fmla="*/ 841373 w 8031827"/>
              <a:gd name="connsiteY1645" fmla="*/ 1033813 h 6858000"/>
              <a:gd name="connsiteX1646" fmla="*/ 845389 w 8031827"/>
              <a:gd name="connsiteY1646" fmla="*/ 1034705 h 6858000"/>
              <a:gd name="connsiteX1647" fmla="*/ 848511 w 8031827"/>
              <a:gd name="connsiteY1647" fmla="*/ 1035152 h 6858000"/>
              <a:gd name="connsiteX1648" fmla="*/ 851633 w 8031827"/>
              <a:gd name="connsiteY1648" fmla="*/ 1035597 h 6858000"/>
              <a:gd name="connsiteX1649" fmla="*/ 854311 w 8031827"/>
              <a:gd name="connsiteY1649" fmla="*/ 1036490 h 6858000"/>
              <a:gd name="connsiteX1650" fmla="*/ 856541 w 8031827"/>
              <a:gd name="connsiteY1650" fmla="*/ 1038274 h 6858000"/>
              <a:gd name="connsiteX1651" fmla="*/ 858326 w 8031827"/>
              <a:gd name="connsiteY1651" fmla="*/ 1040058 h 6858000"/>
              <a:gd name="connsiteX1652" fmla="*/ 862786 w 8031827"/>
              <a:gd name="connsiteY1652" fmla="*/ 1043627 h 6858000"/>
              <a:gd name="connsiteX1653" fmla="*/ 866801 w 8031827"/>
              <a:gd name="connsiteY1653" fmla="*/ 1048534 h 6858000"/>
              <a:gd name="connsiteX1654" fmla="*/ 871709 w 8031827"/>
              <a:gd name="connsiteY1654" fmla="*/ 1054334 h 6858000"/>
              <a:gd name="connsiteX1655" fmla="*/ 877954 w 8031827"/>
              <a:gd name="connsiteY1655" fmla="*/ 1060134 h 6858000"/>
              <a:gd name="connsiteX1656" fmla="*/ 885984 w 8031827"/>
              <a:gd name="connsiteY1656" fmla="*/ 1044965 h 6858000"/>
              <a:gd name="connsiteX1657" fmla="*/ 893568 w 8031827"/>
              <a:gd name="connsiteY1657" fmla="*/ 1030689 h 6858000"/>
              <a:gd name="connsiteX1658" fmla="*/ 908291 w 8031827"/>
              <a:gd name="connsiteY1658" fmla="*/ 1001692 h 6858000"/>
              <a:gd name="connsiteX1659" fmla="*/ 922119 w 8031827"/>
              <a:gd name="connsiteY1659" fmla="*/ 973587 h 6858000"/>
              <a:gd name="connsiteX1660" fmla="*/ 935504 w 8031827"/>
              <a:gd name="connsiteY1660" fmla="*/ 946374 h 6858000"/>
              <a:gd name="connsiteX1661" fmla="*/ 942641 w 8031827"/>
              <a:gd name="connsiteY1661" fmla="*/ 933436 h 6858000"/>
              <a:gd name="connsiteX1662" fmla="*/ 949779 w 8031827"/>
              <a:gd name="connsiteY1662" fmla="*/ 920500 h 6858000"/>
              <a:gd name="connsiteX1663" fmla="*/ 957363 w 8031827"/>
              <a:gd name="connsiteY1663" fmla="*/ 908008 h 6858000"/>
              <a:gd name="connsiteX1664" fmla="*/ 965393 w 8031827"/>
              <a:gd name="connsiteY1664" fmla="*/ 896409 h 6858000"/>
              <a:gd name="connsiteX1665" fmla="*/ 973869 w 8031827"/>
              <a:gd name="connsiteY1665" fmla="*/ 884363 h 6858000"/>
              <a:gd name="connsiteX1666" fmla="*/ 982790 w 8031827"/>
              <a:gd name="connsiteY1666" fmla="*/ 873657 h 6858000"/>
              <a:gd name="connsiteX1667" fmla="*/ 992605 w 8031827"/>
              <a:gd name="connsiteY1667" fmla="*/ 862950 h 6858000"/>
              <a:gd name="connsiteX1668" fmla="*/ 1002420 w 8031827"/>
              <a:gd name="connsiteY1668" fmla="*/ 852690 h 6858000"/>
              <a:gd name="connsiteX1669" fmla="*/ 1003312 w 8031827"/>
              <a:gd name="connsiteY1669" fmla="*/ 850014 h 6858000"/>
              <a:gd name="connsiteX1670" fmla="*/ 1003312 w 8031827"/>
              <a:gd name="connsiteY1670" fmla="*/ 847337 h 6858000"/>
              <a:gd name="connsiteX1671" fmla="*/ 1002420 w 8031827"/>
              <a:gd name="connsiteY1671" fmla="*/ 844660 h 6858000"/>
              <a:gd name="connsiteX1672" fmla="*/ 1001528 w 8031827"/>
              <a:gd name="connsiteY1672" fmla="*/ 841983 h 6858000"/>
              <a:gd name="connsiteX1673" fmla="*/ 997958 w 8031827"/>
              <a:gd name="connsiteY1673" fmla="*/ 837075 h 6858000"/>
              <a:gd name="connsiteX1674" fmla="*/ 993945 w 8031827"/>
              <a:gd name="connsiteY1674" fmla="*/ 831722 h 6858000"/>
              <a:gd name="connsiteX1675" fmla="*/ 990376 w 8031827"/>
              <a:gd name="connsiteY1675" fmla="*/ 826816 h 6858000"/>
              <a:gd name="connsiteX1676" fmla="*/ 989037 w 8031827"/>
              <a:gd name="connsiteY1676" fmla="*/ 824139 h 6858000"/>
              <a:gd name="connsiteX1677" fmla="*/ 987698 w 8031827"/>
              <a:gd name="connsiteY1677" fmla="*/ 821462 h 6858000"/>
              <a:gd name="connsiteX1678" fmla="*/ 987252 w 8031827"/>
              <a:gd name="connsiteY1678" fmla="*/ 818785 h 6858000"/>
              <a:gd name="connsiteX1679" fmla="*/ 987252 w 8031827"/>
              <a:gd name="connsiteY1679" fmla="*/ 815662 h 6858000"/>
              <a:gd name="connsiteX1680" fmla="*/ 987698 w 8031827"/>
              <a:gd name="connsiteY1680" fmla="*/ 812985 h 6858000"/>
              <a:gd name="connsiteX1681" fmla="*/ 989483 w 8031827"/>
              <a:gd name="connsiteY1681" fmla="*/ 809863 h 6858000"/>
              <a:gd name="connsiteX1682" fmla="*/ 1000637 w 8031827"/>
              <a:gd name="connsiteY1682" fmla="*/ 799602 h 6858000"/>
              <a:gd name="connsiteX1683" fmla="*/ 1006436 w 8031827"/>
              <a:gd name="connsiteY1683" fmla="*/ 795141 h 6858000"/>
              <a:gd name="connsiteX1684" fmla="*/ 1012235 w 8031827"/>
              <a:gd name="connsiteY1684" fmla="*/ 790234 h 6858000"/>
              <a:gd name="connsiteX1685" fmla="*/ 1018036 w 8031827"/>
              <a:gd name="connsiteY1685" fmla="*/ 786218 h 6858000"/>
              <a:gd name="connsiteX1686" fmla="*/ 1024280 w 8031827"/>
              <a:gd name="connsiteY1686" fmla="*/ 782204 h 6858000"/>
              <a:gd name="connsiteX1687" fmla="*/ 1030526 w 8031827"/>
              <a:gd name="connsiteY1687" fmla="*/ 779081 h 6858000"/>
              <a:gd name="connsiteX1688" fmla="*/ 1037218 w 8031827"/>
              <a:gd name="connsiteY1688" fmla="*/ 776851 h 6858000"/>
              <a:gd name="connsiteX1689" fmla="*/ 1043909 w 8031827"/>
              <a:gd name="connsiteY1689" fmla="*/ 775512 h 6858000"/>
              <a:gd name="connsiteX1690" fmla="*/ 1050602 w 8031827"/>
              <a:gd name="connsiteY1690" fmla="*/ 775066 h 6858000"/>
              <a:gd name="connsiteX1691" fmla="*/ 1058185 w 8031827"/>
              <a:gd name="connsiteY1691" fmla="*/ 775958 h 6858000"/>
              <a:gd name="connsiteX1692" fmla="*/ 1066215 w 8031827"/>
              <a:gd name="connsiteY1692" fmla="*/ 777296 h 6858000"/>
              <a:gd name="connsiteX1693" fmla="*/ 1074247 w 8031827"/>
              <a:gd name="connsiteY1693" fmla="*/ 780865 h 6858000"/>
              <a:gd name="connsiteX1694" fmla="*/ 1082722 w 8031827"/>
              <a:gd name="connsiteY1694" fmla="*/ 784881 h 6858000"/>
              <a:gd name="connsiteX1695" fmla="*/ 1091645 w 8031827"/>
              <a:gd name="connsiteY1695" fmla="*/ 791126 h 6858000"/>
              <a:gd name="connsiteX1696" fmla="*/ 1101012 w 8031827"/>
              <a:gd name="connsiteY1696" fmla="*/ 798709 h 6858000"/>
              <a:gd name="connsiteX1697" fmla="*/ 1103689 w 8031827"/>
              <a:gd name="connsiteY1697" fmla="*/ 773727 h 6858000"/>
              <a:gd name="connsiteX1698" fmla="*/ 1103689 w 8031827"/>
              <a:gd name="connsiteY1698" fmla="*/ 768821 h 6858000"/>
              <a:gd name="connsiteX1699" fmla="*/ 1103689 w 8031827"/>
              <a:gd name="connsiteY1699" fmla="*/ 765252 h 6858000"/>
              <a:gd name="connsiteX1700" fmla="*/ 1103243 w 8031827"/>
              <a:gd name="connsiteY1700" fmla="*/ 761683 h 6858000"/>
              <a:gd name="connsiteX1701" fmla="*/ 1101904 w 8031827"/>
              <a:gd name="connsiteY1701" fmla="*/ 758559 h 6858000"/>
              <a:gd name="connsiteX1702" fmla="*/ 1100120 w 8031827"/>
              <a:gd name="connsiteY1702" fmla="*/ 755437 h 6858000"/>
              <a:gd name="connsiteX1703" fmla="*/ 1097445 w 8031827"/>
              <a:gd name="connsiteY1703" fmla="*/ 752760 h 6858000"/>
              <a:gd name="connsiteX1704" fmla="*/ 1093874 w 8031827"/>
              <a:gd name="connsiteY1704" fmla="*/ 750084 h 6858000"/>
              <a:gd name="connsiteX1705" fmla="*/ 1088968 w 8031827"/>
              <a:gd name="connsiteY1705" fmla="*/ 747407 h 6858000"/>
              <a:gd name="connsiteX1706" fmla="*/ 1083614 w 8031827"/>
              <a:gd name="connsiteY1706" fmla="*/ 745176 h 6858000"/>
              <a:gd name="connsiteX1707" fmla="*/ 1076922 w 8031827"/>
              <a:gd name="connsiteY1707" fmla="*/ 742053 h 6858000"/>
              <a:gd name="connsiteX1708" fmla="*/ 1059077 w 8031827"/>
              <a:gd name="connsiteY1708" fmla="*/ 736253 h 6858000"/>
              <a:gd name="connsiteX1709" fmla="*/ 1062646 w 8031827"/>
              <a:gd name="connsiteY1709" fmla="*/ 735808 h 6858000"/>
              <a:gd name="connsiteX1710" fmla="*/ 1066215 w 8031827"/>
              <a:gd name="connsiteY1710" fmla="*/ 734916 h 6858000"/>
              <a:gd name="connsiteX1711" fmla="*/ 1072907 w 8031827"/>
              <a:gd name="connsiteY1711" fmla="*/ 734916 h 6858000"/>
              <a:gd name="connsiteX1712" fmla="*/ 1080490 w 8031827"/>
              <a:gd name="connsiteY1712" fmla="*/ 735808 h 6858000"/>
              <a:gd name="connsiteX1713" fmla="*/ 1088075 w 8031827"/>
              <a:gd name="connsiteY1713" fmla="*/ 736253 h 6858000"/>
              <a:gd name="connsiteX1714" fmla="*/ 1091197 w 8031827"/>
              <a:gd name="connsiteY1714" fmla="*/ 736253 h 6858000"/>
              <a:gd name="connsiteX1715" fmla="*/ 1094767 w 8031827"/>
              <a:gd name="connsiteY1715" fmla="*/ 735808 h 6858000"/>
              <a:gd name="connsiteX1716" fmla="*/ 1097890 w 8031827"/>
              <a:gd name="connsiteY1716" fmla="*/ 734469 h 6858000"/>
              <a:gd name="connsiteX1717" fmla="*/ 1101012 w 8031827"/>
              <a:gd name="connsiteY1717" fmla="*/ 733577 h 6858000"/>
              <a:gd name="connsiteX1718" fmla="*/ 1104136 w 8031827"/>
              <a:gd name="connsiteY1718" fmla="*/ 731347 h 6858000"/>
              <a:gd name="connsiteX1719" fmla="*/ 1107705 w 8031827"/>
              <a:gd name="connsiteY1719" fmla="*/ 728670 h 6858000"/>
              <a:gd name="connsiteX1720" fmla="*/ 1110381 w 8031827"/>
              <a:gd name="connsiteY1720" fmla="*/ 725547 h 6858000"/>
              <a:gd name="connsiteX1721" fmla="*/ 1112166 w 8031827"/>
              <a:gd name="connsiteY1721" fmla="*/ 720640 h 6858000"/>
              <a:gd name="connsiteX1722" fmla="*/ 1120196 w 8031827"/>
              <a:gd name="connsiteY1722" fmla="*/ 728670 h 6858000"/>
              <a:gd name="connsiteX1723" fmla="*/ 1127333 w 8031827"/>
              <a:gd name="connsiteY1723" fmla="*/ 736253 h 6858000"/>
              <a:gd name="connsiteX1724" fmla="*/ 1131795 w 8031827"/>
              <a:gd name="connsiteY1724" fmla="*/ 744283 h 6858000"/>
              <a:gd name="connsiteX1725" fmla="*/ 1136256 w 8031827"/>
              <a:gd name="connsiteY1725" fmla="*/ 751868 h 6858000"/>
              <a:gd name="connsiteX1726" fmla="*/ 1138933 w 8031827"/>
              <a:gd name="connsiteY1726" fmla="*/ 759898 h 6858000"/>
              <a:gd name="connsiteX1727" fmla="*/ 1140717 w 8031827"/>
              <a:gd name="connsiteY1727" fmla="*/ 768374 h 6858000"/>
              <a:gd name="connsiteX1728" fmla="*/ 1142055 w 8031827"/>
              <a:gd name="connsiteY1728" fmla="*/ 776404 h 6858000"/>
              <a:gd name="connsiteX1729" fmla="*/ 1142946 w 8031827"/>
              <a:gd name="connsiteY1729" fmla="*/ 784434 h 6858000"/>
              <a:gd name="connsiteX1730" fmla="*/ 1143394 w 8031827"/>
              <a:gd name="connsiteY1730" fmla="*/ 800941 h 6858000"/>
              <a:gd name="connsiteX1731" fmla="*/ 1144732 w 8031827"/>
              <a:gd name="connsiteY1731" fmla="*/ 817446 h 6858000"/>
              <a:gd name="connsiteX1732" fmla="*/ 1145178 w 8031827"/>
              <a:gd name="connsiteY1732" fmla="*/ 825031 h 6858000"/>
              <a:gd name="connsiteX1733" fmla="*/ 1146516 w 8031827"/>
              <a:gd name="connsiteY1733" fmla="*/ 833507 h 6858000"/>
              <a:gd name="connsiteX1734" fmla="*/ 1148747 w 8031827"/>
              <a:gd name="connsiteY1734" fmla="*/ 841537 h 6858000"/>
              <a:gd name="connsiteX1735" fmla="*/ 1151869 w 8031827"/>
              <a:gd name="connsiteY1735" fmla="*/ 849121 h 6858000"/>
              <a:gd name="connsiteX1736" fmla="*/ 1134025 w 8031827"/>
              <a:gd name="connsiteY1736" fmla="*/ 858043 h 6858000"/>
              <a:gd name="connsiteX1737" fmla="*/ 1126441 w 8031827"/>
              <a:gd name="connsiteY1737" fmla="*/ 861612 h 6858000"/>
              <a:gd name="connsiteX1738" fmla="*/ 1120641 w 8031827"/>
              <a:gd name="connsiteY1738" fmla="*/ 865627 h 6858000"/>
              <a:gd name="connsiteX1739" fmla="*/ 1115288 w 8031827"/>
              <a:gd name="connsiteY1739" fmla="*/ 869196 h 6858000"/>
              <a:gd name="connsiteX1740" fmla="*/ 1111273 w 8031827"/>
              <a:gd name="connsiteY1740" fmla="*/ 872764 h 6858000"/>
              <a:gd name="connsiteX1741" fmla="*/ 1106812 w 8031827"/>
              <a:gd name="connsiteY1741" fmla="*/ 877226 h 6858000"/>
              <a:gd name="connsiteX1742" fmla="*/ 1103243 w 8031827"/>
              <a:gd name="connsiteY1742" fmla="*/ 881241 h 6858000"/>
              <a:gd name="connsiteX1743" fmla="*/ 1100120 w 8031827"/>
              <a:gd name="connsiteY1743" fmla="*/ 886148 h 6858000"/>
              <a:gd name="connsiteX1744" fmla="*/ 1096550 w 8031827"/>
              <a:gd name="connsiteY1744" fmla="*/ 891948 h 6858000"/>
              <a:gd name="connsiteX1745" fmla="*/ 1089413 w 8031827"/>
              <a:gd name="connsiteY1745" fmla="*/ 904886 h 6858000"/>
              <a:gd name="connsiteX1746" fmla="*/ 1080490 w 8031827"/>
              <a:gd name="connsiteY1746" fmla="*/ 922284 h 6858000"/>
              <a:gd name="connsiteX1747" fmla="*/ 1068447 w 8031827"/>
              <a:gd name="connsiteY1747" fmla="*/ 943251 h 6858000"/>
              <a:gd name="connsiteX1748" fmla="*/ 1058185 w 8031827"/>
              <a:gd name="connsiteY1748" fmla="*/ 940574 h 6858000"/>
              <a:gd name="connsiteX1749" fmla="*/ 1054170 w 8031827"/>
              <a:gd name="connsiteY1749" fmla="*/ 939236 h 6858000"/>
              <a:gd name="connsiteX1750" fmla="*/ 1050602 w 8031827"/>
              <a:gd name="connsiteY1750" fmla="*/ 937452 h 6858000"/>
              <a:gd name="connsiteX1751" fmla="*/ 1048371 w 8031827"/>
              <a:gd name="connsiteY1751" fmla="*/ 936113 h 6858000"/>
              <a:gd name="connsiteX1752" fmla="*/ 1046141 w 8031827"/>
              <a:gd name="connsiteY1752" fmla="*/ 933883 h 6858000"/>
              <a:gd name="connsiteX1753" fmla="*/ 1044356 w 8031827"/>
              <a:gd name="connsiteY1753" fmla="*/ 932098 h 6858000"/>
              <a:gd name="connsiteX1754" fmla="*/ 1043464 w 8031827"/>
              <a:gd name="connsiteY1754" fmla="*/ 930314 h 6858000"/>
              <a:gd name="connsiteX1755" fmla="*/ 1043017 w 8031827"/>
              <a:gd name="connsiteY1755" fmla="*/ 928083 h 6858000"/>
              <a:gd name="connsiteX1756" fmla="*/ 1043017 w 8031827"/>
              <a:gd name="connsiteY1756" fmla="*/ 926298 h 6858000"/>
              <a:gd name="connsiteX1757" fmla="*/ 1043017 w 8031827"/>
              <a:gd name="connsiteY1757" fmla="*/ 924514 h 6858000"/>
              <a:gd name="connsiteX1758" fmla="*/ 1043464 w 8031827"/>
              <a:gd name="connsiteY1758" fmla="*/ 922284 h 6858000"/>
              <a:gd name="connsiteX1759" fmla="*/ 1045694 w 8031827"/>
              <a:gd name="connsiteY1759" fmla="*/ 917823 h 6858000"/>
              <a:gd name="connsiteX1760" fmla="*/ 1048371 w 8031827"/>
              <a:gd name="connsiteY1760" fmla="*/ 913362 h 6858000"/>
              <a:gd name="connsiteX1761" fmla="*/ 1053279 w 8031827"/>
              <a:gd name="connsiteY1761" fmla="*/ 904886 h 6858000"/>
              <a:gd name="connsiteX1762" fmla="*/ 1055955 w 8031827"/>
              <a:gd name="connsiteY1762" fmla="*/ 900424 h 6858000"/>
              <a:gd name="connsiteX1763" fmla="*/ 1057740 w 8031827"/>
              <a:gd name="connsiteY1763" fmla="*/ 896409 h 6858000"/>
              <a:gd name="connsiteX1764" fmla="*/ 1057740 w 8031827"/>
              <a:gd name="connsiteY1764" fmla="*/ 894178 h 6858000"/>
              <a:gd name="connsiteX1765" fmla="*/ 1057740 w 8031827"/>
              <a:gd name="connsiteY1765" fmla="*/ 891948 h 6858000"/>
              <a:gd name="connsiteX1766" fmla="*/ 1057292 w 8031827"/>
              <a:gd name="connsiteY1766" fmla="*/ 889717 h 6858000"/>
              <a:gd name="connsiteX1767" fmla="*/ 1056847 w 8031827"/>
              <a:gd name="connsiteY1767" fmla="*/ 888379 h 6858000"/>
              <a:gd name="connsiteX1768" fmla="*/ 1055063 w 8031827"/>
              <a:gd name="connsiteY1768" fmla="*/ 886148 h 6858000"/>
              <a:gd name="connsiteX1769" fmla="*/ 1052832 w 8031827"/>
              <a:gd name="connsiteY1769" fmla="*/ 884363 h 6858000"/>
              <a:gd name="connsiteX1770" fmla="*/ 1050155 w 8031827"/>
              <a:gd name="connsiteY1770" fmla="*/ 882579 h 6858000"/>
              <a:gd name="connsiteX1771" fmla="*/ 1047032 w 8031827"/>
              <a:gd name="connsiteY1771" fmla="*/ 880794 h 6858000"/>
              <a:gd name="connsiteX1772" fmla="*/ 1042126 w 8031827"/>
              <a:gd name="connsiteY1772" fmla="*/ 881241 h 6858000"/>
              <a:gd name="connsiteX1773" fmla="*/ 1038111 w 8031827"/>
              <a:gd name="connsiteY1773" fmla="*/ 882134 h 6858000"/>
              <a:gd name="connsiteX1774" fmla="*/ 1033649 w 8031827"/>
              <a:gd name="connsiteY1774" fmla="*/ 883471 h 6858000"/>
              <a:gd name="connsiteX1775" fmla="*/ 1029634 w 8031827"/>
              <a:gd name="connsiteY1775" fmla="*/ 885256 h 6858000"/>
              <a:gd name="connsiteX1776" fmla="*/ 1026064 w 8031827"/>
              <a:gd name="connsiteY1776" fmla="*/ 887040 h 6858000"/>
              <a:gd name="connsiteX1777" fmla="*/ 1022942 w 8031827"/>
              <a:gd name="connsiteY1777" fmla="*/ 889717 h 6858000"/>
              <a:gd name="connsiteX1778" fmla="*/ 1019374 w 8031827"/>
              <a:gd name="connsiteY1778" fmla="*/ 892393 h 6858000"/>
              <a:gd name="connsiteX1779" fmla="*/ 1016250 w 8031827"/>
              <a:gd name="connsiteY1779" fmla="*/ 895517 h 6858000"/>
              <a:gd name="connsiteX1780" fmla="*/ 1014466 w 8031827"/>
              <a:gd name="connsiteY1780" fmla="*/ 899086 h 6858000"/>
              <a:gd name="connsiteX1781" fmla="*/ 1011789 w 8031827"/>
              <a:gd name="connsiteY1781" fmla="*/ 902655 h 6858000"/>
              <a:gd name="connsiteX1782" fmla="*/ 1010005 w 8031827"/>
              <a:gd name="connsiteY1782" fmla="*/ 906224 h 6858000"/>
              <a:gd name="connsiteX1783" fmla="*/ 1008220 w 8031827"/>
              <a:gd name="connsiteY1783" fmla="*/ 909793 h 6858000"/>
              <a:gd name="connsiteX1784" fmla="*/ 1006881 w 8031827"/>
              <a:gd name="connsiteY1784" fmla="*/ 914254 h 6858000"/>
              <a:gd name="connsiteX1785" fmla="*/ 1005988 w 8031827"/>
              <a:gd name="connsiteY1785" fmla="*/ 917823 h 6858000"/>
              <a:gd name="connsiteX1786" fmla="*/ 1005098 w 8031827"/>
              <a:gd name="connsiteY1786" fmla="*/ 922284 h 6858000"/>
              <a:gd name="connsiteX1787" fmla="*/ 1005098 w 8031827"/>
              <a:gd name="connsiteY1787" fmla="*/ 926298 h 6858000"/>
              <a:gd name="connsiteX1788" fmla="*/ 1005098 w 8031827"/>
              <a:gd name="connsiteY1788" fmla="*/ 930760 h 6858000"/>
              <a:gd name="connsiteX1789" fmla="*/ 1005988 w 8031827"/>
              <a:gd name="connsiteY1789" fmla="*/ 934775 h 6858000"/>
              <a:gd name="connsiteX1790" fmla="*/ 1006436 w 8031827"/>
              <a:gd name="connsiteY1790" fmla="*/ 938789 h 6858000"/>
              <a:gd name="connsiteX1791" fmla="*/ 1007328 w 8031827"/>
              <a:gd name="connsiteY1791" fmla="*/ 942358 h 6858000"/>
              <a:gd name="connsiteX1792" fmla="*/ 1009113 w 8031827"/>
              <a:gd name="connsiteY1792" fmla="*/ 945927 h 6858000"/>
              <a:gd name="connsiteX1793" fmla="*/ 1010896 w 8031827"/>
              <a:gd name="connsiteY1793" fmla="*/ 949943 h 6858000"/>
              <a:gd name="connsiteX1794" fmla="*/ 1013575 w 8031827"/>
              <a:gd name="connsiteY1794" fmla="*/ 953065 h 6858000"/>
              <a:gd name="connsiteX1795" fmla="*/ 1016250 w 8031827"/>
              <a:gd name="connsiteY1795" fmla="*/ 956189 h 6858000"/>
              <a:gd name="connsiteX1796" fmla="*/ 1019374 w 8031827"/>
              <a:gd name="connsiteY1796" fmla="*/ 958866 h 6858000"/>
              <a:gd name="connsiteX1797" fmla="*/ 1023390 w 8031827"/>
              <a:gd name="connsiteY1797" fmla="*/ 961542 h 6858000"/>
              <a:gd name="connsiteX1798" fmla="*/ 1026957 w 8031827"/>
              <a:gd name="connsiteY1798" fmla="*/ 963327 h 6858000"/>
              <a:gd name="connsiteX1799" fmla="*/ 1031865 w 8031827"/>
              <a:gd name="connsiteY1799" fmla="*/ 965111 h 6858000"/>
              <a:gd name="connsiteX1800" fmla="*/ 1036326 w 8031827"/>
              <a:gd name="connsiteY1800" fmla="*/ 966003 h 6858000"/>
              <a:gd name="connsiteX1801" fmla="*/ 1041679 w 8031827"/>
              <a:gd name="connsiteY1801" fmla="*/ 967341 h 6858000"/>
              <a:gd name="connsiteX1802" fmla="*/ 1047478 w 8031827"/>
              <a:gd name="connsiteY1802" fmla="*/ 967341 h 6858000"/>
              <a:gd name="connsiteX1803" fmla="*/ 1054170 w 8031827"/>
              <a:gd name="connsiteY1803" fmla="*/ 967341 h 6858000"/>
              <a:gd name="connsiteX1804" fmla="*/ 1050155 w 8031827"/>
              <a:gd name="connsiteY1804" fmla="*/ 970911 h 6858000"/>
              <a:gd name="connsiteX1805" fmla="*/ 1047032 w 8031827"/>
              <a:gd name="connsiteY1805" fmla="*/ 974033 h 6858000"/>
              <a:gd name="connsiteX1806" fmla="*/ 1043909 w 8031827"/>
              <a:gd name="connsiteY1806" fmla="*/ 978048 h 6858000"/>
              <a:gd name="connsiteX1807" fmla="*/ 1041233 w 8031827"/>
              <a:gd name="connsiteY1807" fmla="*/ 982064 h 6858000"/>
              <a:gd name="connsiteX1808" fmla="*/ 1037218 w 8031827"/>
              <a:gd name="connsiteY1808" fmla="*/ 989648 h 6858000"/>
              <a:gd name="connsiteX1809" fmla="*/ 1033649 w 8031827"/>
              <a:gd name="connsiteY1809" fmla="*/ 996785 h 6858000"/>
              <a:gd name="connsiteX1810" fmla="*/ 1031865 w 8031827"/>
              <a:gd name="connsiteY1810" fmla="*/ 1004814 h 6858000"/>
              <a:gd name="connsiteX1811" fmla="*/ 1030081 w 8031827"/>
              <a:gd name="connsiteY1811" fmla="*/ 1012399 h 6858000"/>
              <a:gd name="connsiteX1812" fmla="*/ 1027850 w 8031827"/>
              <a:gd name="connsiteY1812" fmla="*/ 1026675 h 6858000"/>
              <a:gd name="connsiteX1813" fmla="*/ 1026957 w 8031827"/>
              <a:gd name="connsiteY1813" fmla="*/ 1032921 h 6858000"/>
              <a:gd name="connsiteX1814" fmla="*/ 1026064 w 8031827"/>
              <a:gd name="connsiteY1814" fmla="*/ 1039166 h 6858000"/>
              <a:gd name="connsiteX1815" fmla="*/ 1023835 w 8031827"/>
              <a:gd name="connsiteY1815" fmla="*/ 1044965 h 6858000"/>
              <a:gd name="connsiteX1816" fmla="*/ 1021158 w 8031827"/>
              <a:gd name="connsiteY1816" fmla="*/ 1049873 h 6858000"/>
              <a:gd name="connsiteX1817" fmla="*/ 1019374 w 8031827"/>
              <a:gd name="connsiteY1817" fmla="*/ 1052550 h 6858000"/>
              <a:gd name="connsiteX1818" fmla="*/ 1017589 w 8031827"/>
              <a:gd name="connsiteY1818" fmla="*/ 1054780 h 6858000"/>
              <a:gd name="connsiteX1819" fmla="*/ 1015358 w 8031827"/>
              <a:gd name="connsiteY1819" fmla="*/ 1056119 h 6858000"/>
              <a:gd name="connsiteX1820" fmla="*/ 1012681 w 8031827"/>
              <a:gd name="connsiteY1820" fmla="*/ 1057903 h 6858000"/>
              <a:gd name="connsiteX1821" fmla="*/ 1009559 w 8031827"/>
              <a:gd name="connsiteY1821" fmla="*/ 1059687 h 6858000"/>
              <a:gd name="connsiteX1822" fmla="*/ 1005988 w 8031827"/>
              <a:gd name="connsiteY1822" fmla="*/ 1060579 h 6858000"/>
              <a:gd name="connsiteX1823" fmla="*/ 1001975 w 8031827"/>
              <a:gd name="connsiteY1823" fmla="*/ 1061472 h 6858000"/>
              <a:gd name="connsiteX1824" fmla="*/ 997958 w 8031827"/>
              <a:gd name="connsiteY1824" fmla="*/ 1062810 h 6858000"/>
              <a:gd name="connsiteX1825" fmla="*/ 991268 w 8031827"/>
              <a:gd name="connsiteY1825" fmla="*/ 1060134 h 6858000"/>
              <a:gd name="connsiteX1826" fmla="*/ 986807 w 8031827"/>
              <a:gd name="connsiteY1826" fmla="*/ 1057456 h 6858000"/>
              <a:gd name="connsiteX1827" fmla="*/ 982790 w 8031827"/>
              <a:gd name="connsiteY1827" fmla="*/ 1054780 h 6858000"/>
              <a:gd name="connsiteX1828" fmla="*/ 979668 w 8031827"/>
              <a:gd name="connsiteY1828" fmla="*/ 1051657 h 6858000"/>
              <a:gd name="connsiteX1829" fmla="*/ 977884 w 8031827"/>
              <a:gd name="connsiteY1829" fmla="*/ 1048534 h 6858000"/>
              <a:gd name="connsiteX1830" fmla="*/ 976546 w 8031827"/>
              <a:gd name="connsiteY1830" fmla="*/ 1044965 h 6858000"/>
              <a:gd name="connsiteX1831" fmla="*/ 976100 w 8031827"/>
              <a:gd name="connsiteY1831" fmla="*/ 1041843 h 6858000"/>
              <a:gd name="connsiteX1832" fmla="*/ 976100 w 8031827"/>
              <a:gd name="connsiteY1832" fmla="*/ 1038719 h 6858000"/>
              <a:gd name="connsiteX1833" fmla="*/ 976546 w 8031827"/>
              <a:gd name="connsiteY1833" fmla="*/ 1035152 h 6858000"/>
              <a:gd name="connsiteX1834" fmla="*/ 977884 w 8031827"/>
              <a:gd name="connsiteY1834" fmla="*/ 1031581 h 6858000"/>
              <a:gd name="connsiteX1835" fmla="*/ 981008 w 8031827"/>
              <a:gd name="connsiteY1835" fmla="*/ 1023998 h 6858000"/>
              <a:gd name="connsiteX1836" fmla="*/ 989037 w 8031827"/>
              <a:gd name="connsiteY1836" fmla="*/ 1009276 h 6858000"/>
              <a:gd name="connsiteX1837" fmla="*/ 984130 w 8031827"/>
              <a:gd name="connsiteY1837" fmla="*/ 1009276 h 6858000"/>
              <a:gd name="connsiteX1838" fmla="*/ 979668 w 8031827"/>
              <a:gd name="connsiteY1838" fmla="*/ 1009276 h 6858000"/>
              <a:gd name="connsiteX1839" fmla="*/ 975653 w 8031827"/>
              <a:gd name="connsiteY1839" fmla="*/ 1009722 h 6858000"/>
              <a:gd name="connsiteX1840" fmla="*/ 972086 w 8031827"/>
              <a:gd name="connsiteY1840" fmla="*/ 1010615 h 6858000"/>
              <a:gd name="connsiteX1841" fmla="*/ 968515 w 8031827"/>
              <a:gd name="connsiteY1841" fmla="*/ 1012399 h 6858000"/>
              <a:gd name="connsiteX1842" fmla="*/ 964946 w 8031827"/>
              <a:gd name="connsiteY1842" fmla="*/ 1013737 h 6858000"/>
              <a:gd name="connsiteX1843" fmla="*/ 962271 w 8031827"/>
              <a:gd name="connsiteY1843" fmla="*/ 1015968 h 6858000"/>
              <a:gd name="connsiteX1844" fmla="*/ 959593 w 8031827"/>
              <a:gd name="connsiteY1844" fmla="*/ 1018645 h 6858000"/>
              <a:gd name="connsiteX1845" fmla="*/ 956916 w 8031827"/>
              <a:gd name="connsiteY1845" fmla="*/ 1021321 h 6858000"/>
              <a:gd name="connsiteX1846" fmla="*/ 954687 w 8031827"/>
              <a:gd name="connsiteY1846" fmla="*/ 1023998 h 6858000"/>
              <a:gd name="connsiteX1847" fmla="*/ 953348 w 8031827"/>
              <a:gd name="connsiteY1847" fmla="*/ 1027120 h 6858000"/>
              <a:gd name="connsiteX1848" fmla="*/ 951562 w 8031827"/>
              <a:gd name="connsiteY1848" fmla="*/ 1030689 h 6858000"/>
              <a:gd name="connsiteX1849" fmla="*/ 949779 w 8031827"/>
              <a:gd name="connsiteY1849" fmla="*/ 1038274 h 6858000"/>
              <a:gd name="connsiteX1850" fmla="*/ 947995 w 8031827"/>
              <a:gd name="connsiteY1850" fmla="*/ 1045857 h 6858000"/>
              <a:gd name="connsiteX1851" fmla="*/ 947995 w 8031827"/>
              <a:gd name="connsiteY1851" fmla="*/ 1053442 h 6858000"/>
              <a:gd name="connsiteX1852" fmla="*/ 948888 w 8031827"/>
              <a:gd name="connsiteY1852" fmla="*/ 1061472 h 6858000"/>
              <a:gd name="connsiteX1853" fmla="*/ 950671 w 8031827"/>
              <a:gd name="connsiteY1853" fmla="*/ 1069502 h 6858000"/>
              <a:gd name="connsiteX1854" fmla="*/ 953794 w 8031827"/>
              <a:gd name="connsiteY1854" fmla="*/ 1077085 h 6858000"/>
              <a:gd name="connsiteX1855" fmla="*/ 956024 w 8031827"/>
              <a:gd name="connsiteY1855" fmla="*/ 1080656 h 6858000"/>
              <a:gd name="connsiteX1856" fmla="*/ 958255 w 8031827"/>
              <a:gd name="connsiteY1856" fmla="*/ 1083777 h 6858000"/>
              <a:gd name="connsiteX1857" fmla="*/ 960932 w 8031827"/>
              <a:gd name="connsiteY1857" fmla="*/ 1086901 h 6858000"/>
              <a:gd name="connsiteX1858" fmla="*/ 963163 w 8031827"/>
              <a:gd name="connsiteY1858" fmla="*/ 1089576 h 6858000"/>
              <a:gd name="connsiteX1859" fmla="*/ 965839 w 8031827"/>
              <a:gd name="connsiteY1859" fmla="*/ 1092253 h 6858000"/>
              <a:gd name="connsiteX1860" fmla="*/ 969854 w 8031827"/>
              <a:gd name="connsiteY1860" fmla="*/ 1094931 h 6858000"/>
              <a:gd name="connsiteX1861" fmla="*/ 972978 w 8031827"/>
              <a:gd name="connsiteY1861" fmla="*/ 1096714 h 6858000"/>
              <a:gd name="connsiteX1862" fmla="*/ 976546 w 8031827"/>
              <a:gd name="connsiteY1862" fmla="*/ 1098499 h 6858000"/>
              <a:gd name="connsiteX1863" fmla="*/ 969854 w 8031827"/>
              <a:gd name="connsiteY1863" fmla="*/ 1106083 h 6858000"/>
              <a:gd name="connsiteX1864" fmla="*/ 962271 w 8031827"/>
              <a:gd name="connsiteY1864" fmla="*/ 1114559 h 6858000"/>
              <a:gd name="connsiteX1865" fmla="*/ 955579 w 8031827"/>
              <a:gd name="connsiteY1865" fmla="*/ 1122589 h 6858000"/>
              <a:gd name="connsiteX1866" fmla="*/ 948440 w 8031827"/>
              <a:gd name="connsiteY1866" fmla="*/ 1131511 h 6858000"/>
              <a:gd name="connsiteX1867" fmla="*/ 942195 w 8031827"/>
              <a:gd name="connsiteY1867" fmla="*/ 1140435 h 6858000"/>
              <a:gd name="connsiteX1868" fmla="*/ 935950 w 8031827"/>
              <a:gd name="connsiteY1868" fmla="*/ 1149357 h 6858000"/>
              <a:gd name="connsiteX1869" fmla="*/ 923458 w 8031827"/>
              <a:gd name="connsiteY1869" fmla="*/ 1168540 h 6858000"/>
              <a:gd name="connsiteX1870" fmla="*/ 912304 w 8031827"/>
              <a:gd name="connsiteY1870" fmla="*/ 1188615 h 6858000"/>
              <a:gd name="connsiteX1871" fmla="*/ 902492 w 8031827"/>
              <a:gd name="connsiteY1871" fmla="*/ 1210027 h 6858000"/>
              <a:gd name="connsiteX1872" fmla="*/ 893123 w 8031827"/>
              <a:gd name="connsiteY1872" fmla="*/ 1231888 h 6858000"/>
              <a:gd name="connsiteX1873" fmla="*/ 883755 w 8031827"/>
              <a:gd name="connsiteY1873" fmla="*/ 1254640 h 6858000"/>
              <a:gd name="connsiteX1874" fmla="*/ 890891 w 8031827"/>
              <a:gd name="connsiteY1874" fmla="*/ 1242149 h 6858000"/>
              <a:gd name="connsiteX1875" fmla="*/ 894460 w 8031827"/>
              <a:gd name="connsiteY1875" fmla="*/ 1236794 h 6858000"/>
              <a:gd name="connsiteX1876" fmla="*/ 898921 w 8031827"/>
              <a:gd name="connsiteY1876" fmla="*/ 1230996 h 6858000"/>
              <a:gd name="connsiteX1877" fmla="*/ 913644 w 8031827"/>
              <a:gd name="connsiteY1877" fmla="*/ 1214043 h 6858000"/>
              <a:gd name="connsiteX1878" fmla="*/ 929259 w 8031827"/>
              <a:gd name="connsiteY1878" fmla="*/ 1197091 h 6858000"/>
              <a:gd name="connsiteX1879" fmla="*/ 961377 w 8031827"/>
              <a:gd name="connsiteY1879" fmla="*/ 1164524 h 6858000"/>
              <a:gd name="connsiteX1880" fmla="*/ 976992 w 8031827"/>
              <a:gd name="connsiteY1880" fmla="*/ 1148465 h 6858000"/>
              <a:gd name="connsiteX1881" fmla="*/ 992605 w 8031827"/>
              <a:gd name="connsiteY1881" fmla="*/ 1131958 h 6858000"/>
              <a:gd name="connsiteX1882" fmla="*/ 1007328 w 8031827"/>
              <a:gd name="connsiteY1882" fmla="*/ 1115452 h 6858000"/>
              <a:gd name="connsiteX1883" fmla="*/ 1021158 w 8031827"/>
              <a:gd name="connsiteY1883" fmla="*/ 1098499 h 6858000"/>
              <a:gd name="connsiteX1884" fmla="*/ 1026512 w 8031827"/>
              <a:gd name="connsiteY1884" fmla="*/ 1092253 h 6858000"/>
              <a:gd name="connsiteX1885" fmla="*/ 1032757 w 8031827"/>
              <a:gd name="connsiteY1885" fmla="*/ 1086007 h 6858000"/>
              <a:gd name="connsiteX1886" fmla="*/ 1045694 w 8031827"/>
              <a:gd name="connsiteY1886" fmla="*/ 1073963 h 6858000"/>
              <a:gd name="connsiteX1887" fmla="*/ 1058632 w 8031827"/>
              <a:gd name="connsiteY1887" fmla="*/ 1061025 h 6858000"/>
              <a:gd name="connsiteX1888" fmla="*/ 1071569 w 8031827"/>
              <a:gd name="connsiteY1888" fmla="*/ 1048534 h 6858000"/>
              <a:gd name="connsiteX1889" fmla="*/ 1072461 w 8031827"/>
              <a:gd name="connsiteY1889" fmla="*/ 1042288 h 6858000"/>
              <a:gd name="connsiteX1890" fmla="*/ 1074247 w 8031827"/>
              <a:gd name="connsiteY1890" fmla="*/ 1036042 h 6858000"/>
              <a:gd name="connsiteX1891" fmla="*/ 1076477 w 8031827"/>
              <a:gd name="connsiteY1891" fmla="*/ 1030244 h 6858000"/>
              <a:gd name="connsiteX1892" fmla="*/ 1079600 w 8031827"/>
              <a:gd name="connsiteY1892" fmla="*/ 1023998 h 6858000"/>
              <a:gd name="connsiteX1893" fmla="*/ 1082722 w 8031827"/>
              <a:gd name="connsiteY1893" fmla="*/ 1017752 h 6858000"/>
              <a:gd name="connsiteX1894" fmla="*/ 1086291 w 8031827"/>
              <a:gd name="connsiteY1894" fmla="*/ 1011060 h 6858000"/>
              <a:gd name="connsiteX1895" fmla="*/ 1095213 w 8031827"/>
              <a:gd name="connsiteY1895" fmla="*/ 998123 h 6858000"/>
              <a:gd name="connsiteX1896" fmla="*/ 1095213 w 8031827"/>
              <a:gd name="connsiteY1896" fmla="*/ 983848 h 6858000"/>
              <a:gd name="connsiteX1897" fmla="*/ 1095213 w 8031827"/>
              <a:gd name="connsiteY1897" fmla="*/ 976263 h 6858000"/>
              <a:gd name="connsiteX1898" fmla="*/ 1095659 w 8031827"/>
              <a:gd name="connsiteY1898" fmla="*/ 968680 h 6858000"/>
              <a:gd name="connsiteX1899" fmla="*/ 1096998 w 8031827"/>
              <a:gd name="connsiteY1899" fmla="*/ 961542 h 6858000"/>
              <a:gd name="connsiteX1900" fmla="*/ 1098336 w 8031827"/>
              <a:gd name="connsiteY1900" fmla="*/ 954404 h 6858000"/>
              <a:gd name="connsiteX1901" fmla="*/ 1101012 w 8031827"/>
              <a:gd name="connsiteY1901" fmla="*/ 947712 h 6858000"/>
              <a:gd name="connsiteX1902" fmla="*/ 1104136 w 8031827"/>
              <a:gd name="connsiteY1902" fmla="*/ 940574 h 6858000"/>
              <a:gd name="connsiteX1903" fmla="*/ 1110827 w 8031827"/>
              <a:gd name="connsiteY1903" fmla="*/ 931206 h 6858000"/>
              <a:gd name="connsiteX1904" fmla="*/ 1117074 w 8031827"/>
              <a:gd name="connsiteY1904" fmla="*/ 922284 h 6858000"/>
              <a:gd name="connsiteX1905" fmla="*/ 1123765 w 8031827"/>
              <a:gd name="connsiteY1905" fmla="*/ 913362 h 6858000"/>
              <a:gd name="connsiteX1906" fmla="*/ 1131348 w 8031827"/>
              <a:gd name="connsiteY1906" fmla="*/ 904886 h 6858000"/>
              <a:gd name="connsiteX1907" fmla="*/ 1146071 w 8031827"/>
              <a:gd name="connsiteY1907" fmla="*/ 887932 h 6858000"/>
              <a:gd name="connsiteX1908" fmla="*/ 1162131 w 8031827"/>
              <a:gd name="connsiteY1908" fmla="*/ 871427 h 6858000"/>
              <a:gd name="connsiteX1909" fmla="*/ 1178191 w 8031827"/>
              <a:gd name="connsiteY1909" fmla="*/ 854920 h 6858000"/>
              <a:gd name="connsiteX1910" fmla="*/ 1193359 w 8031827"/>
              <a:gd name="connsiteY1910" fmla="*/ 838415 h 6858000"/>
              <a:gd name="connsiteX1911" fmla="*/ 1207634 w 8031827"/>
              <a:gd name="connsiteY1911" fmla="*/ 821462 h 6858000"/>
              <a:gd name="connsiteX1912" fmla="*/ 1214772 w 8031827"/>
              <a:gd name="connsiteY1912" fmla="*/ 812985 h 6858000"/>
              <a:gd name="connsiteX1913" fmla="*/ 1221463 w 8031827"/>
              <a:gd name="connsiteY1913" fmla="*/ 804510 h 6858000"/>
              <a:gd name="connsiteX1914" fmla="*/ 1228155 w 8031827"/>
              <a:gd name="connsiteY1914" fmla="*/ 793356 h 6858000"/>
              <a:gd name="connsiteX1915" fmla="*/ 1233956 w 8031827"/>
              <a:gd name="connsiteY1915" fmla="*/ 781757 h 6858000"/>
              <a:gd name="connsiteX1916" fmla="*/ 1240200 w 8031827"/>
              <a:gd name="connsiteY1916" fmla="*/ 769713 h 6858000"/>
              <a:gd name="connsiteX1917" fmla="*/ 1245108 w 8031827"/>
              <a:gd name="connsiteY1917" fmla="*/ 757222 h 6858000"/>
              <a:gd name="connsiteX1918" fmla="*/ 1250461 w 8031827"/>
              <a:gd name="connsiteY1918" fmla="*/ 745622 h 6858000"/>
              <a:gd name="connsiteX1919" fmla="*/ 1255815 w 8031827"/>
              <a:gd name="connsiteY1919" fmla="*/ 733577 h 6858000"/>
              <a:gd name="connsiteX1920" fmla="*/ 1261614 w 8031827"/>
              <a:gd name="connsiteY1920" fmla="*/ 722424 h 6858000"/>
              <a:gd name="connsiteX1921" fmla="*/ 1268306 w 8031827"/>
              <a:gd name="connsiteY1921" fmla="*/ 711718 h 6858000"/>
              <a:gd name="connsiteX1922" fmla="*/ 1271875 w 8031827"/>
              <a:gd name="connsiteY1922" fmla="*/ 706364 h 6858000"/>
              <a:gd name="connsiteX1923" fmla="*/ 1275891 w 8031827"/>
              <a:gd name="connsiteY1923" fmla="*/ 702349 h 6858000"/>
              <a:gd name="connsiteX1924" fmla="*/ 1279905 w 8031827"/>
              <a:gd name="connsiteY1924" fmla="*/ 697888 h 6858000"/>
              <a:gd name="connsiteX1925" fmla="*/ 1283919 w 8031827"/>
              <a:gd name="connsiteY1925" fmla="*/ 694319 h 6858000"/>
              <a:gd name="connsiteX1926" fmla="*/ 1292842 w 8031827"/>
              <a:gd name="connsiteY1926" fmla="*/ 686735 h 6858000"/>
              <a:gd name="connsiteX1927" fmla="*/ 1302211 w 8031827"/>
              <a:gd name="connsiteY1927" fmla="*/ 680490 h 6858000"/>
              <a:gd name="connsiteX1928" fmla="*/ 1311578 w 8031827"/>
              <a:gd name="connsiteY1928" fmla="*/ 674244 h 6858000"/>
              <a:gd name="connsiteX1929" fmla="*/ 1320501 w 8031827"/>
              <a:gd name="connsiteY1929" fmla="*/ 667106 h 6858000"/>
              <a:gd name="connsiteX1930" fmla="*/ 1324961 w 8031827"/>
              <a:gd name="connsiteY1930" fmla="*/ 663537 h 6858000"/>
              <a:gd name="connsiteX1931" fmla="*/ 1328978 w 8031827"/>
              <a:gd name="connsiteY1931" fmla="*/ 659968 h 6858000"/>
              <a:gd name="connsiteX1932" fmla="*/ 1333439 w 8031827"/>
              <a:gd name="connsiteY1932" fmla="*/ 655061 h 6858000"/>
              <a:gd name="connsiteX1933" fmla="*/ 1337007 w 8031827"/>
              <a:gd name="connsiteY1933" fmla="*/ 651046 h 6858000"/>
              <a:gd name="connsiteX1934" fmla="*/ 1339238 w 8031827"/>
              <a:gd name="connsiteY1934" fmla="*/ 647477 h 6858000"/>
              <a:gd name="connsiteX1935" fmla="*/ 1340577 w 8031827"/>
              <a:gd name="connsiteY1935" fmla="*/ 644354 h 6858000"/>
              <a:gd name="connsiteX1936" fmla="*/ 1343253 w 8031827"/>
              <a:gd name="connsiteY1936" fmla="*/ 637216 h 6858000"/>
              <a:gd name="connsiteX1937" fmla="*/ 1345485 w 8031827"/>
              <a:gd name="connsiteY1937" fmla="*/ 629633 h 6858000"/>
              <a:gd name="connsiteX1938" fmla="*/ 1346822 w 8031827"/>
              <a:gd name="connsiteY1938" fmla="*/ 621156 h 6858000"/>
              <a:gd name="connsiteX1939" fmla="*/ 1349052 w 8031827"/>
              <a:gd name="connsiteY1939" fmla="*/ 604205 h 6858000"/>
              <a:gd name="connsiteX1940" fmla="*/ 1350390 w 8031827"/>
              <a:gd name="connsiteY1940" fmla="*/ 596173 h 6858000"/>
              <a:gd name="connsiteX1941" fmla="*/ 1351283 w 8031827"/>
              <a:gd name="connsiteY1941" fmla="*/ 588143 h 6858000"/>
              <a:gd name="connsiteX1942" fmla="*/ 1343253 w 8031827"/>
              <a:gd name="connsiteY1942" fmla="*/ 593943 h 6858000"/>
              <a:gd name="connsiteX1943" fmla="*/ 1334776 w 8031827"/>
              <a:gd name="connsiteY1943" fmla="*/ 599297 h 6858000"/>
              <a:gd name="connsiteX1944" fmla="*/ 1326301 w 8031827"/>
              <a:gd name="connsiteY1944" fmla="*/ 604205 h 6858000"/>
              <a:gd name="connsiteX1945" fmla="*/ 1317825 w 8031827"/>
              <a:gd name="connsiteY1945" fmla="*/ 607327 h 6858000"/>
              <a:gd name="connsiteX1946" fmla="*/ 1313809 w 8031827"/>
              <a:gd name="connsiteY1946" fmla="*/ 608664 h 6858000"/>
              <a:gd name="connsiteX1947" fmla="*/ 1309349 w 8031827"/>
              <a:gd name="connsiteY1947" fmla="*/ 609111 h 6858000"/>
              <a:gd name="connsiteX1948" fmla="*/ 1305333 w 8031827"/>
              <a:gd name="connsiteY1948" fmla="*/ 609557 h 6858000"/>
              <a:gd name="connsiteX1949" fmla="*/ 1300872 w 8031827"/>
              <a:gd name="connsiteY1949" fmla="*/ 609557 h 6858000"/>
              <a:gd name="connsiteX1950" fmla="*/ 1297303 w 8031827"/>
              <a:gd name="connsiteY1950" fmla="*/ 609111 h 6858000"/>
              <a:gd name="connsiteX1951" fmla="*/ 1293733 w 8031827"/>
              <a:gd name="connsiteY1951" fmla="*/ 607774 h 6858000"/>
              <a:gd name="connsiteX1952" fmla="*/ 1289719 w 8031827"/>
              <a:gd name="connsiteY1952" fmla="*/ 606880 h 6858000"/>
              <a:gd name="connsiteX1953" fmla="*/ 1286151 w 8031827"/>
              <a:gd name="connsiteY1953" fmla="*/ 605096 h 6858000"/>
              <a:gd name="connsiteX1954" fmla="*/ 1284366 w 8031827"/>
              <a:gd name="connsiteY1954" fmla="*/ 613126 h 6858000"/>
              <a:gd name="connsiteX1955" fmla="*/ 1283026 w 8031827"/>
              <a:gd name="connsiteY1955" fmla="*/ 620710 h 6858000"/>
              <a:gd name="connsiteX1956" fmla="*/ 1280797 w 8031827"/>
              <a:gd name="connsiteY1956" fmla="*/ 627848 h 6858000"/>
              <a:gd name="connsiteX1957" fmla="*/ 1278121 w 8031827"/>
              <a:gd name="connsiteY1957" fmla="*/ 634986 h 6858000"/>
              <a:gd name="connsiteX1958" fmla="*/ 1275444 w 8031827"/>
              <a:gd name="connsiteY1958" fmla="*/ 641232 h 6858000"/>
              <a:gd name="connsiteX1959" fmla="*/ 1272320 w 8031827"/>
              <a:gd name="connsiteY1959" fmla="*/ 647030 h 6858000"/>
              <a:gd name="connsiteX1960" fmla="*/ 1268751 w 8031827"/>
              <a:gd name="connsiteY1960" fmla="*/ 652831 h 6858000"/>
              <a:gd name="connsiteX1961" fmla="*/ 1264736 w 8031827"/>
              <a:gd name="connsiteY1961" fmla="*/ 658629 h 6858000"/>
              <a:gd name="connsiteX1962" fmla="*/ 1260721 w 8031827"/>
              <a:gd name="connsiteY1962" fmla="*/ 663983 h 6858000"/>
              <a:gd name="connsiteX1963" fmla="*/ 1255815 w 8031827"/>
              <a:gd name="connsiteY1963" fmla="*/ 668891 h 6858000"/>
              <a:gd name="connsiteX1964" fmla="*/ 1250907 w 8031827"/>
              <a:gd name="connsiteY1964" fmla="*/ 673797 h 6858000"/>
              <a:gd name="connsiteX1965" fmla="*/ 1245108 w 8031827"/>
              <a:gd name="connsiteY1965" fmla="*/ 678258 h 6858000"/>
              <a:gd name="connsiteX1966" fmla="*/ 1239307 w 8031827"/>
              <a:gd name="connsiteY1966" fmla="*/ 682720 h 6858000"/>
              <a:gd name="connsiteX1967" fmla="*/ 1233062 w 8031827"/>
              <a:gd name="connsiteY1967" fmla="*/ 686288 h 6858000"/>
              <a:gd name="connsiteX1968" fmla="*/ 1226817 w 8031827"/>
              <a:gd name="connsiteY1968" fmla="*/ 690750 h 6858000"/>
              <a:gd name="connsiteX1969" fmla="*/ 1219233 w 8031827"/>
              <a:gd name="connsiteY1969" fmla="*/ 694319 h 6858000"/>
              <a:gd name="connsiteX1970" fmla="*/ 1216557 w 8031827"/>
              <a:gd name="connsiteY1970" fmla="*/ 688965 h 6858000"/>
              <a:gd name="connsiteX1971" fmla="*/ 1214772 w 8031827"/>
              <a:gd name="connsiteY1971" fmla="*/ 683166 h 6858000"/>
              <a:gd name="connsiteX1972" fmla="*/ 1213433 w 8031827"/>
              <a:gd name="connsiteY1972" fmla="*/ 677813 h 6858000"/>
              <a:gd name="connsiteX1973" fmla="*/ 1212987 w 8031827"/>
              <a:gd name="connsiteY1973" fmla="*/ 672460 h 6858000"/>
              <a:gd name="connsiteX1974" fmla="*/ 1212541 w 8031827"/>
              <a:gd name="connsiteY1974" fmla="*/ 667106 h 6858000"/>
              <a:gd name="connsiteX1975" fmla="*/ 1212541 w 8031827"/>
              <a:gd name="connsiteY1975" fmla="*/ 662198 h 6858000"/>
              <a:gd name="connsiteX1976" fmla="*/ 1212987 w 8031827"/>
              <a:gd name="connsiteY1976" fmla="*/ 651046 h 6858000"/>
              <a:gd name="connsiteX1977" fmla="*/ 1212987 w 8031827"/>
              <a:gd name="connsiteY1977" fmla="*/ 645693 h 6858000"/>
              <a:gd name="connsiteX1978" fmla="*/ 1212987 w 8031827"/>
              <a:gd name="connsiteY1978" fmla="*/ 639893 h 6858000"/>
              <a:gd name="connsiteX1979" fmla="*/ 1212096 w 8031827"/>
              <a:gd name="connsiteY1979" fmla="*/ 634539 h 6858000"/>
              <a:gd name="connsiteX1980" fmla="*/ 1210758 w 8031827"/>
              <a:gd name="connsiteY1980" fmla="*/ 629186 h 6858000"/>
              <a:gd name="connsiteX1981" fmla="*/ 1208527 w 8031827"/>
              <a:gd name="connsiteY1981" fmla="*/ 623387 h 6858000"/>
              <a:gd name="connsiteX1982" fmla="*/ 1206295 w 8031827"/>
              <a:gd name="connsiteY1982" fmla="*/ 618034 h 6858000"/>
              <a:gd name="connsiteX1983" fmla="*/ 1201834 w 8031827"/>
              <a:gd name="connsiteY1983" fmla="*/ 612680 h 6858000"/>
              <a:gd name="connsiteX1984" fmla="*/ 1196927 w 8031827"/>
              <a:gd name="connsiteY1984" fmla="*/ 607327 h 6858000"/>
              <a:gd name="connsiteX1985" fmla="*/ 1198712 w 8031827"/>
              <a:gd name="connsiteY1985" fmla="*/ 605989 h 6858000"/>
              <a:gd name="connsiteX1986" fmla="*/ 1200049 w 8031827"/>
              <a:gd name="connsiteY1986" fmla="*/ 604205 h 6858000"/>
              <a:gd name="connsiteX1987" fmla="*/ 1202280 w 8031827"/>
              <a:gd name="connsiteY1987" fmla="*/ 603311 h 6858000"/>
              <a:gd name="connsiteX1988" fmla="*/ 1204511 w 8031827"/>
              <a:gd name="connsiteY1988" fmla="*/ 602420 h 6858000"/>
              <a:gd name="connsiteX1989" fmla="*/ 1208079 w 8031827"/>
              <a:gd name="connsiteY1989" fmla="*/ 601973 h 6858000"/>
              <a:gd name="connsiteX1990" fmla="*/ 1212541 w 8031827"/>
              <a:gd name="connsiteY1990" fmla="*/ 602420 h 6858000"/>
              <a:gd name="connsiteX1991" fmla="*/ 1217002 w 8031827"/>
              <a:gd name="connsiteY1991" fmla="*/ 603758 h 6858000"/>
              <a:gd name="connsiteX1992" fmla="*/ 1221910 w 8031827"/>
              <a:gd name="connsiteY1992" fmla="*/ 605989 h 6858000"/>
              <a:gd name="connsiteX1993" fmla="*/ 1231725 w 8031827"/>
              <a:gd name="connsiteY1993" fmla="*/ 610004 h 6858000"/>
              <a:gd name="connsiteX1994" fmla="*/ 1236185 w 8031827"/>
              <a:gd name="connsiteY1994" fmla="*/ 611788 h 6858000"/>
              <a:gd name="connsiteX1995" fmla="*/ 1240647 w 8031827"/>
              <a:gd name="connsiteY1995" fmla="*/ 613572 h 6858000"/>
              <a:gd name="connsiteX1996" fmla="*/ 1245108 w 8031827"/>
              <a:gd name="connsiteY1996" fmla="*/ 614910 h 6858000"/>
              <a:gd name="connsiteX1997" fmla="*/ 1249569 w 8031827"/>
              <a:gd name="connsiteY1997" fmla="*/ 615357 h 6858000"/>
              <a:gd name="connsiteX1998" fmla="*/ 1253583 w 8031827"/>
              <a:gd name="connsiteY1998" fmla="*/ 614910 h 6858000"/>
              <a:gd name="connsiteX1999" fmla="*/ 1255368 w 8031827"/>
              <a:gd name="connsiteY1999" fmla="*/ 614465 h 6858000"/>
              <a:gd name="connsiteX2000" fmla="*/ 1257599 w 8031827"/>
              <a:gd name="connsiteY2000" fmla="*/ 613126 h 6858000"/>
              <a:gd name="connsiteX2001" fmla="*/ 1258937 w 8031827"/>
              <a:gd name="connsiteY2001" fmla="*/ 611788 h 6858000"/>
              <a:gd name="connsiteX2002" fmla="*/ 1260721 w 8031827"/>
              <a:gd name="connsiteY2002" fmla="*/ 610004 h 6858000"/>
              <a:gd name="connsiteX2003" fmla="*/ 1262060 w 8031827"/>
              <a:gd name="connsiteY2003" fmla="*/ 607774 h 6858000"/>
              <a:gd name="connsiteX2004" fmla="*/ 1263845 w 8031827"/>
              <a:gd name="connsiteY2004" fmla="*/ 605989 h 6858000"/>
              <a:gd name="connsiteX2005" fmla="*/ 1264736 w 8031827"/>
              <a:gd name="connsiteY2005" fmla="*/ 601973 h 6858000"/>
              <a:gd name="connsiteX2006" fmla="*/ 1264736 w 8031827"/>
              <a:gd name="connsiteY2006" fmla="*/ 598851 h 6858000"/>
              <a:gd name="connsiteX2007" fmla="*/ 1263845 w 8031827"/>
              <a:gd name="connsiteY2007" fmla="*/ 595281 h 6858000"/>
              <a:gd name="connsiteX2008" fmla="*/ 1262060 w 8031827"/>
              <a:gd name="connsiteY2008" fmla="*/ 592159 h 6858000"/>
              <a:gd name="connsiteX2009" fmla="*/ 1259828 w 8031827"/>
              <a:gd name="connsiteY2009" fmla="*/ 588143 h 6858000"/>
              <a:gd name="connsiteX2010" fmla="*/ 1256260 w 8031827"/>
              <a:gd name="connsiteY2010" fmla="*/ 585021 h 6858000"/>
              <a:gd name="connsiteX2011" fmla="*/ 1250015 w 8031827"/>
              <a:gd name="connsiteY2011" fmla="*/ 578329 h 6858000"/>
              <a:gd name="connsiteX2012" fmla="*/ 1243769 w 8031827"/>
              <a:gd name="connsiteY2012" fmla="*/ 572083 h 6858000"/>
              <a:gd name="connsiteX2013" fmla="*/ 1241092 w 8031827"/>
              <a:gd name="connsiteY2013" fmla="*/ 568069 h 6858000"/>
              <a:gd name="connsiteX2014" fmla="*/ 1238862 w 8031827"/>
              <a:gd name="connsiteY2014" fmla="*/ 564945 h 6858000"/>
              <a:gd name="connsiteX2015" fmla="*/ 1237970 w 8031827"/>
              <a:gd name="connsiteY2015" fmla="*/ 561823 h 6858000"/>
              <a:gd name="connsiteX2016" fmla="*/ 1237523 w 8031827"/>
              <a:gd name="connsiteY2016" fmla="*/ 558254 h 6858000"/>
              <a:gd name="connsiteX2017" fmla="*/ 1238416 w 8031827"/>
              <a:gd name="connsiteY2017" fmla="*/ 555131 h 6858000"/>
              <a:gd name="connsiteX2018" fmla="*/ 1240647 w 8031827"/>
              <a:gd name="connsiteY2018" fmla="*/ 551117 h 6858000"/>
              <a:gd name="connsiteX2019" fmla="*/ 1236185 w 8031827"/>
              <a:gd name="connsiteY2019" fmla="*/ 549777 h 6858000"/>
              <a:gd name="connsiteX2020" fmla="*/ 1232617 w 8031827"/>
              <a:gd name="connsiteY2020" fmla="*/ 548885 h 6858000"/>
              <a:gd name="connsiteX2021" fmla="*/ 1229048 w 8031827"/>
              <a:gd name="connsiteY2021" fmla="*/ 548885 h 6858000"/>
              <a:gd name="connsiteX2022" fmla="*/ 1225478 w 8031827"/>
              <a:gd name="connsiteY2022" fmla="*/ 549777 h 6858000"/>
              <a:gd name="connsiteX2023" fmla="*/ 1222355 w 8031827"/>
              <a:gd name="connsiteY2023" fmla="*/ 551117 h 6858000"/>
              <a:gd name="connsiteX2024" fmla="*/ 1219233 w 8031827"/>
              <a:gd name="connsiteY2024" fmla="*/ 553346 h 6858000"/>
              <a:gd name="connsiteX2025" fmla="*/ 1216110 w 8031827"/>
              <a:gd name="connsiteY2025" fmla="*/ 555578 h 6858000"/>
              <a:gd name="connsiteX2026" fmla="*/ 1213433 w 8031827"/>
              <a:gd name="connsiteY2026" fmla="*/ 558701 h 6858000"/>
              <a:gd name="connsiteX2027" fmla="*/ 1207634 w 8031827"/>
              <a:gd name="connsiteY2027" fmla="*/ 564945 h 6858000"/>
              <a:gd name="connsiteX2028" fmla="*/ 1202280 w 8031827"/>
              <a:gd name="connsiteY2028" fmla="*/ 572083 h 6858000"/>
              <a:gd name="connsiteX2029" fmla="*/ 1196927 w 8031827"/>
              <a:gd name="connsiteY2029" fmla="*/ 579221 h 6858000"/>
              <a:gd name="connsiteX2030" fmla="*/ 1191574 w 8031827"/>
              <a:gd name="connsiteY2030" fmla="*/ 585467 h 6858000"/>
              <a:gd name="connsiteX2031" fmla="*/ 1187112 w 8031827"/>
              <a:gd name="connsiteY2031" fmla="*/ 579668 h 6858000"/>
              <a:gd name="connsiteX2032" fmla="*/ 1183097 w 8031827"/>
              <a:gd name="connsiteY2032" fmla="*/ 574314 h 6858000"/>
              <a:gd name="connsiteX2033" fmla="*/ 1179528 w 8031827"/>
              <a:gd name="connsiteY2033" fmla="*/ 569407 h 6858000"/>
              <a:gd name="connsiteX2034" fmla="*/ 1176406 w 8031827"/>
              <a:gd name="connsiteY2034" fmla="*/ 564055 h 6858000"/>
              <a:gd name="connsiteX2035" fmla="*/ 1173729 w 8031827"/>
              <a:gd name="connsiteY2035" fmla="*/ 558254 h 6858000"/>
              <a:gd name="connsiteX2036" fmla="*/ 1171498 w 8031827"/>
              <a:gd name="connsiteY2036" fmla="*/ 552901 h 6858000"/>
              <a:gd name="connsiteX2037" fmla="*/ 1169714 w 8031827"/>
              <a:gd name="connsiteY2037" fmla="*/ 547547 h 6858000"/>
              <a:gd name="connsiteX2038" fmla="*/ 1167930 w 8031827"/>
              <a:gd name="connsiteY2038" fmla="*/ 542194 h 6858000"/>
              <a:gd name="connsiteX2039" fmla="*/ 1167037 w 8031827"/>
              <a:gd name="connsiteY2039" fmla="*/ 536841 h 6858000"/>
              <a:gd name="connsiteX2040" fmla="*/ 1166144 w 8031827"/>
              <a:gd name="connsiteY2040" fmla="*/ 531487 h 6858000"/>
              <a:gd name="connsiteX2041" fmla="*/ 1165253 w 8031827"/>
              <a:gd name="connsiteY2041" fmla="*/ 521673 h 6858000"/>
              <a:gd name="connsiteX2042" fmla="*/ 1166144 w 8031827"/>
              <a:gd name="connsiteY2042" fmla="*/ 511412 h 6858000"/>
              <a:gd name="connsiteX2043" fmla="*/ 1167930 w 8031827"/>
              <a:gd name="connsiteY2043" fmla="*/ 501597 h 6858000"/>
              <a:gd name="connsiteX2044" fmla="*/ 1170606 w 8031827"/>
              <a:gd name="connsiteY2044" fmla="*/ 491782 h 6858000"/>
              <a:gd name="connsiteX2045" fmla="*/ 1173729 w 8031827"/>
              <a:gd name="connsiteY2045" fmla="*/ 482415 h 6858000"/>
              <a:gd name="connsiteX2046" fmla="*/ 1178191 w 8031827"/>
              <a:gd name="connsiteY2046" fmla="*/ 472600 h 6858000"/>
              <a:gd name="connsiteX2047" fmla="*/ 1182652 w 8031827"/>
              <a:gd name="connsiteY2047" fmla="*/ 463678 h 6858000"/>
              <a:gd name="connsiteX2048" fmla="*/ 1187558 w 8031827"/>
              <a:gd name="connsiteY2048" fmla="*/ 455201 h 6858000"/>
              <a:gd name="connsiteX2049" fmla="*/ 1192912 w 8031827"/>
              <a:gd name="connsiteY2049" fmla="*/ 446726 h 6858000"/>
              <a:gd name="connsiteX2050" fmla="*/ 1204511 w 8031827"/>
              <a:gd name="connsiteY2050" fmla="*/ 431111 h 6858000"/>
              <a:gd name="connsiteX2051" fmla="*/ 1207188 w 8031827"/>
              <a:gd name="connsiteY2051" fmla="*/ 427097 h 6858000"/>
              <a:gd name="connsiteX2052" fmla="*/ 1210310 w 8031827"/>
              <a:gd name="connsiteY2052" fmla="*/ 423973 h 6858000"/>
              <a:gd name="connsiteX2053" fmla="*/ 1217894 w 8031827"/>
              <a:gd name="connsiteY2053" fmla="*/ 417727 h 6858000"/>
              <a:gd name="connsiteX2054" fmla="*/ 1225478 w 8031827"/>
              <a:gd name="connsiteY2054" fmla="*/ 411927 h 6858000"/>
              <a:gd name="connsiteX2055" fmla="*/ 1233956 w 8031827"/>
              <a:gd name="connsiteY2055" fmla="*/ 406575 h 6858000"/>
              <a:gd name="connsiteX2056" fmla="*/ 1243769 w 8031827"/>
              <a:gd name="connsiteY2056" fmla="*/ 401667 h 6858000"/>
              <a:gd name="connsiteX2057" fmla="*/ 1253138 w 8031827"/>
              <a:gd name="connsiteY2057" fmla="*/ 397206 h 6858000"/>
              <a:gd name="connsiteX2058" fmla="*/ 1274105 w 8031827"/>
              <a:gd name="connsiteY2058" fmla="*/ 387838 h 6858000"/>
              <a:gd name="connsiteX2059" fmla="*/ 1295073 w 8031827"/>
              <a:gd name="connsiteY2059" fmla="*/ 378915 h 6858000"/>
              <a:gd name="connsiteX2060" fmla="*/ 1305333 w 8031827"/>
              <a:gd name="connsiteY2060" fmla="*/ 374008 h 6858000"/>
              <a:gd name="connsiteX2061" fmla="*/ 1314702 w 8031827"/>
              <a:gd name="connsiteY2061" fmla="*/ 369547 h 6858000"/>
              <a:gd name="connsiteX2062" fmla="*/ 1324070 w 8031827"/>
              <a:gd name="connsiteY2062" fmla="*/ 363747 h 6858000"/>
              <a:gd name="connsiteX2063" fmla="*/ 1332547 w 8031827"/>
              <a:gd name="connsiteY2063" fmla="*/ 357948 h 6858000"/>
              <a:gd name="connsiteX2064" fmla="*/ 1340577 w 8031827"/>
              <a:gd name="connsiteY2064" fmla="*/ 351257 h 6858000"/>
              <a:gd name="connsiteX2065" fmla="*/ 1347714 w 8031827"/>
              <a:gd name="connsiteY2065" fmla="*/ 344565 h 6858000"/>
              <a:gd name="connsiteX2066" fmla="*/ 1355744 w 8031827"/>
              <a:gd name="connsiteY2066" fmla="*/ 335197 h 6858000"/>
              <a:gd name="connsiteX2067" fmla="*/ 1361990 w 8031827"/>
              <a:gd name="connsiteY2067" fmla="*/ 325382 h 6858000"/>
              <a:gd name="connsiteX2068" fmla="*/ 1366451 w 8031827"/>
              <a:gd name="connsiteY2068" fmla="*/ 316460 h 6858000"/>
              <a:gd name="connsiteX2069" fmla="*/ 1370912 w 8031827"/>
              <a:gd name="connsiteY2069" fmla="*/ 307983 h 6858000"/>
              <a:gd name="connsiteX2070" fmla="*/ 1374036 w 8031827"/>
              <a:gd name="connsiteY2070" fmla="*/ 299508 h 6858000"/>
              <a:gd name="connsiteX2071" fmla="*/ 1376711 w 8031827"/>
              <a:gd name="connsiteY2071" fmla="*/ 291031 h 6858000"/>
              <a:gd name="connsiteX2072" fmla="*/ 1378496 w 8031827"/>
              <a:gd name="connsiteY2072" fmla="*/ 282555 h 6858000"/>
              <a:gd name="connsiteX2073" fmla="*/ 1379835 w 8031827"/>
              <a:gd name="connsiteY2073" fmla="*/ 273633 h 6858000"/>
              <a:gd name="connsiteX2074" fmla="*/ 1382065 w 8031827"/>
              <a:gd name="connsiteY2074" fmla="*/ 256234 h 6858000"/>
              <a:gd name="connsiteX2075" fmla="*/ 1384741 w 8031827"/>
              <a:gd name="connsiteY2075" fmla="*/ 237052 h 6858000"/>
              <a:gd name="connsiteX2076" fmla="*/ 1386080 w 8031827"/>
              <a:gd name="connsiteY2076" fmla="*/ 226345 h 6858000"/>
              <a:gd name="connsiteX2077" fmla="*/ 1388312 w 8031827"/>
              <a:gd name="connsiteY2077" fmla="*/ 215638 h 6858000"/>
              <a:gd name="connsiteX2078" fmla="*/ 1391433 w 8031827"/>
              <a:gd name="connsiteY2078" fmla="*/ 204039 h 6858000"/>
              <a:gd name="connsiteX2079" fmla="*/ 1395448 w 8031827"/>
              <a:gd name="connsiteY2079" fmla="*/ 191993 h 6858000"/>
              <a:gd name="connsiteX2080" fmla="*/ 1403925 w 8031827"/>
              <a:gd name="connsiteY2080" fmla="*/ 190209 h 6858000"/>
              <a:gd name="connsiteX2081" fmla="*/ 1412847 w 8031827"/>
              <a:gd name="connsiteY2081" fmla="*/ 188871 h 6858000"/>
              <a:gd name="connsiteX2082" fmla="*/ 1421769 w 8031827"/>
              <a:gd name="connsiteY2082" fmla="*/ 187532 h 6858000"/>
              <a:gd name="connsiteX2083" fmla="*/ 1430691 w 8031827"/>
              <a:gd name="connsiteY2083" fmla="*/ 187087 h 6858000"/>
              <a:gd name="connsiteX2084" fmla="*/ 1449429 w 8031827"/>
              <a:gd name="connsiteY2084" fmla="*/ 186640 h 6858000"/>
              <a:gd name="connsiteX2085" fmla="*/ 1467273 w 8031827"/>
              <a:gd name="connsiteY2085" fmla="*/ 186640 h 6858000"/>
              <a:gd name="connsiteX2086" fmla="*/ 1486010 w 8031827"/>
              <a:gd name="connsiteY2086" fmla="*/ 187979 h 6858000"/>
              <a:gd name="connsiteX2087" fmla="*/ 1504300 w 8031827"/>
              <a:gd name="connsiteY2087" fmla="*/ 189763 h 6858000"/>
              <a:gd name="connsiteX2088" fmla="*/ 1540881 w 8031827"/>
              <a:gd name="connsiteY2088" fmla="*/ 194670 h 6858000"/>
              <a:gd name="connsiteX2089" fmla="*/ 1544897 w 8031827"/>
              <a:gd name="connsiteY2089" fmla="*/ 206716 h 6858000"/>
              <a:gd name="connsiteX2090" fmla="*/ 1546682 w 8031827"/>
              <a:gd name="connsiteY2090" fmla="*/ 218315 h 6858000"/>
              <a:gd name="connsiteX2091" fmla="*/ 1548466 w 8031827"/>
              <a:gd name="connsiteY2091" fmla="*/ 229914 h 6858000"/>
              <a:gd name="connsiteX2092" fmla="*/ 1548466 w 8031827"/>
              <a:gd name="connsiteY2092" fmla="*/ 241513 h 6858000"/>
              <a:gd name="connsiteX2093" fmla="*/ 1548019 w 8031827"/>
              <a:gd name="connsiteY2093" fmla="*/ 253557 h 6858000"/>
              <a:gd name="connsiteX2094" fmla="*/ 1546235 w 8031827"/>
              <a:gd name="connsiteY2094" fmla="*/ 264711 h 6858000"/>
              <a:gd name="connsiteX2095" fmla="*/ 1544005 w 8031827"/>
              <a:gd name="connsiteY2095" fmla="*/ 276310 h 6858000"/>
              <a:gd name="connsiteX2096" fmla="*/ 1540881 w 8031827"/>
              <a:gd name="connsiteY2096" fmla="*/ 287462 h 6858000"/>
              <a:gd name="connsiteX2097" fmla="*/ 1537759 w 8031827"/>
              <a:gd name="connsiteY2097" fmla="*/ 298616 h 6858000"/>
              <a:gd name="connsiteX2098" fmla="*/ 1534190 w 8031827"/>
              <a:gd name="connsiteY2098" fmla="*/ 310213 h 6858000"/>
              <a:gd name="connsiteX2099" fmla="*/ 1525714 w 8031827"/>
              <a:gd name="connsiteY2099" fmla="*/ 332519 h 6858000"/>
              <a:gd name="connsiteX2100" fmla="*/ 1517238 w 8031827"/>
              <a:gd name="connsiteY2100" fmla="*/ 354379 h 6858000"/>
              <a:gd name="connsiteX2101" fmla="*/ 1508761 w 8031827"/>
              <a:gd name="connsiteY2101" fmla="*/ 376685 h 6858000"/>
              <a:gd name="connsiteX2102" fmla="*/ 1504747 w 8031827"/>
              <a:gd name="connsiteY2102" fmla="*/ 361964 h 6858000"/>
              <a:gd name="connsiteX2103" fmla="*/ 1501623 w 8031827"/>
              <a:gd name="connsiteY2103" fmla="*/ 346796 h 6858000"/>
              <a:gd name="connsiteX2104" fmla="*/ 1500733 w 8031827"/>
              <a:gd name="connsiteY2104" fmla="*/ 339211 h 6858000"/>
              <a:gd name="connsiteX2105" fmla="*/ 1500286 w 8031827"/>
              <a:gd name="connsiteY2105" fmla="*/ 331181 h 6858000"/>
              <a:gd name="connsiteX2106" fmla="*/ 1499840 w 8031827"/>
              <a:gd name="connsiteY2106" fmla="*/ 324043 h 6858000"/>
              <a:gd name="connsiteX2107" fmla="*/ 1499840 w 8031827"/>
              <a:gd name="connsiteY2107" fmla="*/ 316460 h 6858000"/>
              <a:gd name="connsiteX2108" fmla="*/ 1500286 w 8031827"/>
              <a:gd name="connsiteY2108" fmla="*/ 308875 h 6858000"/>
              <a:gd name="connsiteX2109" fmla="*/ 1501623 w 8031827"/>
              <a:gd name="connsiteY2109" fmla="*/ 301738 h 6858000"/>
              <a:gd name="connsiteX2110" fmla="*/ 1503407 w 8031827"/>
              <a:gd name="connsiteY2110" fmla="*/ 294154 h 6858000"/>
              <a:gd name="connsiteX2111" fmla="*/ 1506084 w 8031827"/>
              <a:gd name="connsiteY2111" fmla="*/ 286570 h 6858000"/>
              <a:gd name="connsiteX2112" fmla="*/ 1509655 w 8031827"/>
              <a:gd name="connsiteY2112" fmla="*/ 279432 h 6858000"/>
              <a:gd name="connsiteX2113" fmla="*/ 1514116 w 8031827"/>
              <a:gd name="connsiteY2113" fmla="*/ 272294 h 6858000"/>
              <a:gd name="connsiteX2114" fmla="*/ 1518576 w 8031827"/>
              <a:gd name="connsiteY2114" fmla="*/ 265156 h 6858000"/>
              <a:gd name="connsiteX2115" fmla="*/ 1525268 w 8031827"/>
              <a:gd name="connsiteY2115" fmla="*/ 258018 h 6858000"/>
              <a:gd name="connsiteX2116" fmla="*/ 1519915 w 8031827"/>
              <a:gd name="connsiteY2116" fmla="*/ 252219 h 6858000"/>
              <a:gd name="connsiteX2117" fmla="*/ 1514116 w 8031827"/>
              <a:gd name="connsiteY2117" fmla="*/ 246866 h 6858000"/>
              <a:gd name="connsiteX2118" fmla="*/ 1508761 w 8031827"/>
              <a:gd name="connsiteY2118" fmla="*/ 242850 h 6858000"/>
              <a:gd name="connsiteX2119" fmla="*/ 1503407 w 8031827"/>
              <a:gd name="connsiteY2119" fmla="*/ 239728 h 6858000"/>
              <a:gd name="connsiteX2120" fmla="*/ 1498501 w 8031827"/>
              <a:gd name="connsiteY2120" fmla="*/ 237497 h 6858000"/>
              <a:gd name="connsiteX2121" fmla="*/ 1493147 w 8031827"/>
              <a:gd name="connsiteY2121" fmla="*/ 235713 h 6858000"/>
              <a:gd name="connsiteX2122" fmla="*/ 1488687 w 8031827"/>
              <a:gd name="connsiteY2122" fmla="*/ 235267 h 6858000"/>
              <a:gd name="connsiteX2123" fmla="*/ 1483779 w 8031827"/>
              <a:gd name="connsiteY2123" fmla="*/ 235713 h 6858000"/>
              <a:gd name="connsiteX2124" fmla="*/ 1478872 w 8031827"/>
              <a:gd name="connsiteY2124" fmla="*/ 236605 h 6858000"/>
              <a:gd name="connsiteX2125" fmla="*/ 1474411 w 8031827"/>
              <a:gd name="connsiteY2125" fmla="*/ 238389 h 6858000"/>
              <a:gd name="connsiteX2126" fmla="*/ 1469949 w 8031827"/>
              <a:gd name="connsiteY2126" fmla="*/ 240620 h 6858000"/>
              <a:gd name="connsiteX2127" fmla="*/ 1465041 w 8031827"/>
              <a:gd name="connsiteY2127" fmla="*/ 243743 h 6858000"/>
              <a:gd name="connsiteX2128" fmla="*/ 1461028 w 8031827"/>
              <a:gd name="connsiteY2128" fmla="*/ 247758 h 6858000"/>
              <a:gd name="connsiteX2129" fmla="*/ 1456566 w 8031827"/>
              <a:gd name="connsiteY2129" fmla="*/ 252219 h 6858000"/>
              <a:gd name="connsiteX2130" fmla="*/ 1452551 w 8031827"/>
              <a:gd name="connsiteY2130" fmla="*/ 257126 h 6858000"/>
              <a:gd name="connsiteX2131" fmla="*/ 1448090 w 8031827"/>
              <a:gd name="connsiteY2131" fmla="*/ 262479 h 6858000"/>
              <a:gd name="connsiteX2132" fmla="*/ 1452998 w 8031827"/>
              <a:gd name="connsiteY2132" fmla="*/ 269172 h 6858000"/>
              <a:gd name="connsiteX2133" fmla="*/ 1457905 w 8031827"/>
              <a:gd name="connsiteY2133" fmla="*/ 276755 h 6858000"/>
              <a:gd name="connsiteX2134" fmla="*/ 1461473 w 8031827"/>
              <a:gd name="connsiteY2134" fmla="*/ 284785 h 6858000"/>
              <a:gd name="connsiteX2135" fmla="*/ 1465041 w 8031827"/>
              <a:gd name="connsiteY2135" fmla="*/ 293262 h 6858000"/>
              <a:gd name="connsiteX2136" fmla="*/ 1467720 w 8031827"/>
              <a:gd name="connsiteY2136" fmla="*/ 302184 h 6858000"/>
              <a:gd name="connsiteX2137" fmla="*/ 1469949 w 8031827"/>
              <a:gd name="connsiteY2137" fmla="*/ 311107 h 6858000"/>
              <a:gd name="connsiteX2138" fmla="*/ 1472181 w 8031827"/>
              <a:gd name="connsiteY2138" fmla="*/ 320474 h 6858000"/>
              <a:gd name="connsiteX2139" fmla="*/ 1473071 w 8031827"/>
              <a:gd name="connsiteY2139" fmla="*/ 330289 h 6858000"/>
              <a:gd name="connsiteX2140" fmla="*/ 1474411 w 8031827"/>
              <a:gd name="connsiteY2140" fmla="*/ 340103 h 6858000"/>
              <a:gd name="connsiteX2141" fmla="*/ 1474856 w 8031827"/>
              <a:gd name="connsiteY2141" fmla="*/ 349918 h 6858000"/>
              <a:gd name="connsiteX2142" fmla="*/ 1474411 w 8031827"/>
              <a:gd name="connsiteY2142" fmla="*/ 359732 h 6858000"/>
              <a:gd name="connsiteX2143" fmla="*/ 1473519 w 8031827"/>
              <a:gd name="connsiteY2143" fmla="*/ 369547 h 6858000"/>
              <a:gd name="connsiteX2144" fmla="*/ 1472627 w 8031827"/>
              <a:gd name="connsiteY2144" fmla="*/ 378915 h 6858000"/>
              <a:gd name="connsiteX2145" fmla="*/ 1470395 w 8031827"/>
              <a:gd name="connsiteY2145" fmla="*/ 388729 h 6858000"/>
              <a:gd name="connsiteX2146" fmla="*/ 1468611 w 8031827"/>
              <a:gd name="connsiteY2146" fmla="*/ 397653 h 6858000"/>
              <a:gd name="connsiteX2147" fmla="*/ 1465934 w 8031827"/>
              <a:gd name="connsiteY2147" fmla="*/ 406575 h 6858000"/>
              <a:gd name="connsiteX2148" fmla="*/ 1462365 w 8031827"/>
              <a:gd name="connsiteY2148" fmla="*/ 414605 h 6858000"/>
              <a:gd name="connsiteX2149" fmla="*/ 1458796 w 8031827"/>
              <a:gd name="connsiteY2149" fmla="*/ 422635 h 6858000"/>
              <a:gd name="connsiteX2150" fmla="*/ 1454782 w 8031827"/>
              <a:gd name="connsiteY2150" fmla="*/ 429773 h 6858000"/>
              <a:gd name="connsiteX2151" fmla="*/ 1449874 w 8031827"/>
              <a:gd name="connsiteY2151" fmla="*/ 436017 h 6858000"/>
              <a:gd name="connsiteX2152" fmla="*/ 1444522 w 8031827"/>
              <a:gd name="connsiteY2152" fmla="*/ 442710 h 6858000"/>
              <a:gd name="connsiteX2153" fmla="*/ 1438721 w 8031827"/>
              <a:gd name="connsiteY2153" fmla="*/ 448063 h 6858000"/>
              <a:gd name="connsiteX2154" fmla="*/ 1432476 w 8031827"/>
              <a:gd name="connsiteY2154" fmla="*/ 452079 h 6858000"/>
              <a:gd name="connsiteX2155" fmla="*/ 1425338 w 8031827"/>
              <a:gd name="connsiteY2155" fmla="*/ 455648 h 6858000"/>
              <a:gd name="connsiteX2156" fmla="*/ 1418201 w 8031827"/>
              <a:gd name="connsiteY2156" fmla="*/ 457878 h 6858000"/>
              <a:gd name="connsiteX2157" fmla="*/ 1410615 w 8031827"/>
              <a:gd name="connsiteY2157" fmla="*/ 459662 h 6858000"/>
              <a:gd name="connsiteX2158" fmla="*/ 1402140 w 8031827"/>
              <a:gd name="connsiteY2158" fmla="*/ 460109 h 6858000"/>
              <a:gd name="connsiteX2159" fmla="*/ 1393218 w 8031827"/>
              <a:gd name="connsiteY2159" fmla="*/ 459662 h 6858000"/>
              <a:gd name="connsiteX2160" fmla="*/ 1384295 w 8031827"/>
              <a:gd name="connsiteY2160" fmla="*/ 457432 h 6858000"/>
              <a:gd name="connsiteX2161" fmla="*/ 1374481 w 8031827"/>
              <a:gd name="connsiteY2161" fmla="*/ 454309 h 6858000"/>
              <a:gd name="connsiteX2162" fmla="*/ 1364221 w 8031827"/>
              <a:gd name="connsiteY2162" fmla="*/ 449402 h 6858000"/>
              <a:gd name="connsiteX2163" fmla="*/ 1353513 w 8031827"/>
              <a:gd name="connsiteY2163" fmla="*/ 443602 h 6858000"/>
              <a:gd name="connsiteX2164" fmla="*/ 1357529 w 8031827"/>
              <a:gd name="connsiteY2164" fmla="*/ 439588 h 6858000"/>
              <a:gd name="connsiteX2165" fmla="*/ 1362436 w 8031827"/>
              <a:gd name="connsiteY2165" fmla="*/ 435572 h 6858000"/>
              <a:gd name="connsiteX2166" fmla="*/ 1367343 w 8031827"/>
              <a:gd name="connsiteY2166" fmla="*/ 432448 h 6858000"/>
              <a:gd name="connsiteX2167" fmla="*/ 1371357 w 8031827"/>
              <a:gd name="connsiteY2167" fmla="*/ 430218 h 6858000"/>
              <a:gd name="connsiteX2168" fmla="*/ 1380280 w 8031827"/>
              <a:gd name="connsiteY2168" fmla="*/ 426650 h 6858000"/>
              <a:gd name="connsiteX2169" fmla="*/ 1387865 w 8031827"/>
              <a:gd name="connsiteY2169" fmla="*/ 423081 h 6858000"/>
              <a:gd name="connsiteX2170" fmla="*/ 1390987 w 8031827"/>
              <a:gd name="connsiteY2170" fmla="*/ 421296 h 6858000"/>
              <a:gd name="connsiteX2171" fmla="*/ 1394110 w 8031827"/>
              <a:gd name="connsiteY2171" fmla="*/ 418620 h 6858000"/>
              <a:gd name="connsiteX2172" fmla="*/ 1396786 w 8031827"/>
              <a:gd name="connsiteY2172" fmla="*/ 415943 h 6858000"/>
              <a:gd name="connsiteX2173" fmla="*/ 1398572 w 8031827"/>
              <a:gd name="connsiteY2173" fmla="*/ 412821 h 6858000"/>
              <a:gd name="connsiteX2174" fmla="*/ 1399909 w 8031827"/>
              <a:gd name="connsiteY2174" fmla="*/ 408805 h 6858000"/>
              <a:gd name="connsiteX2175" fmla="*/ 1400356 w 8031827"/>
              <a:gd name="connsiteY2175" fmla="*/ 403898 h 6858000"/>
              <a:gd name="connsiteX2176" fmla="*/ 1400356 w 8031827"/>
              <a:gd name="connsiteY2176" fmla="*/ 398098 h 6858000"/>
              <a:gd name="connsiteX2177" fmla="*/ 1399909 w 8031827"/>
              <a:gd name="connsiteY2177" fmla="*/ 390960 h 6858000"/>
              <a:gd name="connsiteX2178" fmla="*/ 1390541 w 8031827"/>
              <a:gd name="connsiteY2178" fmla="*/ 390514 h 6858000"/>
              <a:gd name="connsiteX2179" fmla="*/ 1382065 w 8031827"/>
              <a:gd name="connsiteY2179" fmla="*/ 390960 h 6858000"/>
              <a:gd name="connsiteX2180" fmla="*/ 1374481 w 8031827"/>
              <a:gd name="connsiteY2180" fmla="*/ 392299 h 6858000"/>
              <a:gd name="connsiteX2181" fmla="*/ 1367343 w 8031827"/>
              <a:gd name="connsiteY2181" fmla="*/ 394529 h 6858000"/>
              <a:gd name="connsiteX2182" fmla="*/ 1360205 w 8031827"/>
              <a:gd name="connsiteY2182" fmla="*/ 397653 h 6858000"/>
              <a:gd name="connsiteX2183" fmla="*/ 1353960 w 8031827"/>
              <a:gd name="connsiteY2183" fmla="*/ 401220 h 6858000"/>
              <a:gd name="connsiteX2184" fmla="*/ 1348159 w 8031827"/>
              <a:gd name="connsiteY2184" fmla="*/ 405683 h 6858000"/>
              <a:gd name="connsiteX2185" fmla="*/ 1342806 w 8031827"/>
              <a:gd name="connsiteY2185" fmla="*/ 410144 h 6858000"/>
              <a:gd name="connsiteX2186" fmla="*/ 1337900 w 8031827"/>
              <a:gd name="connsiteY2186" fmla="*/ 415497 h 6858000"/>
              <a:gd name="connsiteX2187" fmla="*/ 1333439 w 8031827"/>
              <a:gd name="connsiteY2187" fmla="*/ 421296 h 6858000"/>
              <a:gd name="connsiteX2188" fmla="*/ 1328978 w 8031827"/>
              <a:gd name="connsiteY2188" fmla="*/ 427097 h 6858000"/>
              <a:gd name="connsiteX2189" fmla="*/ 1324961 w 8031827"/>
              <a:gd name="connsiteY2189" fmla="*/ 433342 h 6858000"/>
              <a:gd name="connsiteX2190" fmla="*/ 1317379 w 8031827"/>
              <a:gd name="connsiteY2190" fmla="*/ 447171 h 6858000"/>
              <a:gd name="connsiteX2191" fmla="*/ 1310686 w 8031827"/>
              <a:gd name="connsiteY2191" fmla="*/ 461001 h 6858000"/>
              <a:gd name="connsiteX2192" fmla="*/ 1303549 w 8031827"/>
              <a:gd name="connsiteY2192" fmla="*/ 474830 h 6858000"/>
              <a:gd name="connsiteX2193" fmla="*/ 1296857 w 8031827"/>
              <a:gd name="connsiteY2193" fmla="*/ 488660 h 6858000"/>
              <a:gd name="connsiteX2194" fmla="*/ 1289719 w 8031827"/>
              <a:gd name="connsiteY2194" fmla="*/ 500705 h 6858000"/>
              <a:gd name="connsiteX2195" fmla="*/ 1285703 w 8031827"/>
              <a:gd name="connsiteY2195" fmla="*/ 506505 h 6858000"/>
              <a:gd name="connsiteX2196" fmla="*/ 1281689 w 8031827"/>
              <a:gd name="connsiteY2196" fmla="*/ 511412 h 6858000"/>
              <a:gd name="connsiteX2197" fmla="*/ 1277228 w 8031827"/>
              <a:gd name="connsiteY2197" fmla="*/ 516319 h 6858000"/>
              <a:gd name="connsiteX2198" fmla="*/ 1272320 w 8031827"/>
              <a:gd name="connsiteY2198" fmla="*/ 520334 h 6858000"/>
              <a:gd name="connsiteX2199" fmla="*/ 1267413 w 8031827"/>
              <a:gd name="connsiteY2199" fmla="*/ 524349 h 6858000"/>
              <a:gd name="connsiteX2200" fmla="*/ 1262060 w 8031827"/>
              <a:gd name="connsiteY2200" fmla="*/ 527026 h 6858000"/>
              <a:gd name="connsiteX2201" fmla="*/ 1256260 w 8031827"/>
              <a:gd name="connsiteY2201" fmla="*/ 528811 h 6858000"/>
              <a:gd name="connsiteX2202" fmla="*/ 1250015 w 8031827"/>
              <a:gd name="connsiteY2202" fmla="*/ 530148 h 6858000"/>
              <a:gd name="connsiteX2203" fmla="*/ 1243324 w 8031827"/>
              <a:gd name="connsiteY2203" fmla="*/ 530595 h 6858000"/>
              <a:gd name="connsiteX2204" fmla="*/ 1235739 w 8031827"/>
              <a:gd name="connsiteY2204" fmla="*/ 529703 h 6858000"/>
              <a:gd name="connsiteX2205" fmla="*/ 1290166 w 8031827"/>
              <a:gd name="connsiteY2205" fmla="*/ 572975 h 6858000"/>
              <a:gd name="connsiteX2206" fmla="*/ 1297750 w 8031827"/>
              <a:gd name="connsiteY2206" fmla="*/ 567177 h 6858000"/>
              <a:gd name="connsiteX2207" fmla="*/ 1303995 w 8031827"/>
              <a:gd name="connsiteY2207" fmla="*/ 561376 h 6858000"/>
              <a:gd name="connsiteX2208" fmla="*/ 1309349 w 8031827"/>
              <a:gd name="connsiteY2208" fmla="*/ 555131 h 6858000"/>
              <a:gd name="connsiteX2209" fmla="*/ 1313809 w 8031827"/>
              <a:gd name="connsiteY2209" fmla="*/ 548885 h 6858000"/>
              <a:gd name="connsiteX2210" fmla="*/ 1316931 w 8031827"/>
              <a:gd name="connsiteY2210" fmla="*/ 543086 h 6858000"/>
              <a:gd name="connsiteX2211" fmla="*/ 1319608 w 8031827"/>
              <a:gd name="connsiteY2211" fmla="*/ 536841 h 6858000"/>
              <a:gd name="connsiteX2212" fmla="*/ 1322287 w 8031827"/>
              <a:gd name="connsiteY2212" fmla="*/ 531041 h 6858000"/>
              <a:gd name="connsiteX2213" fmla="*/ 1323624 w 8031827"/>
              <a:gd name="connsiteY2213" fmla="*/ 524795 h 6858000"/>
              <a:gd name="connsiteX2214" fmla="*/ 1327640 w 8031827"/>
              <a:gd name="connsiteY2214" fmla="*/ 512751 h 6858000"/>
              <a:gd name="connsiteX2215" fmla="*/ 1329423 w 8031827"/>
              <a:gd name="connsiteY2215" fmla="*/ 506505 h 6858000"/>
              <a:gd name="connsiteX2216" fmla="*/ 1332100 w 8031827"/>
              <a:gd name="connsiteY2216" fmla="*/ 500259 h 6858000"/>
              <a:gd name="connsiteX2217" fmla="*/ 1334776 w 8031827"/>
              <a:gd name="connsiteY2217" fmla="*/ 494459 h 6858000"/>
              <a:gd name="connsiteX2218" fmla="*/ 1338345 w 8031827"/>
              <a:gd name="connsiteY2218" fmla="*/ 488213 h 6858000"/>
              <a:gd name="connsiteX2219" fmla="*/ 1342806 w 8031827"/>
              <a:gd name="connsiteY2219" fmla="*/ 482415 h 6858000"/>
              <a:gd name="connsiteX2220" fmla="*/ 1348607 w 8031827"/>
              <a:gd name="connsiteY2220" fmla="*/ 476614 h 6858000"/>
              <a:gd name="connsiteX2221" fmla="*/ 1354852 w 8031827"/>
              <a:gd name="connsiteY2221" fmla="*/ 479738 h 6858000"/>
              <a:gd name="connsiteX2222" fmla="*/ 1360651 w 8031827"/>
              <a:gd name="connsiteY2222" fmla="*/ 482860 h 6858000"/>
              <a:gd name="connsiteX2223" fmla="*/ 1365559 w 8031827"/>
              <a:gd name="connsiteY2223" fmla="*/ 486429 h 6858000"/>
              <a:gd name="connsiteX2224" fmla="*/ 1370466 w 8031827"/>
              <a:gd name="connsiteY2224" fmla="*/ 490445 h 6858000"/>
              <a:gd name="connsiteX2225" fmla="*/ 1374036 w 8031827"/>
              <a:gd name="connsiteY2225" fmla="*/ 494459 h 6858000"/>
              <a:gd name="connsiteX2226" fmla="*/ 1377158 w 8031827"/>
              <a:gd name="connsiteY2226" fmla="*/ 498920 h 6858000"/>
              <a:gd name="connsiteX2227" fmla="*/ 1379835 w 8031827"/>
              <a:gd name="connsiteY2227" fmla="*/ 502936 h 6858000"/>
              <a:gd name="connsiteX2228" fmla="*/ 1382065 w 8031827"/>
              <a:gd name="connsiteY2228" fmla="*/ 507397 h 6858000"/>
              <a:gd name="connsiteX2229" fmla="*/ 1383404 w 8031827"/>
              <a:gd name="connsiteY2229" fmla="*/ 511858 h 6858000"/>
              <a:gd name="connsiteX2230" fmla="*/ 1384741 w 8031827"/>
              <a:gd name="connsiteY2230" fmla="*/ 516319 h 6858000"/>
              <a:gd name="connsiteX2231" fmla="*/ 1385633 w 8031827"/>
              <a:gd name="connsiteY2231" fmla="*/ 521226 h 6858000"/>
              <a:gd name="connsiteX2232" fmla="*/ 1385633 w 8031827"/>
              <a:gd name="connsiteY2232" fmla="*/ 525687 h 6858000"/>
              <a:gd name="connsiteX2233" fmla="*/ 1385188 w 8031827"/>
              <a:gd name="connsiteY2233" fmla="*/ 530595 h 6858000"/>
              <a:gd name="connsiteX2234" fmla="*/ 1384741 w 8031827"/>
              <a:gd name="connsiteY2234" fmla="*/ 535502 h 6858000"/>
              <a:gd name="connsiteX2235" fmla="*/ 1383404 w 8031827"/>
              <a:gd name="connsiteY2235" fmla="*/ 539963 h 6858000"/>
              <a:gd name="connsiteX2236" fmla="*/ 1382511 w 8031827"/>
              <a:gd name="connsiteY2236" fmla="*/ 544871 h 6858000"/>
              <a:gd name="connsiteX2237" fmla="*/ 1394555 w 8031827"/>
              <a:gd name="connsiteY2237" fmla="*/ 535502 h 6858000"/>
              <a:gd name="connsiteX2238" fmla="*/ 1407493 w 8031827"/>
              <a:gd name="connsiteY2238" fmla="*/ 526134 h 6858000"/>
              <a:gd name="connsiteX2239" fmla="*/ 1419093 w 8031827"/>
              <a:gd name="connsiteY2239" fmla="*/ 517212 h 6858000"/>
              <a:gd name="connsiteX2240" fmla="*/ 1429353 w 8031827"/>
              <a:gd name="connsiteY2240" fmla="*/ 508735 h 6858000"/>
              <a:gd name="connsiteX2241" fmla="*/ 1437830 w 8031827"/>
              <a:gd name="connsiteY2241" fmla="*/ 501597 h 6858000"/>
              <a:gd name="connsiteX2242" fmla="*/ 1446752 w 8031827"/>
              <a:gd name="connsiteY2242" fmla="*/ 494459 h 6858000"/>
              <a:gd name="connsiteX2243" fmla="*/ 1456120 w 8031827"/>
              <a:gd name="connsiteY2243" fmla="*/ 487768 h 6858000"/>
              <a:gd name="connsiteX2244" fmla="*/ 1466381 w 8031827"/>
              <a:gd name="connsiteY2244" fmla="*/ 481076 h 6858000"/>
              <a:gd name="connsiteX2245" fmla="*/ 1486902 w 8031827"/>
              <a:gd name="connsiteY2245" fmla="*/ 469031 h 6858000"/>
              <a:gd name="connsiteX2246" fmla="*/ 1508761 w 8031827"/>
              <a:gd name="connsiteY2246" fmla="*/ 456985 h 6858000"/>
              <a:gd name="connsiteX2247" fmla="*/ 1530175 w 8031827"/>
              <a:gd name="connsiteY2247" fmla="*/ 445387 h 6858000"/>
              <a:gd name="connsiteX2248" fmla="*/ 1551143 w 8031827"/>
              <a:gd name="connsiteY2248" fmla="*/ 432895 h 6858000"/>
              <a:gd name="connsiteX2249" fmla="*/ 1560957 w 8031827"/>
              <a:gd name="connsiteY2249" fmla="*/ 426650 h 6858000"/>
              <a:gd name="connsiteX2250" fmla="*/ 1571217 w 8031827"/>
              <a:gd name="connsiteY2250" fmla="*/ 419957 h 6858000"/>
              <a:gd name="connsiteX2251" fmla="*/ 1580141 w 8031827"/>
              <a:gd name="connsiteY2251" fmla="*/ 412821 h 6858000"/>
              <a:gd name="connsiteX2252" fmla="*/ 1588616 w 8031827"/>
              <a:gd name="connsiteY2252" fmla="*/ 404791 h 6858000"/>
              <a:gd name="connsiteX2253" fmla="*/ 1596200 w 8031827"/>
              <a:gd name="connsiteY2253" fmla="*/ 398098 h 6858000"/>
              <a:gd name="connsiteX2254" fmla="*/ 1602892 w 8031827"/>
              <a:gd name="connsiteY2254" fmla="*/ 390514 h 6858000"/>
              <a:gd name="connsiteX2255" fmla="*/ 1609138 w 8031827"/>
              <a:gd name="connsiteY2255" fmla="*/ 382485 h 6858000"/>
              <a:gd name="connsiteX2256" fmla="*/ 1615829 w 8031827"/>
              <a:gd name="connsiteY2256" fmla="*/ 374008 h 6858000"/>
              <a:gd name="connsiteX2257" fmla="*/ 1627428 w 8031827"/>
              <a:gd name="connsiteY2257" fmla="*/ 357056 h 6858000"/>
              <a:gd name="connsiteX2258" fmla="*/ 1639026 w 8031827"/>
              <a:gd name="connsiteY2258" fmla="*/ 339211 h 6858000"/>
              <a:gd name="connsiteX2259" fmla="*/ 1650627 w 8031827"/>
              <a:gd name="connsiteY2259" fmla="*/ 321367 h 6858000"/>
              <a:gd name="connsiteX2260" fmla="*/ 1663564 w 8031827"/>
              <a:gd name="connsiteY2260" fmla="*/ 302630 h 6858000"/>
              <a:gd name="connsiteX2261" fmla="*/ 1669809 w 8031827"/>
              <a:gd name="connsiteY2261" fmla="*/ 293708 h 6858000"/>
              <a:gd name="connsiteX2262" fmla="*/ 1676500 w 8031827"/>
              <a:gd name="connsiteY2262" fmla="*/ 285232 h 6858000"/>
              <a:gd name="connsiteX2263" fmla="*/ 1684085 w 8031827"/>
              <a:gd name="connsiteY2263" fmla="*/ 276755 h 6858000"/>
              <a:gd name="connsiteX2264" fmla="*/ 1692115 w 8031827"/>
              <a:gd name="connsiteY2264" fmla="*/ 268280 h 6858000"/>
              <a:gd name="connsiteX2265" fmla="*/ 1707283 w 8031827"/>
              <a:gd name="connsiteY2265" fmla="*/ 252219 h 6858000"/>
              <a:gd name="connsiteX2266" fmla="*/ 1722896 w 8031827"/>
              <a:gd name="connsiteY2266" fmla="*/ 237052 h 6858000"/>
              <a:gd name="connsiteX2267" fmla="*/ 1754571 w 8031827"/>
              <a:gd name="connsiteY2267" fmla="*/ 206269 h 6858000"/>
              <a:gd name="connsiteX2268" fmla="*/ 1788029 w 8031827"/>
              <a:gd name="connsiteY2268" fmla="*/ 175933 h 6858000"/>
              <a:gd name="connsiteX2269" fmla="*/ 1821488 w 8031827"/>
              <a:gd name="connsiteY2269" fmla="*/ 145152 h 6858000"/>
              <a:gd name="connsiteX2270" fmla="*/ 1855839 w 8031827"/>
              <a:gd name="connsiteY2270" fmla="*/ 113477 h 6858000"/>
              <a:gd name="connsiteX2271" fmla="*/ 1890635 w 8031827"/>
              <a:gd name="connsiteY2271" fmla="*/ 80465 h 6858000"/>
              <a:gd name="connsiteX2272" fmla="*/ 1908034 w 8031827"/>
              <a:gd name="connsiteY2272" fmla="*/ 63067 h 6858000"/>
              <a:gd name="connsiteX2273" fmla="*/ 1925879 w 8031827"/>
              <a:gd name="connsiteY2273" fmla="*/ 45668 h 6858000"/>
              <a:gd name="connsiteX2274" fmla="*/ 1943277 w 8031827"/>
              <a:gd name="connsiteY2274" fmla="*/ 26931 h 6858000"/>
              <a:gd name="connsiteX2275" fmla="*/ 1960676 w 8031827"/>
              <a:gd name="connsiteY2275" fmla="*/ 8194 h 6858000"/>
              <a:gd name="connsiteX2276" fmla="*/ 1628291 w 8031827"/>
              <a:gd name="connsiteY2276" fmla="*/ 0 h 6858000"/>
              <a:gd name="connsiteX2277" fmla="*/ 1704218 w 8031827"/>
              <a:gd name="connsiteY2277" fmla="*/ 0 h 6858000"/>
              <a:gd name="connsiteX2278" fmla="*/ 1701484 w 8031827"/>
              <a:gd name="connsiteY2278" fmla="*/ 2717 h 6858000"/>
              <a:gd name="connsiteX2279" fmla="*/ 1697914 w 8031827"/>
              <a:gd name="connsiteY2279" fmla="*/ 6265 h 6858000"/>
              <a:gd name="connsiteX2280" fmla="*/ 1693452 w 8031827"/>
              <a:gd name="connsiteY2280" fmla="*/ 8038 h 6858000"/>
              <a:gd name="connsiteX2281" fmla="*/ 1689438 w 8031827"/>
              <a:gd name="connsiteY2281" fmla="*/ 9811 h 6858000"/>
              <a:gd name="connsiteX2282" fmla="*/ 1684977 w 8031827"/>
              <a:gd name="connsiteY2282" fmla="*/ 10698 h 6858000"/>
              <a:gd name="connsiteX2283" fmla="*/ 1680962 w 8031827"/>
              <a:gd name="connsiteY2283" fmla="*/ 10698 h 6858000"/>
              <a:gd name="connsiteX2284" fmla="*/ 1672933 w 8031827"/>
              <a:gd name="connsiteY2284" fmla="*/ 11140 h 6858000"/>
              <a:gd name="connsiteX2285" fmla="*/ 1668917 w 8031827"/>
              <a:gd name="connsiteY2285" fmla="*/ 11140 h 6858000"/>
              <a:gd name="connsiteX2286" fmla="*/ 1664455 w 8031827"/>
              <a:gd name="connsiteY2286" fmla="*/ 12027 h 6858000"/>
              <a:gd name="connsiteX2287" fmla="*/ 1660440 w 8031827"/>
              <a:gd name="connsiteY2287" fmla="*/ 12915 h 6858000"/>
              <a:gd name="connsiteX2288" fmla="*/ 1655980 w 8031827"/>
              <a:gd name="connsiteY2288" fmla="*/ 14688 h 6858000"/>
              <a:gd name="connsiteX2289" fmla="*/ 1652412 w 8031827"/>
              <a:gd name="connsiteY2289" fmla="*/ 16461 h 6858000"/>
              <a:gd name="connsiteX2290" fmla="*/ 1647949 w 8031827"/>
              <a:gd name="connsiteY2290" fmla="*/ 20450 h 6858000"/>
              <a:gd name="connsiteX2291" fmla="*/ 1643935 w 8031827"/>
              <a:gd name="connsiteY2291" fmla="*/ 24885 h 6858000"/>
              <a:gd name="connsiteX2292" fmla="*/ 1639920 w 8031827"/>
              <a:gd name="connsiteY2292" fmla="*/ 31535 h 6858000"/>
              <a:gd name="connsiteX2293" fmla="*/ 1675164 w 8031827"/>
              <a:gd name="connsiteY2293" fmla="*/ 69662 h 6858000"/>
              <a:gd name="connsiteX2294" fmla="*/ 1681409 w 8031827"/>
              <a:gd name="connsiteY2294" fmla="*/ 71436 h 6858000"/>
              <a:gd name="connsiteX2295" fmla="*/ 1687208 w 8031827"/>
              <a:gd name="connsiteY2295" fmla="*/ 71879 h 6858000"/>
              <a:gd name="connsiteX2296" fmla="*/ 1692561 w 8031827"/>
              <a:gd name="connsiteY2296" fmla="*/ 72322 h 6858000"/>
              <a:gd name="connsiteX2297" fmla="*/ 1697914 w 8031827"/>
              <a:gd name="connsiteY2297" fmla="*/ 72322 h 6858000"/>
              <a:gd name="connsiteX2298" fmla="*/ 1702822 w 8031827"/>
              <a:gd name="connsiteY2298" fmla="*/ 72322 h 6858000"/>
              <a:gd name="connsiteX2299" fmla="*/ 1707283 w 8031827"/>
              <a:gd name="connsiteY2299" fmla="*/ 71436 h 6858000"/>
              <a:gd name="connsiteX2300" fmla="*/ 1711744 w 8031827"/>
              <a:gd name="connsiteY2300" fmla="*/ 70549 h 6858000"/>
              <a:gd name="connsiteX2301" fmla="*/ 1715313 w 8031827"/>
              <a:gd name="connsiteY2301" fmla="*/ 69220 h 6858000"/>
              <a:gd name="connsiteX2302" fmla="*/ 1718881 w 8031827"/>
              <a:gd name="connsiteY2302" fmla="*/ 67003 h 6858000"/>
              <a:gd name="connsiteX2303" fmla="*/ 1722896 w 8031827"/>
              <a:gd name="connsiteY2303" fmla="*/ 65229 h 6858000"/>
              <a:gd name="connsiteX2304" fmla="*/ 1729589 w 8031827"/>
              <a:gd name="connsiteY2304" fmla="*/ 60352 h 6858000"/>
              <a:gd name="connsiteX2305" fmla="*/ 1735834 w 8031827"/>
              <a:gd name="connsiteY2305" fmla="*/ 54589 h 6858000"/>
              <a:gd name="connsiteX2306" fmla="*/ 1741633 w 8031827"/>
              <a:gd name="connsiteY2306" fmla="*/ 47495 h 6858000"/>
              <a:gd name="connsiteX2307" fmla="*/ 1754124 w 8031827"/>
              <a:gd name="connsiteY2307" fmla="*/ 32422 h 6858000"/>
              <a:gd name="connsiteX2308" fmla="*/ 1760371 w 8031827"/>
              <a:gd name="connsiteY2308" fmla="*/ 23998 h 6858000"/>
              <a:gd name="connsiteX2309" fmla="*/ 1767062 w 8031827"/>
              <a:gd name="connsiteY2309" fmla="*/ 16018 h 6858000"/>
              <a:gd name="connsiteX2310" fmla="*/ 1774646 w 8031827"/>
              <a:gd name="connsiteY2310" fmla="*/ 7594 h 6858000"/>
              <a:gd name="connsiteX2311" fmla="*/ 1782288 w 8031827"/>
              <a:gd name="connsiteY2311" fmla="*/ 0 h 6858000"/>
              <a:gd name="connsiteX2312" fmla="*/ 1821068 w 8031827"/>
              <a:gd name="connsiteY2312" fmla="*/ 0 h 6858000"/>
              <a:gd name="connsiteX2313" fmla="*/ 1821488 w 8031827"/>
              <a:gd name="connsiteY2313" fmla="*/ 501 h 6858000"/>
              <a:gd name="connsiteX2314" fmla="*/ 1822827 w 8031827"/>
              <a:gd name="connsiteY2314" fmla="*/ 3604 h 6858000"/>
              <a:gd name="connsiteX2315" fmla="*/ 1824165 w 8031827"/>
              <a:gd name="connsiteY2315" fmla="*/ 6265 h 6858000"/>
              <a:gd name="connsiteX2316" fmla="*/ 1824610 w 8031827"/>
              <a:gd name="connsiteY2316" fmla="*/ 8925 h 6858000"/>
              <a:gd name="connsiteX2317" fmla="*/ 1824610 w 8031827"/>
              <a:gd name="connsiteY2317" fmla="*/ 11140 h 6858000"/>
              <a:gd name="connsiteX2318" fmla="*/ 1824165 w 8031827"/>
              <a:gd name="connsiteY2318" fmla="*/ 13358 h 6858000"/>
              <a:gd name="connsiteX2319" fmla="*/ 1823273 w 8031827"/>
              <a:gd name="connsiteY2319" fmla="*/ 16018 h 6858000"/>
              <a:gd name="connsiteX2320" fmla="*/ 1822380 w 8031827"/>
              <a:gd name="connsiteY2320" fmla="*/ 18235 h 6858000"/>
              <a:gd name="connsiteX2321" fmla="*/ 1819257 w 8031827"/>
              <a:gd name="connsiteY2321" fmla="*/ 22225 h 6858000"/>
              <a:gd name="connsiteX2322" fmla="*/ 1814797 w 8031827"/>
              <a:gd name="connsiteY2322" fmla="*/ 26214 h 6858000"/>
              <a:gd name="connsiteX2323" fmla="*/ 1809443 w 8031827"/>
              <a:gd name="connsiteY2323" fmla="*/ 29761 h 6858000"/>
              <a:gd name="connsiteX2324" fmla="*/ 1804535 w 8031827"/>
              <a:gd name="connsiteY2324" fmla="*/ 32864 h 6858000"/>
              <a:gd name="connsiteX2325" fmla="*/ 1792045 w 8031827"/>
              <a:gd name="connsiteY2325" fmla="*/ 39959 h 6858000"/>
              <a:gd name="connsiteX2326" fmla="*/ 1786691 w 8031827"/>
              <a:gd name="connsiteY2326" fmla="*/ 43505 h 6858000"/>
              <a:gd name="connsiteX2327" fmla="*/ 1781785 w 8031827"/>
              <a:gd name="connsiteY2327" fmla="*/ 47052 h 6858000"/>
              <a:gd name="connsiteX2328" fmla="*/ 1776877 w 8031827"/>
              <a:gd name="connsiteY2328" fmla="*/ 51042 h 6858000"/>
              <a:gd name="connsiteX2329" fmla="*/ 1773753 w 8031827"/>
              <a:gd name="connsiteY2329" fmla="*/ 55032 h 6858000"/>
              <a:gd name="connsiteX2330" fmla="*/ 1771524 w 8031827"/>
              <a:gd name="connsiteY2330" fmla="*/ 58579 h 6858000"/>
              <a:gd name="connsiteX2331" fmla="*/ 1769292 w 8031827"/>
              <a:gd name="connsiteY2331" fmla="*/ 62569 h 6858000"/>
              <a:gd name="connsiteX2332" fmla="*/ 1765725 w 8031827"/>
              <a:gd name="connsiteY2332" fmla="*/ 71436 h 6858000"/>
              <a:gd name="connsiteX2333" fmla="*/ 1762601 w 8031827"/>
              <a:gd name="connsiteY2333" fmla="*/ 80746 h 6858000"/>
              <a:gd name="connsiteX2334" fmla="*/ 1759479 w 8031827"/>
              <a:gd name="connsiteY2334" fmla="*/ 90944 h 6858000"/>
              <a:gd name="connsiteX2335" fmla="*/ 1756356 w 8031827"/>
              <a:gd name="connsiteY2335" fmla="*/ 100696 h 6858000"/>
              <a:gd name="connsiteX2336" fmla="*/ 1752340 w 8031827"/>
              <a:gd name="connsiteY2336" fmla="*/ 110007 h 6858000"/>
              <a:gd name="connsiteX2337" fmla="*/ 1748772 w 8031827"/>
              <a:gd name="connsiteY2337" fmla="*/ 118430 h 6858000"/>
              <a:gd name="connsiteX2338" fmla="*/ 1746094 w 8031827"/>
              <a:gd name="connsiteY2338" fmla="*/ 121978 h 6858000"/>
              <a:gd name="connsiteX2339" fmla="*/ 1743864 w 8031827"/>
              <a:gd name="connsiteY2339" fmla="*/ 125524 h 6858000"/>
              <a:gd name="connsiteX2340" fmla="*/ 1735388 w 8031827"/>
              <a:gd name="connsiteY2340" fmla="*/ 135721 h 6858000"/>
              <a:gd name="connsiteX2341" fmla="*/ 1726466 w 8031827"/>
              <a:gd name="connsiteY2341" fmla="*/ 145031 h 6858000"/>
              <a:gd name="connsiteX2342" fmla="*/ 1707729 w 8031827"/>
              <a:gd name="connsiteY2342" fmla="*/ 163651 h 6858000"/>
              <a:gd name="connsiteX2343" fmla="*/ 1689438 w 8031827"/>
              <a:gd name="connsiteY2343" fmla="*/ 181385 h 6858000"/>
              <a:gd name="connsiteX2344" fmla="*/ 1670703 w 8031827"/>
              <a:gd name="connsiteY2344" fmla="*/ 198676 h 6858000"/>
              <a:gd name="connsiteX2345" fmla="*/ 1653303 w 8031827"/>
              <a:gd name="connsiteY2345" fmla="*/ 216410 h 6858000"/>
              <a:gd name="connsiteX2346" fmla="*/ 1645274 w 8031827"/>
              <a:gd name="connsiteY2346" fmla="*/ 224833 h 6858000"/>
              <a:gd name="connsiteX2347" fmla="*/ 1637242 w 8031827"/>
              <a:gd name="connsiteY2347" fmla="*/ 233257 h 6858000"/>
              <a:gd name="connsiteX2348" fmla="*/ 1630551 w 8031827"/>
              <a:gd name="connsiteY2348" fmla="*/ 242124 h 6858000"/>
              <a:gd name="connsiteX2349" fmla="*/ 1624752 w 8031827"/>
              <a:gd name="connsiteY2349" fmla="*/ 250547 h 6858000"/>
              <a:gd name="connsiteX2350" fmla="*/ 1619398 w 8031827"/>
              <a:gd name="connsiteY2350" fmla="*/ 259414 h 6858000"/>
              <a:gd name="connsiteX2351" fmla="*/ 1614491 w 8031827"/>
              <a:gd name="connsiteY2351" fmla="*/ 268281 h 6858000"/>
              <a:gd name="connsiteX2352" fmla="*/ 1605569 w 8031827"/>
              <a:gd name="connsiteY2352" fmla="*/ 266950 h 6858000"/>
              <a:gd name="connsiteX2353" fmla="*/ 1598877 w 8031827"/>
              <a:gd name="connsiteY2353" fmla="*/ 264735 h 6858000"/>
              <a:gd name="connsiteX2354" fmla="*/ 1593969 w 8031827"/>
              <a:gd name="connsiteY2354" fmla="*/ 262517 h 6858000"/>
              <a:gd name="connsiteX2355" fmla="*/ 1591738 w 8031827"/>
              <a:gd name="connsiteY2355" fmla="*/ 261187 h 6858000"/>
              <a:gd name="connsiteX2356" fmla="*/ 1590401 w 8031827"/>
              <a:gd name="connsiteY2356" fmla="*/ 259414 h 6858000"/>
              <a:gd name="connsiteX2357" fmla="*/ 1587726 w 8031827"/>
              <a:gd name="connsiteY2357" fmla="*/ 256311 h 6858000"/>
              <a:gd name="connsiteX2358" fmla="*/ 1586385 w 8031827"/>
              <a:gd name="connsiteY2358" fmla="*/ 251878 h 6858000"/>
              <a:gd name="connsiteX2359" fmla="*/ 1585494 w 8031827"/>
              <a:gd name="connsiteY2359" fmla="*/ 247888 h 6858000"/>
              <a:gd name="connsiteX2360" fmla="*/ 1585494 w 8031827"/>
              <a:gd name="connsiteY2360" fmla="*/ 243010 h 6858000"/>
              <a:gd name="connsiteX2361" fmla="*/ 1584602 w 8031827"/>
              <a:gd name="connsiteY2361" fmla="*/ 233257 h 6858000"/>
              <a:gd name="connsiteX2362" fmla="*/ 1583709 w 8031827"/>
              <a:gd name="connsiteY2362" fmla="*/ 227493 h 6858000"/>
              <a:gd name="connsiteX2363" fmla="*/ 1582371 w 8031827"/>
              <a:gd name="connsiteY2363" fmla="*/ 221286 h 6858000"/>
              <a:gd name="connsiteX2364" fmla="*/ 1579694 w 8031827"/>
              <a:gd name="connsiteY2364" fmla="*/ 215523 h 6858000"/>
              <a:gd name="connsiteX2365" fmla="*/ 1576125 w 8031827"/>
              <a:gd name="connsiteY2365" fmla="*/ 209317 h 6858000"/>
              <a:gd name="connsiteX2366" fmla="*/ 1570771 w 8031827"/>
              <a:gd name="connsiteY2366" fmla="*/ 203109 h 6858000"/>
              <a:gd name="connsiteX2367" fmla="*/ 1566756 w 8031827"/>
              <a:gd name="connsiteY2367" fmla="*/ 200006 h 6858000"/>
              <a:gd name="connsiteX2368" fmla="*/ 1563187 w 8031827"/>
              <a:gd name="connsiteY2368" fmla="*/ 196903 h 6858000"/>
              <a:gd name="connsiteX2369" fmla="*/ 1568987 w 8031827"/>
              <a:gd name="connsiteY2369" fmla="*/ 200449 h 6858000"/>
              <a:gd name="connsiteX2370" fmla="*/ 1574788 w 8031827"/>
              <a:gd name="connsiteY2370" fmla="*/ 203553 h 6858000"/>
              <a:gd name="connsiteX2371" fmla="*/ 1580141 w 8031827"/>
              <a:gd name="connsiteY2371" fmla="*/ 205769 h 6858000"/>
              <a:gd name="connsiteX2372" fmla="*/ 1585940 w 8031827"/>
              <a:gd name="connsiteY2372" fmla="*/ 207099 h 6858000"/>
              <a:gd name="connsiteX2373" fmla="*/ 1591738 w 8031827"/>
              <a:gd name="connsiteY2373" fmla="*/ 208430 h 6858000"/>
              <a:gd name="connsiteX2374" fmla="*/ 1597091 w 8031827"/>
              <a:gd name="connsiteY2374" fmla="*/ 208873 h 6858000"/>
              <a:gd name="connsiteX2375" fmla="*/ 1602892 w 8031827"/>
              <a:gd name="connsiteY2375" fmla="*/ 208430 h 6858000"/>
              <a:gd name="connsiteX2376" fmla="*/ 1608691 w 8031827"/>
              <a:gd name="connsiteY2376" fmla="*/ 207986 h 6858000"/>
              <a:gd name="connsiteX2377" fmla="*/ 1614044 w 8031827"/>
              <a:gd name="connsiteY2377" fmla="*/ 206655 h 6858000"/>
              <a:gd name="connsiteX2378" fmla="*/ 1619845 w 8031827"/>
              <a:gd name="connsiteY2378" fmla="*/ 205326 h 6858000"/>
              <a:gd name="connsiteX2379" fmla="*/ 1625199 w 8031827"/>
              <a:gd name="connsiteY2379" fmla="*/ 203109 h 6858000"/>
              <a:gd name="connsiteX2380" fmla="*/ 1630551 w 8031827"/>
              <a:gd name="connsiteY2380" fmla="*/ 200449 h 6858000"/>
              <a:gd name="connsiteX2381" fmla="*/ 1635904 w 8031827"/>
              <a:gd name="connsiteY2381" fmla="*/ 197789 h 6858000"/>
              <a:gd name="connsiteX2382" fmla="*/ 1641257 w 8031827"/>
              <a:gd name="connsiteY2382" fmla="*/ 194685 h 6858000"/>
              <a:gd name="connsiteX2383" fmla="*/ 1651072 w 8031827"/>
              <a:gd name="connsiteY2383" fmla="*/ 187149 h 6858000"/>
              <a:gd name="connsiteX2384" fmla="*/ 1661332 w 8031827"/>
              <a:gd name="connsiteY2384" fmla="*/ 178725 h 6858000"/>
              <a:gd name="connsiteX2385" fmla="*/ 1670255 w 8031827"/>
              <a:gd name="connsiteY2385" fmla="*/ 169415 h 6858000"/>
              <a:gd name="connsiteX2386" fmla="*/ 1678732 w 8031827"/>
              <a:gd name="connsiteY2386" fmla="*/ 159218 h 6858000"/>
              <a:gd name="connsiteX2387" fmla="*/ 1686762 w 8031827"/>
              <a:gd name="connsiteY2387" fmla="*/ 149466 h 6858000"/>
              <a:gd name="connsiteX2388" fmla="*/ 1693452 w 8031827"/>
              <a:gd name="connsiteY2388" fmla="*/ 138825 h 6858000"/>
              <a:gd name="connsiteX2389" fmla="*/ 1700145 w 8031827"/>
              <a:gd name="connsiteY2389" fmla="*/ 128184 h 6858000"/>
              <a:gd name="connsiteX2390" fmla="*/ 1705945 w 8031827"/>
              <a:gd name="connsiteY2390" fmla="*/ 118430 h 6858000"/>
              <a:gd name="connsiteX2391" fmla="*/ 1709960 w 8031827"/>
              <a:gd name="connsiteY2391" fmla="*/ 108677 h 6858000"/>
              <a:gd name="connsiteX2392" fmla="*/ 1701930 w 8031827"/>
              <a:gd name="connsiteY2392" fmla="*/ 103356 h 6858000"/>
              <a:gd name="connsiteX2393" fmla="*/ 1694346 w 8031827"/>
              <a:gd name="connsiteY2393" fmla="*/ 98923 h 6858000"/>
              <a:gd name="connsiteX2394" fmla="*/ 1686762 w 8031827"/>
              <a:gd name="connsiteY2394" fmla="*/ 94933 h 6858000"/>
              <a:gd name="connsiteX2395" fmla="*/ 1678732 w 8031827"/>
              <a:gd name="connsiteY2395" fmla="*/ 91386 h 6858000"/>
              <a:gd name="connsiteX2396" fmla="*/ 1670703 w 8031827"/>
              <a:gd name="connsiteY2396" fmla="*/ 88726 h 6858000"/>
              <a:gd name="connsiteX2397" fmla="*/ 1663564 w 8031827"/>
              <a:gd name="connsiteY2397" fmla="*/ 86509 h 6858000"/>
              <a:gd name="connsiteX2398" fmla="*/ 1655534 w 8031827"/>
              <a:gd name="connsiteY2398" fmla="*/ 85180 h 6858000"/>
              <a:gd name="connsiteX2399" fmla="*/ 1647949 w 8031827"/>
              <a:gd name="connsiteY2399" fmla="*/ 83849 h 6858000"/>
              <a:gd name="connsiteX2400" fmla="*/ 1640812 w 8031827"/>
              <a:gd name="connsiteY2400" fmla="*/ 83849 h 6858000"/>
              <a:gd name="connsiteX2401" fmla="*/ 1632781 w 8031827"/>
              <a:gd name="connsiteY2401" fmla="*/ 84736 h 6858000"/>
              <a:gd name="connsiteX2402" fmla="*/ 1625199 w 8031827"/>
              <a:gd name="connsiteY2402" fmla="*/ 85623 h 6858000"/>
              <a:gd name="connsiteX2403" fmla="*/ 1617615 w 8031827"/>
              <a:gd name="connsiteY2403" fmla="*/ 87397 h 6858000"/>
              <a:gd name="connsiteX2404" fmla="*/ 1610475 w 8031827"/>
              <a:gd name="connsiteY2404" fmla="*/ 89613 h 6858000"/>
              <a:gd name="connsiteX2405" fmla="*/ 1602892 w 8031827"/>
              <a:gd name="connsiteY2405" fmla="*/ 93160 h 6858000"/>
              <a:gd name="connsiteX2406" fmla="*/ 1596200 w 8031827"/>
              <a:gd name="connsiteY2406" fmla="*/ 96706 h 6858000"/>
              <a:gd name="connsiteX2407" fmla="*/ 1588616 w 8031827"/>
              <a:gd name="connsiteY2407" fmla="*/ 101583 h 6858000"/>
              <a:gd name="connsiteX2408" fmla="*/ 1593524 w 8031827"/>
              <a:gd name="connsiteY2408" fmla="*/ 108233 h 6858000"/>
              <a:gd name="connsiteX2409" fmla="*/ 1597539 w 8031827"/>
              <a:gd name="connsiteY2409" fmla="*/ 113997 h 6858000"/>
              <a:gd name="connsiteX2410" fmla="*/ 1602447 w 8031827"/>
              <a:gd name="connsiteY2410" fmla="*/ 119317 h 6858000"/>
              <a:gd name="connsiteX2411" fmla="*/ 1606906 w 8031827"/>
              <a:gd name="connsiteY2411" fmla="*/ 123750 h 6858000"/>
              <a:gd name="connsiteX2412" fmla="*/ 1611369 w 8031827"/>
              <a:gd name="connsiteY2412" fmla="*/ 127297 h 6858000"/>
              <a:gd name="connsiteX2413" fmla="*/ 1615830 w 8031827"/>
              <a:gd name="connsiteY2413" fmla="*/ 129957 h 6858000"/>
              <a:gd name="connsiteX2414" fmla="*/ 1619845 w 8031827"/>
              <a:gd name="connsiteY2414" fmla="*/ 131288 h 6858000"/>
              <a:gd name="connsiteX2415" fmla="*/ 1624306 w 8031827"/>
              <a:gd name="connsiteY2415" fmla="*/ 132617 h 6858000"/>
              <a:gd name="connsiteX2416" fmla="*/ 1627874 w 8031827"/>
              <a:gd name="connsiteY2416" fmla="*/ 132617 h 6858000"/>
              <a:gd name="connsiteX2417" fmla="*/ 1632336 w 8031827"/>
              <a:gd name="connsiteY2417" fmla="*/ 132174 h 6858000"/>
              <a:gd name="connsiteX2418" fmla="*/ 1636351 w 8031827"/>
              <a:gd name="connsiteY2418" fmla="*/ 130401 h 6858000"/>
              <a:gd name="connsiteX2419" fmla="*/ 1639920 w 8031827"/>
              <a:gd name="connsiteY2419" fmla="*/ 128184 h 6858000"/>
              <a:gd name="connsiteX2420" fmla="*/ 1643935 w 8031827"/>
              <a:gd name="connsiteY2420" fmla="*/ 125080 h 6858000"/>
              <a:gd name="connsiteX2421" fmla="*/ 1647504 w 8031827"/>
              <a:gd name="connsiteY2421" fmla="*/ 121091 h 6858000"/>
              <a:gd name="connsiteX2422" fmla="*/ 1651072 w 8031827"/>
              <a:gd name="connsiteY2422" fmla="*/ 116214 h 6858000"/>
              <a:gd name="connsiteX2423" fmla="*/ 1655088 w 8031827"/>
              <a:gd name="connsiteY2423" fmla="*/ 110450 h 6858000"/>
              <a:gd name="connsiteX2424" fmla="*/ 1654196 w 8031827"/>
              <a:gd name="connsiteY2424" fmla="*/ 116657 h 6858000"/>
              <a:gd name="connsiteX2425" fmla="*/ 1652858 w 8031827"/>
              <a:gd name="connsiteY2425" fmla="*/ 122421 h 6858000"/>
              <a:gd name="connsiteX2426" fmla="*/ 1651072 w 8031827"/>
              <a:gd name="connsiteY2426" fmla="*/ 127297 h 6858000"/>
              <a:gd name="connsiteX2427" fmla="*/ 1648395 w 8031827"/>
              <a:gd name="connsiteY2427" fmla="*/ 132174 h 6858000"/>
              <a:gd name="connsiteX2428" fmla="*/ 1645274 w 8031827"/>
              <a:gd name="connsiteY2428" fmla="*/ 135721 h 6858000"/>
              <a:gd name="connsiteX2429" fmla="*/ 1642152 w 8031827"/>
              <a:gd name="connsiteY2429" fmla="*/ 139267 h 6858000"/>
              <a:gd name="connsiteX2430" fmla="*/ 1638583 w 8031827"/>
              <a:gd name="connsiteY2430" fmla="*/ 141927 h 6858000"/>
              <a:gd name="connsiteX2431" fmla="*/ 1634122 w 8031827"/>
              <a:gd name="connsiteY2431" fmla="*/ 144587 h 6858000"/>
              <a:gd name="connsiteX2432" fmla="*/ 1629659 w 8031827"/>
              <a:gd name="connsiteY2432" fmla="*/ 146804 h 6858000"/>
              <a:gd name="connsiteX2433" fmla="*/ 1624752 w 8031827"/>
              <a:gd name="connsiteY2433" fmla="*/ 148135 h 6858000"/>
              <a:gd name="connsiteX2434" fmla="*/ 1619398 w 8031827"/>
              <a:gd name="connsiteY2434" fmla="*/ 149908 h 6858000"/>
              <a:gd name="connsiteX2435" fmla="*/ 1614044 w 8031827"/>
              <a:gd name="connsiteY2435" fmla="*/ 150795 h 6858000"/>
              <a:gd name="connsiteX2436" fmla="*/ 1602447 w 8031827"/>
              <a:gd name="connsiteY2436" fmla="*/ 152568 h 6858000"/>
              <a:gd name="connsiteX2437" fmla="*/ 1589955 w 8031827"/>
              <a:gd name="connsiteY2437" fmla="*/ 153012 h 6858000"/>
              <a:gd name="connsiteX2438" fmla="*/ 1563634 w 8031827"/>
              <a:gd name="connsiteY2438" fmla="*/ 153455 h 6858000"/>
              <a:gd name="connsiteX2439" fmla="*/ 1550697 w 8031827"/>
              <a:gd name="connsiteY2439" fmla="*/ 153899 h 6858000"/>
              <a:gd name="connsiteX2440" fmla="*/ 1537761 w 8031827"/>
              <a:gd name="connsiteY2440" fmla="*/ 154785 h 6858000"/>
              <a:gd name="connsiteX2441" fmla="*/ 1525714 w 8031827"/>
              <a:gd name="connsiteY2441" fmla="*/ 155672 h 6858000"/>
              <a:gd name="connsiteX2442" fmla="*/ 1519915 w 8031827"/>
              <a:gd name="connsiteY2442" fmla="*/ 156558 h 6858000"/>
              <a:gd name="connsiteX2443" fmla="*/ 1514116 w 8031827"/>
              <a:gd name="connsiteY2443" fmla="*/ 158332 h 6858000"/>
              <a:gd name="connsiteX2444" fmla="*/ 1508315 w 8031827"/>
              <a:gd name="connsiteY2444" fmla="*/ 159661 h 6858000"/>
              <a:gd name="connsiteX2445" fmla="*/ 1503407 w 8031827"/>
              <a:gd name="connsiteY2445" fmla="*/ 161878 h 6858000"/>
              <a:gd name="connsiteX2446" fmla="*/ 1498054 w 8031827"/>
              <a:gd name="connsiteY2446" fmla="*/ 164095 h 6858000"/>
              <a:gd name="connsiteX2447" fmla="*/ 1494040 w 8031827"/>
              <a:gd name="connsiteY2447" fmla="*/ 167198 h 6858000"/>
              <a:gd name="connsiteX2448" fmla="*/ 1491809 w 8031827"/>
              <a:gd name="connsiteY2448" fmla="*/ 163651 h 6858000"/>
              <a:gd name="connsiteX2449" fmla="*/ 1490471 w 8031827"/>
              <a:gd name="connsiteY2449" fmla="*/ 159661 h 6858000"/>
              <a:gd name="connsiteX2450" fmla="*/ 1490025 w 8031827"/>
              <a:gd name="connsiteY2450" fmla="*/ 156114 h 6858000"/>
              <a:gd name="connsiteX2451" fmla="*/ 1491363 w 8031827"/>
              <a:gd name="connsiteY2451" fmla="*/ 153012 h 6858000"/>
              <a:gd name="connsiteX2452" fmla="*/ 1492256 w 8031827"/>
              <a:gd name="connsiteY2452" fmla="*/ 149908 h 6858000"/>
              <a:gd name="connsiteX2453" fmla="*/ 1494487 w 8031827"/>
              <a:gd name="connsiteY2453" fmla="*/ 146804 h 6858000"/>
              <a:gd name="connsiteX2454" fmla="*/ 1498503 w 8031827"/>
              <a:gd name="connsiteY2454" fmla="*/ 139711 h 6858000"/>
              <a:gd name="connsiteX2455" fmla="*/ 1502963 w 8031827"/>
              <a:gd name="connsiteY2455" fmla="*/ 133504 h 6858000"/>
              <a:gd name="connsiteX2456" fmla="*/ 1504301 w 8031827"/>
              <a:gd name="connsiteY2456" fmla="*/ 130401 h 6858000"/>
              <a:gd name="connsiteX2457" fmla="*/ 1505639 w 8031827"/>
              <a:gd name="connsiteY2457" fmla="*/ 127297 h 6858000"/>
              <a:gd name="connsiteX2458" fmla="*/ 1506084 w 8031827"/>
              <a:gd name="connsiteY2458" fmla="*/ 123750 h 6858000"/>
              <a:gd name="connsiteX2459" fmla="*/ 1504747 w 8031827"/>
              <a:gd name="connsiteY2459" fmla="*/ 119761 h 6858000"/>
              <a:gd name="connsiteX2460" fmla="*/ 1503407 w 8031827"/>
              <a:gd name="connsiteY2460" fmla="*/ 116657 h 6858000"/>
              <a:gd name="connsiteX2461" fmla="*/ 1500286 w 8031827"/>
              <a:gd name="connsiteY2461" fmla="*/ 112666 h 6858000"/>
              <a:gd name="connsiteX2462" fmla="*/ 1511437 w 8031827"/>
              <a:gd name="connsiteY2462" fmla="*/ 102913 h 6858000"/>
              <a:gd name="connsiteX2463" fmla="*/ 1521699 w 8031827"/>
              <a:gd name="connsiteY2463" fmla="*/ 92273 h 6858000"/>
              <a:gd name="connsiteX2464" fmla="*/ 1543558 w 8031827"/>
              <a:gd name="connsiteY2464" fmla="*/ 71436 h 6858000"/>
              <a:gd name="connsiteX2465" fmla="*/ 1564973 w 8031827"/>
              <a:gd name="connsiteY2465" fmla="*/ 51042 h 6858000"/>
              <a:gd name="connsiteX2466" fmla="*/ 1574788 w 8031827"/>
              <a:gd name="connsiteY2466" fmla="*/ 41732 h 6858000"/>
              <a:gd name="connsiteX2467" fmla="*/ 1583709 w 8031827"/>
              <a:gd name="connsiteY2467" fmla="*/ 33308 h 6858000"/>
              <a:gd name="connsiteX2468" fmla="*/ 1599323 w 8031827"/>
              <a:gd name="connsiteY2468" fmla="*/ 21781 h 6858000"/>
              <a:gd name="connsiteX2469" fmla="*/ 1614491 w 8031827"/>
              <a:gd name="connsiteY2469" fmla="*/ 9811 h 6858000"/>
              <a:gd name="connsiteX2470" fmla="*/ 1622521 w 8031827"/>
              <a:gd name="connsiteY2470" fmla="*/ 4047 h 6858000"/>
              <a:gd name="connsiteX2471" fmla="*/ 1425701 w 8031827"/>
              <a:gd name="connsiteY2471" fmla="*/ 0 h 6858000"/>
              <a:gd name="connsiteX2472" fmla="*/ 1496804 w 8031827"/>
              <a:gd name="connsiteY2472" fmla="*/ 0 h 6858000"/>
              <a:gd name="connsiteX2473" fmla="*/ 1490918 w 8031827"/>
              <a:gd name="connsiteY2473" fmla="*/ 4395 h 6858000"/>
              <a:gd name="connsiteX2474" fmla="*/ 1476642 w 8031827"/>
              <a:gd name="connsiteY2474" fmla="*/ 15495 h 6858000"/>
              <a:gd name="connsiteX2475" fmla="*/ 1462365 w 8031827"/>
              <a:gd name="connsiteY2475" fmla="*/ 26595 h 6858000"/>
              <a:gd name="connsiteX2476" fmla="*/ 1455674 w 8031827"/>
              <a:gd name="connsiteY2476" fmla="*/ 32367 h 6858000"/>
              <a:gd name="connsiteX2477" fmla="*/ 1449874 w 8031827"/>
              <a:gd name="connsiteY2477" fmla="*/ 38139 h 6858000"/>
              <a:gd name="connsiteX2478" fmla="*/ 1444522 w 8031827"/>
              <a:gd name="connsiteY2478" fmla="*/ 43911 h 6858000"/>
              <a:gd name="connsiteX2479" fmla="*/ 1440061 w 8031827"/>
              <a:gd name="connsiteY2479" fmla="*/ 49683 h 6858000"/>
              <a:gd name="connsiteX2480" fmla="*/ 1436045 w 8031827"/>
              <a:gd name="connsiteY2480" fmla="*/ 43467 h 6858000"/>
              <a:gd name="connsiteX2481" fmla="*/ 1431584 w 8031827"/>
              <a:gd name="connsiteY2481" fmla="*/ 37251 h 6858000"/>
              <a:gd name="connsiteX2482" fmla="*/ 1428907 w 8031827"/>
              <a:gd name="connsiteY2482" fmla="*/ 31479 h 6858000"/>
              <a:gd name="connsiteX2483" fmla="*/ 1426231 w 8031827"/>
              <a:gd name="connsiteY2483" fmla="*/ 26151 h 6858000"/>
              <a:gd name="connsiteX2484" fmla="*/ 1424892 w 8031827"/>
              <a:gd name="connsiteY2484" fmla="*/ 21267 h 6858000"/>
              <a:gd name="connsiteX2485" fmla="*/ 1423554 w 8031827"/>
              <a:gd name="connsiteY2485" fmla="*/ 16827 h 6858000"/>
              <a:gd name="connsiteX2486" fmla="*/ 1423107 w 8031827"/>
              <a:gd name="connsiteY2486" fmla="*/ 11943 h 6858000"/>
              <a:gd name="connsiteX2487" fmla="*/ 1423107 w 8031827"/>
              <a:gd name="connsiteY2487" fmla="*/ 8391 h 6858000"/>
              <a:gd name="connsiteX2488" fmla="*/ 1424446 w 8031827"/>
              <a:gd name="connsiteY2488" fmla="*/ 4395 h 6858000"/>
              <a:gd name="connsiteX2489" fmla="*/ 1425338 w 8031827"/>
              <a:gd name="connsiteY2489" fmla="*/ 8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Lst>
            <a:rect l="l" t="t" r="r" b="b"/>
            <a:pathLst>
              <a:path w="8031827" h="6858000">
                <a:moveTo>
                  <a:pt x="881567" y="912915"/>
                </a:moveTo>
                <a:lnTo>
                  <a:pt x="883774" y="916064"/>
                </a:lnTo>
                <a:lnTo>
                  <a:pt x="884657" y="918761"/>
                </a:lnTo>
                <a:lnTo>
                  <a:pt x="885098" y="921909"/>
                </a:lnTo>
                <a:lnTo>
                  <a:pt x="885539" y="924606"/>
                </a:lnTo>
                <a:lnTo>
                  <a:pt x="885098" y="927304"/>
                </a:lnTo>
                <a:lnTo>
                  <a:pt x="884657" y="930452"/>
                </a:lnTo>
                <a:lnTo>
                  <a:pt x="882891" y="933149"/>
                </a:lnTo>
                <a:lnTo>
                  <a:pt x="882008" y="935847"/>
                </a:lnTo>
                <a:lnTo>
                  <a:pt x="877595" y="941692"/>
                </a:lnTo>
                <a:lnTo>
                  <a:pt x="872740" y="947987"/>
                </a:lnTo>
                <a:lnTo>
                  <a:pt x="866562" y="953834"/>
                </a:lnTo>
                <a:lnTo>
                  <a:pt x="859942" y="960578"/>
                </a:lnTo>
                <a:lnTo>
                  <a:pt x="846259" y="974067"/>
                </a:lnTo>
                <a:lnTo>
                  <a:pt x="839639" y="981261"/>
                </a:lnTo>
                <a:lnTo>
                  <a:pt x="833019" y="989356"/>
                </a:lnTo>
                <a:lnTo>
                  <a:pt x="827282" y="997899"/>
                </a:lnTo>
                <a:lnTo>
                  <a:pt x="822427" y="1006891"/>
                </a:lnTo>
                <a:lnTo>
                  <a:pt x="820661" y="1010938"/>
                </a:lnTo>
                <a:lnTo>
                  <a:pt x="818455" y="1016333"/>
                </a:lnTo>
                <a:lnTo>
                  <a:pt x="817573" y="1021279"/>
                </a:lnTo>
                <a:lnTo>
                  <a:pt x="816248" y="1026675"/>
                </a:lnTo>
                <a:lnTo>
                  <a:pt x="812275" y="1023529"/>
                </a:lnTo>
                <a:lnTo>
                  <a:pt x="809186" y="1020830"/>
                </a:lnTo>
                <a:lnTo>
                  <a:pt x="806538" y="1017682"/>
                </a:lnTo>
                <a:lnTo>
                  <a:pt x="804772" y="1013636"/>
                </a:lnTo>
                <a:lnTo>
                  <a:pt x="803890" y="1010488"/>
                </a:lnTo>
                <a:lnTo>
                  <a:pt x="803007" y="1006891"/>
                </a:lnTo>
                <a:lnTo>
                  <a:pt x="803007" y="1003294"/>
                </a:lnTo>
                <a:lnTo>
                  <a:pt x="803449" y="999248"/>
                </a:lnTo>
                <a:lnTo>
                  <a:pt x="804332" y="995650"/>
                </a:lnTo>
                <a:lnTo>
                  <a:pt x="805656" y="992054"/>
                </a:lnTo>
                <a:lnTo>
                  <a:pt x="807421" y="987557"/>
                </a:lnTo>
                <a:lnTo>
                  <a:pt x="809628" y="983959"/>
                </a:lnTo>
                <a:lnTo>
                  <a:pt x="814923" y="975865"/>
                </a:lnTo>
                <a:lnTo>
                  <a:pt x="821544" y="967772"/>
                </a:lnTo>
                <a:lnTo>
                  <a:pt x="829047" y="959679"/>
                </a:lnTo>
                <a:lnTo>
                  <a:pt x="836992" y="952035"/>
                </a:lnTo>
                <a:lnTo>
                  <a:pt x="853761" y="936747"/>
                </a:lnTo>
                <a:lnTo>
                  <a:pt x="868770" y="923707"/>
                </a:lnTo>
                <a:close/>
                <a:moveTo>
                  <a:pt x="1197820" y="694317"/>
                </a:moveTo>
                <a:lnTo>
                  <a:pt x="1204957" y="701945"/>
                </a:lnTo>
                <a:lnTo>
                  <a:pt x="1207634" y="705086"/>
                </a:lnTo>
                <a:lnTo>
                  <a:pt x="1209419" y="708676"/>
                </a:lnTo>
                <a:lnTo>
                  <a:pt x="1211203" y="711816"/>
                </a:lnTo>
                <a:lnTo>
                  <a:pt x="1212096" y="715406"/>
                </a:lnTo>
                <a:lnTo>
                  <a:pt x="1212987" y="717649"/>
                </a:lnTo>
                <a:lnTo>
                  <a:pt x="1213433" y="721239"/>
                </a:lnTo>
                <a:lnTo>
                  <a:pt x="1213433" y="723931"/>
                </a:lnTo>
                <a:lnTo>
                  <a:pt x="1213433" y="726175"/>
                </a:lnTo>
                <a:lnTo>
                  <a:pt x="1212096" y="728867"/>
                </a:lnTo>
                <a:lnTo>
                  <a:pt x="1211649" y="731109"/>
                </a:lnTo>
                <a:lnTo>
                  <a:pt x="1208527" y="736494"/>
                </a:lnTo>
                <a:lnTo>
                  <a:pt x="1204957" y="740980"/>
                </a:lnTo>
                <a:lnTo>
                  <a:pt x="1200497" y="745018"/>
                </a:lnTo>
                <a:lnTo>
                  <a:pt x="1195143" y="749506"/>
                </a:lnTo>
                <a:lnTo>
                  <a:pt x="1183990" y="756685"/>
                </a:lnTo>
                <a:lnTo>
                  <a:pt x="1172392" y="764761"/>
                </a:lnTo>
                <a:lnTo>
                  <a:pt x="1167037" y="768350"/>
                </a:lnTo>
                <a:lnTo>
                  <a:pt x="1162576" y="772388"/>
                </a:lnTo>
                <a:lnTo>
                  <a:pt x="1155438" y="765209"/>
                </a:lnTo>
                <a:lnTo>
                  <a:pt x="1152762" y="761620"/>
                </a:lnTo>
                <a:lnTo>
                  <a:pt x="1150976" y="758479"/>
                </a:lnTo>
                <a:lnTo>
                  <a:pt x="1148747" y="755339"/>
                </a:lnTo>
                <a:lnTo>
                  <a:pt x="1147408" y="751749"/>
                </a:lnTo>
                <a:lnTo>
                  <a:pt x="1146963" y="749506"/>
                </a:lnTo>
                <a:lnTo>
                  <a:pt x="1146516" y="745916"/>
                </a:lnTo>
                <a:lnTo>
                  <a:pt x="1146516" y="743224"/>
                </a:lnTo>
                <a:lnTo>
                  <a:pt x="1146516" y="740980"/>
                </a:lnTo>
                <a:lnTo>
                  <a:pt x="1147408" y="738288"/>
                </a:lnTo>
                <a:lnTo>
                  <a:pt x="1148300" y="735596"/>
                </a:lnTo>
                <a:lnTo>
                  <a:pt x="1151424" y="730661"/>
                </a:lnTo>
                <a:lnTo>
                  <a:pt x="1154993" y="726175"/>
                </a:lnTo>
                <a:lnTo>
                  <a:pt x="1159454" y="722136"/>
                </a:lnTo>
                <a:lnTo>
                  <a:pt x="1164807" y="717649"/>
                </a:lnTo>
                <a:lnTo>
                  <a:pt x="1176406" y="710022"/>
                </a:lnTo>
                <a:lnTo>
                  <a:pt x="1187558" y="701945"/>
                </a:lnTo>
                <a:lnTo>
                  <a:pt x="1193359" y="697907"/>
                </a:lnTo>
                <a:close/>
                <a:moveTo>
                  <a:pt x="1104238" y="645245"/>
                </a:moveTo>
                <a:lnTo>
                  <a:pt x="1110169" y="650563"/>
                </a:lnTo>
                <a:lnTo>
                  <a:pt x="1114731" y="655881"/>
                </a:lnTo>
                <a:lnTo>
                  <a:pt x="1117469" y="661198"/>
                </a:lnTo>
                <a:lnTo>
                  <a:pt x="1118839" y="666960"/>
                </a:lnTo>
                <a:lnTo>
                  <a:pt x="1119750" y="672721"/>
                </a:lnTo>
                <a:lnTo>
                  <a:pt x="1118839" y="678039"/>
                </a:lnTo>
                <a:lnTo>
                  <a:pt x="1117469" y="683356"/>
                </a:lnTo>
                <a:lnTo>
                  <a:pt x="1114731" y="688674"/>
                </a:lnTo>
                <a:lnTo>
                  <a:pt x="1111538" y="693549"/>
                </a:lnTo>
                <a:lnTo>
                  <a:pt x="1107432" y="697980"/>
                </a:lnTo>
                <a:lnTo>
                  <a:pt x="1102868" y="701969"/>
                </a:lnTo>
                <a:lnTo>
                  <a:pt x="1097851" y="705514"/>
                </a:lnTo>
                <a:lnTo>
                  <a:pt x="1092375" y="708174"/>
                </a:lnTo>
                <a:lnTo>
                  <a:pt x="1086444" y="710389"/>
                </a:lnTo>
                <a:lnTo>
                  <a:pt x="1080968" y="711719"/>
                </a:lnTo>
                <a:lnTo>
                  <a:pt x="1075038" y="712162"/>
                </a:lnTo>
                <a:lnTo>
                  <a:pt x="1068650" y="705514"/>
                </a:lnTo>
                <a:lnTo>
                  <a:pt x="1063631" y="699754"/>
                </a:lnTo>
                <a:lnTo>
                  <a:pt x="1060893" y="693993"/>
                </a:lnTo>
                <a:lnTo>
                  <a:pt x="1059524" y="689118"/>
                </a:lnTo>
                <a:lnTo>
                  <a:pt x="1059524" y="684243"/>
                </a:lnTo>
                <a:lnTo>
                  <a:pt x="1060438" y="680255"/>
                </a:lnTo>
                <a:lnTo>
                  <a:pt x="1062718" y="676709"/>
                </a:lnTo>
                <a:lnTo>
                  <a:pt x="1065455" y="673164"/>
                </a:lnTo>
                <a:lnTo>
                  <a:pt x="1069106" y="669619"/>
                </a:lnTo>
                <a:lnTo>
                  <a:pt x="1073668" y="666516"/>
                </a:lnTo>
                <a:lnTo>
                  <a:pt x="1083706" y="660313"/>
                </a:lnTo>
                <a:lnTo>
                  <a:pt x="1094200" y="653221"/>
                </a:lnTo>
                <a:lnTo>
                  <a:pt x="1099676" y="649676"/>
                </a:lnTo>
                <a:close/>
                <a:moveTo>
                  <a:pt x="783106" y="585023"/>
                </a:moveTo>
                <a:lnTo>
                  <a:pt x="791524" y="593004"/>
                </a:lnTo>
                <a:lnTo>
                  <a:pt x="798611" y="600986"/>
                </a:lnTo>
                <a:lnTo>
                  <a:pt x="801268" y="604090"/>
                </a:lnTo>
                <a:lnTo>
                  <a:pt x="803482" y="607637"/>
                </a:lnTo>
                <a:lnTo>
                  <a:pt x="804812" y="610741"/>
                </a:lnTo>
                <a:lnTo>
                  <a:pt x="806141" y="614289"/>
                </a:lnTo>
                <a:lnTo>
                  <a:pt x="807025" y="617836"/>
                </a:lnTo>
                <a:lnTo>
                  <a:pt x="807469" y="620053"/>
                </a:lnTo>
                <a:lnTo>
                  <a:pt x="807469" y="623601"/>
                </a:lnTo>
                <a:lnTo>
                  <a:pt x="807469" y="626262"/>
                </a:lnTo>
                <a:lnTo>
                  <a:pt x="806583" y="629366"/>
                </a:lnTo>
                <a:lnTo>
                  <a:pt x="806141" y="631139"/>
                </a:lnTo>
                <a:lnTo>
                  <a:pt x="802596" y="636460"/>
                </a:lnTo>
                <a:lnTo>
                  <a:pt x="799053" y="640894"/>
                </a:lnTo>
                <a:lnTo>
                  <a:pt x="794181" y="644886"/>
                </a:lnTo>
                <a:lnTo>
                  <a:pt x="789308" y="647990"/>
                </a:lnTo>
                <a:lnTo>
                  <a:pt x="782665" y="651537"/>
                </a:lnTo>
                <a:lnTo>
                  <a:pt x="776462" y="654198"/>
                </a:lnTo>
                <a:lnTo>
                  <a:pt x="769818" y="655971"/>
                </a:lnTo>
                <a:lnTo>
                  <a:pt x="762288" y="657746"/>
                </a:lnTo>
                <a:lnTo>
                  <a:pt x="755201" y="658632"/>
                </a:lnTo>
                <a:lnTo>
                  <a:pt x="752100" y="657302"/>
                </a:lnTo>
                <a:lnTo>
                  <a:pt x="750328" y="655084"/>
                </a:lnTo>
                <a:lnTo>
                  <a:pt x="748114" y="653311"/>
                </a:lnTo>
                <a:lnTo>
                  <a:pt x="746784" y="651537"/>
                </a:lnTo>
                <a:lnTo>
                  <a:pt x="745898" y="649319"/>
                </a:lnTo>
                <a:lnTo>
                  <a:pt x="745457" y="647102"/>
                </a:lnTo>
                <a:lnTo>
                  <a:pt x="745013" y="644886"/>
                </a:lnTo>
                <a:lnTo>
                  <a:pt x="745013" y="643112"/>
                </a:lnTo>
                <a:lnTo>
                  <a:pt x="745898" y="638235"/>
                </a:lnTo>
                <a:lnTo>
                  <a:pt x="748556" y="633800"/>
                </a:lnTo>
                <a:lnTo>
                  <a:pt x="751213" y="628479"/>
                </a:lnTo>
                <a:lnTo>
                  <a:pt x="754760" y="624045"/>
                </a:lnTo>
                <a:lnTo>
                  <a:pt x="763618" y="613845"/>
                </a:lnTo>
                <a:lnTo>
                  <a:pt x="772034" y="604090"/>
                </a:lnTo>
                <a:lnTo>
                  <a:pt x="776019" y="599211"/>
                </a:lnTo>
                <a:lnTo>
                  <a:pt x="779121" y="594334"/>
                </a:lnTo>
                <a:lnTo>
                  <a:pt x="781778" y="589900"/>
                </a:lnTo>
                <a:close/>
                <a:moveTo>
                  <a:pt x="964949" y="506952"/>
                </a:moveTo>
                <a:lnTo>
                  <a:pt x="967625" y="509190"/>
                </a:lnTo>
                <a:lnTo>
                  <a:pt x="970301" y="510982"/>
                </a:lnTo>
                <a:lnTo>
                  <a:pt x="972533" y="513668"/>
                </a:lnTo>
                <a:lnTo>
                  <a:pt x="974317" y="516355"/>
                </a:lnTo>
                <a:lnTo>
                  <a:pt x="975655" y="519489"/>
                </a:lnTo>
                <a:lnTo>
                  <a:pt x="976101" y="522624"/>
                </a:lnTo>
                <a:lnTo>
                  <a:pt x="977439" y="529789"/>
                </a:lnTo>
                <a:lnTo>
                  <a:pt x="977886" y="537400"/>
                </a:lnTo>
                <a:lnTo>
                  <a:pt x="976994" y="545013"/>
                </a:lnTo>
                <a:lnTo>
                  <a:pt x="974762" y="560237"/>
                </a:lnTo>
                <a:lnTo>
                  <a:pt x="974317" y="567401"/>
                </a:lnTo>
                <a:lnTo>
                  <a:pt x="973424" y="573671"/>
                </a:lnTo>
                <a:lnTo>
                  <a:pt x="973424" y="579044"/>
                </a:lnTo>
                <a:lnTo>
                  <a:pt x="974317" y="581732"/>
                </a:lnTo>
                <a:lnTo>
                  <a:pt x="974762" y="583523"/>
                </a:lnTo>
                <a:lnTo>
                  <a:pt x="975655" y="585762"/>
                </a:lnTo>
                <a:lnTo>
                  <a:pt x="977439" y="586657"/>
                </a:lnTo>
                <a:lnTo>
                  <a:pt x="978777" y="587553"/>
                </a:lnTo>
                <a:lnTo>
                  <a:pt x="981008" y="587553"/>
                </a:lnTo>
                <a:lnTo>
                  <a:pt x="983686" y="587553"/>
                </a:lnTo>
                <a:lnTo>
                  <a:pt x="986807" y="587105"/>
                </a:lnTo>
                <a:lnTo>
                  <a:pt x="990376" y="586209"/>
                </a:lnTo>
                <a:lnTo>
                  <a:pt x="994836" y="584418"/>
                </a:lnTo>
                <a:lnTo>
                  <a:pt x="995729" y="588896"/>
                </a:lnTo>
                <a:lnTo>
                  <a:pt x="997070" y="592478"/>
                </a:lnTo>
                <a:lnTo>
                  <a:pt x="997070" y="596060"/>
                </a:lnTo>
                <a:lnTo>
                  <a:pt x="997070" y="600091"/>
                </a:lnTo>
                <a:lnTo>
                  <a:pt x="995729" y="602776"/>
                </a:lnTo>
                <a:lnTo>
                  <a:pt x="994836" y="605912"/>
                </a:lnTo>
                <a:lnTo>
                  <a:pt x="993054" y="608599"/>
                </a:lnTo>
                <a:lnTo>
                  <a:pt x="991715" y="610390"/>
                </a:lnTo>
                <a:lnTo>
                  <a:pt x="989038" y="612628"/>
                </a:lnTo>
                <a:lnTo>
                  <a:pt x="986361" y="614420"/>
                </a:lnTo>
                <a:lnTo>
                  <a:pt x="983686" y="615315"/>
                </a:lnTo>
                <a:lnTo>
                  <a:pt x="980563" y="616658"/>
                </a:lnTo>
                <a:lnTo>
                  <a:pt x="972978" y="618001"/>
                </a:lnTo>
                <a:lnTo>
                  <a:pt x="965840" y="618450"/>
                </a:lnTo>
                <a:lnTo>
                  <a:pt x="957810" y="617554"/>
                </a:lnTo>
                <a:lnTo>
                  <a:pt x="949335" y="615315"/>
                </a:lnTo>
                <a:lnTo>
                  <a:pt x="941303" y="612180"/>
                </a:lnTo>
                <a:lnTo>
                  <a:pt x="933274" y="608599"/>
                </a:lnTo>
                <a:lnTo>
                  <a:pt x="929704" y="605912"/>
                </a:lnTo>
                <a:lnTo>
                  <a:pt x="926583" y="602776"/>
                </a:lnTo>
                <a:lnTo>
                  <a:pt x="923460" y="600091"/>
                </a:lnTo>
                <a:lnTo>
                  <a:pt x="919891" y="596060"/>
                </a:lnTo>
                <a:lnTo>
                  <a:pt x="917660" y="592478"/>
                </a:lnTo>
                <a:lnTo>
                  <a:pt x="914983" y="588896"/>
                </a:lnTo>
                <a:lnTo>
                  <a:pt x="912752" y="584418"/>
                </a:lnTo>
                <a:lnTo>
                  <a:pt x="910967" y="580389"/>
                </a:lnTo>
                <a:lnTo>
                  <a:pt x="912306" y="583970"/>
                </a:lnTo>
                <a:lnTo>
                  <a:pt x="912306" y="588448"/>
                </a:lnTo>
                <a:lnTo>
                  <a:pt x="910967" y="592926"/>
                </a:lnTo>
                <a:lnTo>
                  <a:pt x="910522" y="597403"/>
                </a:lnTo>
                <a:lnTo>
                  <a:pt x="907845" y="606359"/>
                </a:lnTo>
                <a:lnTo>
                  <a:pt x="905615" y="614868"/>
                </a:lnTo>
                <a:lnTo>
                  <a:pt x="905168" y="619793"/>
                </a:lnTo>
                <a:lnTo>
                  <a:pt x="905168" y="623823"/>
                </a:lnTo>
                <a:lnTo>
                  <a:pt x="905615" y="628301"/>
                </a:lnTo>
                <a:lnTo>
                  <a:pt x="907845" y="631882"/>
                </a:lnTo>
                <a:lnTo>
                  <a:pt x="910967" y="635913"/>
                </a:lnTo>
                <a:lnTo>
                  <a:pt x="915428" y="639943"/>
                </a:lnTo>
                <a:lnTo>
                  <a:pt x="921229" y="643525"/>
                </a:lnTo>
                <a:lnTo>
                  <a:pt x="928366" y="647108"/>
                </a:lnTo>
                <a:lnTo>
                  <a:pt x="921675" y="665467"/>
                </a:lnTo>
                <a:lnTo>
                  <a:pt x="913645" y="682035"/>
                </a:lnTo>
                <a:lnTo>
                  <a:pt x="905615" y="697259"/>
                </a:lnTo>
                <a:lnTo>
                  <a:pt x="898031" y="711140"/>
                </a:lnTo>
                <a:lnTo>
                  <a:pt x="888661" y="724126"/>
                </a:lnTo>
                <a:lnTo>
                  <a:pt x="880186" y="736217"/>
                </a:lnTo>
                <a:lnTo>
                  <a:pt x="871265" y="747411"/>
                </a:lnTo>
                <a:lnTo>
                  <a:pt x="862788" y="758159"/>
                </a:lnTo>
                <a:lnTo>
                  <a:pt x="844944" y="778756"/>
                </a:lnTo>
                <a:lnTo>
                  <a:pt x="836466" y="788607"/>
                </a:lnTo>
                <a:lnTo>
                  <a:pt x="827990" y="799354"/>
                </a:lnTo>
                <a:lnTo>
                  <a:pt x="819961" y="810102"/>
                </a:lnTo>
                <a:lnTo>
                  <a:pt x="812377" y="821744"/>
                </a:lnTo>
                <a:lnTo>
                  <a:pt x="805686" y="834729"/>
                </a:lnTo>
                <a:lnTo>
                  <a:pt x="799439" y="847715"/>
                </a:lnTo>
                <a:lnTo>
                  <a:pt x="794978" y="843685"/>
                </a:lnTo>
                <a:lnTo>
                  <a:pt x="790964" y="839655"/>
                </a:lnTo>
                <a:lnTo>
                  <a:pt x="787841" y="836520"/>
                </a:lnTo>
                <a:lnTo>
                  <a:pt x="783825" y="835177"/>
                </a:lnTo>
                <a:lnTo>
                  <a:pt x="781149" y="833386"/>
                </a:lnTo>
                <a:lnTo>
                  <a:pt x="778026" y="832939"/>
                </a:lnTo>
                <a:lnTo>
                  <a:pt x="775348" y="832939"/>
                </a:lnTo>
                <a:lnTo>
                  <a:pt x="773120" y="833386"/>
                </a:lnTo>
                <a:lnTo>
                  <a:pt x="770442" y="833834"/>
                </a:lnTo>
                <a:lnTo>
                  <a:pt x="768657" y="835625"/>
                </a:lnTo>
                <a:lnTo>
                  <a:pt x="764643" y="839207"/>
                </a:lnTo>
                <a:lnTo>
                  <a:pt x="761073" y="844133"/>
                </a:lnTo>
                <a:lnTo>
                  <a:pt x="757504" y="849506"/>
                </a:lnTo>
                <a:lnTo>
                  <a:pt x="754383" y="854433"/>
                </a:lnTo>
                <a:lnTo>
                  <a:pt x="750367" y="858910"/>
                </a:lnTo>
                <a:lnTo>
                  <a:pt x="746352" y="862940"/>
                </a:lnTo>
                <a:lnTo>
                  <a:pt x="744122" y="864284"/>
                </a:lnTo>
                <a:lnTo>
                  <a:pt x="741890" y="865627"/>
                </a:lnTo>
                <a:lnTo>
                  <a:pt x="739214" y="866073"/>
                </a:lnTo>
                <a:lnTo>
                  <a:pt x="736537" y="866073"/>
                </a:lnTo>
                <a:lnTo>
                  <a:pt x="734306" y="865627"/>
                </a:lnTo>
                <a:lnTo>
                  <a:pt x="730736" y="863835"/>
                </a:lnTo>
                <a:lnTo>
                  <a:pt x="727614" y="861597"/>
                </a:lnTo>
                <a:lnTo>
                  <a:pt x="724046" y="858910"/>
                </a:lnTo>
                <a:lnTo>
                  <a:pt x="720477" y="855776"/>
                </a:lnTo>
                <a:lnTo>
                  <a:pt x="716017" y="850849"/>
                </a:lnTo>
                <a:lnTo>
                  <a:pt x="724046" y="844581"/>
                </a:lnTo>
                <a:lnTo>
                  <a:pt x="730736" y="838312"/>
                </a:lnTo>
                <a:lnTo>
                  <a:pt x="737429" y="831147"/>
                </a:lnTo>
                <a:lnTo>
                  <a:pt x="743229" y="824429"/>
                </a:lnTo>
                <a:lnTo>
                  <a:pt x="748581" y="816818"/>
                </a:lnTo>
                <a:lnTo>
                  <a:pt x="753489" y="810102"/>
                </a:lnTo>
                <a:lnTo>
                  <a:pt x="762859" y="795325"/>
                </a:lnTo>
                <a:lnTo>
                  <a:pt x="771781" y="780996"/>
                </a:lnTo>
                <a:lnTo>
                  <a:pt x="780702" y="767113"/>
                </a:lnTo>
                <a:lnTo>
                  <a:pt x="785610" y="760397"/>
                </a:lnTo>
                <a:lnTo>
                  <a:pt x="790070" y="754576"/>
                </a:lnTo>
                <a:lnTo>
                  <a:pt x="796318" y="748754"/>
                </a:lnTo>
                <a:lnTo>
                  <a:pt x="802116" y="743381"/>
                </a:lnTo>
                <a:lnTo>
                  <a:pt x="802562" y="743381"/>
                </a:lnTo>
                <a:lnTo>
                  <a:pt x="803454" y="744277"/>
                </a:lnTo>
                <a:lnTo>
                  <a:pt x="807023" y="745620"/>
                </a:lnTo>
                <a:lnTo>
                  <a:pt x="816392" y="752784"/>
                </a:lnTo>
                <a:lnTo>
                  <a:pt x="825314" y="759502"/>
                </a:lnTo>
                <a:lnTo>
                  <a:pt x="828882" y="761740"/>
                </a:lnTo>
                <a:lnTo>
                  <a:pt x="830667" y="762189"/>
                </a:lnTo>
                <a:lnTo>
                  <a:pt x="831558" y="762189"/>
                </a:lnTo>
                <a:lnTo>
                  <a:pt x="834682" y="761293"/>
                </a:lnTo>
                <a:lnTo>
                  <a:pt x="837804" y="759054"/>
                </a:lnTo>
                <a:lnTo>
                  <a:pt x="840928" y="756367"/>
                </a:lnTo>
                <a:lnTo>
                  <a:pt x="843605" y="752784"/>
                </a:lnTo>
                <a:lnTo>
                  <a:pt x="845836" y="747860"/>
                </a:lnTo>
                <a:lnTo>
                  <a:pt x="848066" y="742933"/>
                </a:lnTo>
                <a:lnTo>
                  <a:pt x="852974" y="732634"/>
                </a:lnTo>
                <a:lnTo>
                  <a:pt x="856988" y="721888"/>
                </a:lnTo>
                <a:lnTo>
                  <a:pt x="861449" y="712037"/>
                </a:lnTo>
                <a:lnTo>
                  <a:pt x="864126" y="708007"/>
                </a:lnTo>
                <a:lnTo>
                  <a:pt x="866357" y="704424"/>
                </a:lnTo>
                <a:lnTo>
                  <a:pt x="869034" y="701738"/>
                </a:lnTo>
                <a:lnTo>
                  <a:pt x="872602" y="699499"/>
                </a:lnTo>
                <a:lnTo>
                  <a:pt x="872602" y="695021"/>
                </a:lnTo>
                <a:lnTo>
                  <a:pt x="871265" y="691438"/>
                </a:lnTo>
                <a:lnTo>
                  <a:pt x="870373" y="688303"/>
                </a:lnTo>
                <a:lnTo>
                  <a:pt x="868142" y="685617"/>
                </a:lnTo>
                <a:lnTo>
                  <a:pt x="865910" y="683825"/>
                </a:lnTo>
                <a:lnTo>
                  <a:pt x="863234" y="682035"/>
                </a:lnTo>
                <a:lnTo>
                  <a:pt x="856988" y="678901"/>
                </a:lnTo>
                <a:lnTo>
                  <a:pt x="849404" y="674871"/>
                </a:lnTo>
                <a:lnTo>
                  <a:pt x="845389" y="672631"/>
                </a:lnTo>
                <a:lnTo>
                  <a:pt x="840928" y="669496"/>
                </a:lnTo>
                <a:lnTo>
                  <a:pt x="836912" y="665915"/>
                </a:lnTo>
                <a:lnTo>
                  <a:pt x="832006" y="660988"/>
                </a:lnTo>
                <a:lnTo>
                  <a:pt x="827544" y="655167"/>
                </a:lnTo>
                <a:lnTo>
                  <a:pt x="822638" y="648451"/>
                </a:lnTo>
                <a:lnTo>
                  <a:pt x="828882" y="648451"/>
                </a:lnTo>
                <a:lnTo>
                  <a:pt x="834237" y="648003"/>
                </a:lnTo>
                <a:lnTo>
                  <a:pt x="839590" y="646659"/>
                </a:lnTo>
                <a:lnTo>
                  <a:pt x="844496" y="645765"/>
                </a:lnTo>
                <a:lnTo>
                  <a:pt x="848513" y="643973"/>
                </a:lnTo>
                <a:lnTo>
                  <a:pt x="852080" y="642630"/>
                </a:lnTo>
                <a:lnTo>
                  <a:pt x="856096" y="640391"/>
                </a:lnTo>
                <a:lnTo>
                  <a:pt x="859218" y="637705"/>
                </a:lnTo>
                <a:lnTo>
                  <a:pt x="862341" y="635017"/>
                </a:lnTo>
                <a:lnTo>
                  <a:pt x="865018" y="632330"/>
                </a:lnTo>
                <a:lnTo>
                  <a:pt x="869926" y="626062"/>
                </a:lnTo>
                <a:lnTo>
                  <a:pt x="873940" y="618898"/>
                </a:lnTo>
                <a:lnTo>
                  <a:pt x="877509" y="611733"/>
                </a:lnTo>
                <a:lnTo>
                  <a:pt x="885539" y="596060"/>
                </a:lnTo>
                <a:lnTo>
                  <a:pt x="890447" y="588448"/>
                </a:lnTo>
                <a:lnTo>
                  <a:pt x="895800" y="580835"/>
                </a:lnTo>
                <a:lnTo>
                  <a:pt x="901599" y="573671"/>
                </a:lnTo>
                <a:lnTo>
                  <a:pt x="905168" y="570088"/>
                </a:lnTo>
                <a:lnTo>
                  <a:pt x="909630" y="566955"/>
                </a:lnTo>
                <a:lnTo>
                  <a:pt x="913645" y="563820"/>
                </a:lnTo>
                <a:lnTo>
                  <a:pt x="918552" y="561133"/>
                </a:lnTo>
                <a:lnTo>
                  <a:pt x="923460" y="557999"/>
                </a:lnTo>
                <a:lnTo>
                  <a:pt x="929259" y="555760"/>
                </a:lnTo>
                <a:lnTo>
                  <a:pt x="930150" y="553074"/>
                </a:lnTo>
                <a:lnTo>
                  <a:pt x="930596" y="550386"/>
                </a:lnTo>
                <a:lnTo>
                  <a:pt x="931043" y="548148"/>
                </a:lnTo>
                <a:lnTo>
                  <a:pt x="930596" y="546804"/>
                </a:lnTo>
                <a:lnTo>
                  <a:pt x="930150" y="545013"/>
                </a:lnTo>
                <a:lnTo>
                  <a:pt x="929259" y="543670"/>
                </a:lnTo>
                <a:lnTo>
                  <a:pt x="927921" y="543221"/>
                </a:lnTo>
                <a:lnTo>
                  <a:pt x="926583" y="541878"/>
                </a:lnTo>
                <a:lnTo>
                  <a:pt x="923460" y="541431"/>
                </a:lnTo>
                <a:lnTo>
                  <a:pt x="919891" y="541878"/>
                </a:lnTo>
                <a:lnTo>
                  <a:pt x="917660" y="543670"/>
                </a:lnTo>
                <a:lnTo>
                  <a:pt x="914983" y="545908"/>
                </a:lnTo>
                <a:lnTo>
                  <a:pt x="909630" y="538296"/>
                </a:lnTo>
                <a:lnTo>
                  <a:pt x="907845" y="535162"/>
                </a:lnTo>
                <a:lnTo>
                  <a:pt x="906952" y="532475"/>
                </a:lnTo>
                <a:lnTo>
                  <a:pt x="905615" y="529789"/>
                </a:lnTo>
                <a:lnTo>
                  <a:pt x="905615" y="527549"/>
                </a:lnTo>
                <a:lnTo>
                  <a:pt x="905615" y="525311"/>
                </a:lnTo>
                <a:lnTo>
                  <a:pt x="906952" y="523967"/>
                </a:lnTo>
                <a:lnTo>
                  <a:pt x="907845" y="522176"/>
                </a:lnTo>
                <a:lnTo>
                  <a:pt x="909184" y="520833"/>
                </a:lnTo>
                <a:lnTo>
                  <a:pt x="912752" y="519041"/>
                </a:lnTo>
                <a:lnTo>
                  <a:pt x="917660" y="517698"/>
                </a:lnTo>
                <a:lnTo>
                  <a:pt x="923460" y="516355"/>
                </a:lnTo>
                <a:lnTo>
                  <a:pt x="935504" y="515460"/>
                </a:lnTo>
                <a:lnTo>
                  <a:pt x="947995" y="514116"/>
                </a:lnTo>
                <a:lnTo>
                  <a:pt x="953794" y="513220"/>
                </a:lnTo>
                <a:lnTo>
                  <a:pt x="958702" y="512325"/>
                </a:lnTo>
                <a:lnTo>
                  <a:pt x="962271" y="510085"/>
                </a:lnTo>
                <a:lnTo>
                  <a:pt x="964056" y="508295"/>
                </a:lnTo>
                <a:close/>
                <a:moveTo>
                  <a:pt x="1061008" y="451188"/>
                </a:moveTo>
                <a:lnTo>
                  <a:pt x="1064552" y="451188"/>
                </a:lnTo>
                <a:lnTo>
                  <a:pt x="1068543" y="451633"/>
                </a:lnTo>
                <a:lnTo>
                  <a:pt x="1071646" y="453418"/>
                </a:lnTo>
                <a:lnTo>
                  <a:pt x="1075194" y="455202"/>
                </a:lnTo>
                <a:lnTo>
                  <a:pt x="1078298" y="457881"/>
                </a:lnTo>
                <a:lnTo>
                  <a:pt x="1081401" y="461895"/>
                </a:lnTo>
                <a:lnTo>
                  <a:pt x="1084061" y="465909"/>
                </a:lnTo>
                <a:lnTo>
                  <a:pt x="1070317" y="478847"/>
                </a:lnTo>
                <a:lnTo>
                  <a:pt x="1060564" y="489109"/>
                </a:lnTo>
                <a:lnTo>
                  <a:pt x="1053469" y="497137"/>
                </a:lnTo>
                <a:lnTo>
                  <a:pt x="1047707" y="503384"/>
                </a:lnTo>
                <a:lnTo>
                  <a:pt x="1042386" y="509628"/>
                </a:lnTo>
                <a:lnTo>
                  <a:pt x="1036623" y="514536"/>
                </a:lnTo>
                <a:lnTo>
                  <a:pt x="1029087" y="519890"/>
                </a:lnTo>
                <a:lnTo>
                  <a:pt x="1017116" y="527028"/>
                </a:lnTo>
                <a:lnTo>
                  <a:pt x="1015787" y="524796"/>
                </a:lnTo>
                <a:lnTo>
                  <a:pt x="1014012" y="522566"/>
                </a:lnTo>
                <a:lnTo>
                  <a:pt x="1013567" y="519890"/>
                </a:lnTo>
                <a:lnTo>
                  <a:pt x="1013125" y="517213"/>
                </a:lnTo>
                <a:lnTo>
                  <a:pt x="1012681" y="514091"/>
                </a:lnTo>
                <a:lnTo>
                  <a:pt x="1013125" y="510521"/>
                </a:lnTo>
                <a:lnTo>
                  <a:pt x="1014898" y="502937"/>
                </a:lnTo>
                <a:lnTo>
                  <a:pt x="1017116" y="494907"/>
                </a:lnTo>
                <a:lnTo>
                  <a:pt x="1021106" y="486431"/>
                </a:lnTo>
                <a:lnTo>
                  <a:pt x="1025539" y="478847"/>
                </a:lnTo>
                <a:lnTo>
                  <a:pt x="1030859" y="471263"/>
                </a:lnTo>
                <a:lnTo>
                  <a:pt x="1037509" y="464571"/>
                </a:lnTo>
                <a:lnTo>
                  <a:pt x="1043716" y="458771"/>
                </a:lnTo>
                <a:lnTo>
                  <a:pt x="1047263" y="456095"/>
                </a:lnTo>
                <a:lnTo>
                  <a:pt x="1050367" y="454310"/>
                </a:lnTo>
                <a:lnTo>
                  <a:pt x="1054356" y="452526"/>
                </a:lnTo>
                <a:lnTo>
                  <a:pt x="1057904" y="451633"/>
                </a:lnTo>
                <a:close/>
                <a:moveTo>
                  <a:pt x="1055244" y="377577"/>
                </a:moveTo>
                <a:lnTo>
                  <a:pt x="1059299" y="377577"/>
                </a:lnTo>
                <a:lnTo>
                  <a:pt x="1064257" y="378020"/>
                </a:lnTo>
                <a:lnTo>
                  <a:pt x="1067861" y="378906"/>
                </a:lnTo>
                <a:lnTo>
                  <a:pt x="1072368" y="380679"/>
                </a:lnTo>
                <a:lnTo>
                  <a:pt x="1075521" y="382009"/>
                </a:lnTo>
                <a:lnTo>
                  <a:pt x="1079127" y="384670"/>
                </a:lnTo>
                <a:lnTo>
                  <a:pt x="1081831" y="387772"/>
                </a:lnTo>
                <a:lnTo>
                  <a:pt x="1075072" y="393535"/>
                </a:lnTo>
                <a:lnTo>
                  <a:pt x="1067861" y="398410"/>
                </a:lnTo>
                <a:lnTo>
                  <a:pt x="1061551" y="401513"/>
                </a:lnTo>
                <a:lnTo>
                  <a:pt x="1055694" y="404172"/>
                </a:lnTo>
                <a:lnTo>
                  <a:pt x="1049836" y="405946"/>
                </a:lnTo>
                <a:lnTo>
                  <a:pt x="1044429" y="406832"/>
                </a:lnTo>
                <a:lnTo>
                  <a:pt x="1035417" y="408606"/>
                </a:lnTo>
                <a:lnTo>
                  <a:pt x="1030909" y="409492"/>
                </a:lnTo>
                <a:lnTo>
                  <a:pt x="1026855" y="411264"/>
                </a:lnTo>
                <a:lnTo>
                  <a:pt x="1023700" y="413924"/>
                </a:lnTo>
                <a:lnTo>
                  <a:pt x="1020546" y="417470"/>
                </a:lnTo>
                <a:lnTo>
                  <a:pt x="1016940" y="422346"/>
                </a:lnTo>
                <a:lnTo>
                  <a:pt x="1015138" y="428552"/>
                </a:lnTo>
                <a:lnTo>
                  <a:pt x="1012885" y="436974"/>
                </a:lnTo>
                <a:lnTo>
                  <a:pt x="1011082" y="446726"/>
                </a:lnTo>
                <a:lnTo>
                  <a:pt x="1006127" y="443622"/>
                </a:lnTo>
                <a:lnTo>
                  <a:pt x="1001619" y="440519"/>
                </a:lnTo>
                <a:lnTo>
                  <a:pt x="998465" y="436974"/>
                </a:lnTo>
                <a:lnTo>
                  <a:pt x="995761" y="432985"/>
                </a:lnTo>
                <a:lnTo>
                  <a:pt x="993959" y="429439"/>
                </a:lnTo>
                <a:lnTo>
                  <a:pt x="993058" y="425892"/>
                </a:lnTo>
                <a:lnTo>
                  <a:pt x="992606" y="422346"/>
                </a:lnTo>
                <a:lnTo>
                  <a:pt x="993058" y="418357"/>
                </a:lnTo>
                <a:lnTo>
                  <a:pt x="993507" y="414810"/>
                </a:lnTo>
                <a:lnTo>
                  <a:pt x="995312" y="411264"/>
                </a:lnTo>
                <a:lnTo>
                  <a:pt x="997564" y="407275"/>
                </a:lnTo>
                <a:lnTo>
                  <a:pt x="999365" y="404172"/>
                </a:lnTo>
                <a:lnTo>
                  <a:pt x="1002521" y="400626"/>
                </a:lnTo>
                <a:lnTo>
                  <a:pt x="1006127" y="397523"/>
                </a:lnTo>
                <a:lnTo>
                  <a:pt x="1009280" y="394864"/>
                </a:lnTo>
                <a:lnTo>
                  <a:pt x="1013336" y="391761"/>
                </a:lnTo>
                <a:lnTo>
                  <a:pt x="1021897" y="386442"/>
                </a:lnTo>
                <a:lnTo>
                  <a:pt x="1030909" y="382009"/>
                </a:lnTo>
                <a:lnTo>
                  <a:pt x="1040824" y="379350"/>
                </a:lnTo>
                <a:lnTo>
                  <a:pt x="1045329" y="378463"/>
                </a:lnTo>
                <a:lnTo>
                  <a:pt x="1050287" y="378020"/>
                </a:lnTo>
                <a:close/>
                <a:moveTo>
                  <a:pt x="1168376" y="239280"/>
                </a:moveTo>
                <a:lnTo>
                  <a:pt x="1172392" y="239727"/>
                </a:lnTo>
                <a:lnTo>
                  <a:pt x="1176406" y="240619"/>
                </a:lnTo>
                <a:lnTo>
                  <a:pt x="1180422" y="241511"/>
                </a:lnTo>
                <a:lnTo>
                  <a:pt x="1184883" y="243741"/>
                </a:lnTo>
                <a:lnTo>
                  <a:pt x="1188897" y="245080"/>
                </a:lnTo>
                <a:lnTo>
                  <a:pt x="1193359" y="247757"/>
                </a:lnTo>
                <a:lnTo>
                  <a:pt x="1197820" y="250879"/>
                </a:lnTo>
                <a:lnTo>
                  <a:pt x="1193359" y="251771"/>
                </a:lnTo>
                <a:lnTo>
                  <a:pt x="1188897" y="252218"/>
                </a:lnTo>
                <a:lnTo>
                  <a:pt x="1185330" y="253110"/>
                </a:lnTo>
                <a:lnTo>
                  <a:pt x="1180868" y="254448"/>
                </a:lnTo>
                <a:lnTo>
                  <a:pt x="1177299" y="255787"/>
                </a:lnTo>
                <a:lnTo>
                  <a:pt x="1173729" y="258017"/>
                </a:lnTo>
                <a:lnTo>
                  <a:pt x="1166144" y="262033"/>
                </a:lnTo>
                <a:lnTo>
                  <a:pt x="1159454" y="267831"/>
                </a:lnTo>
                <a:lnTo>
                  <a:pt x="1152762" y="274524"/>
                </a:lnTo>
                <a:lnTo>
                  <a:pt x="1146963" y="281662"/>
                </a:lnTo>
                <a:lnTo>
                  <a:pt x="1141163" y="289692"/>
                </a:lnTo>
                <a:lnTo>
                  <a:pt x="1135811" y="297722"/>
                </a:lnTo>
                <a:lnTo>
                  <a:pt x="1131348" y="306197"/>
                </a:lnTo>
                <a:lnTo>
                  <a:pt x="1126887" y="314674"/>
                </a:lnTo>
                <a:lnTo>
                  <a:pt x="1122873" y="323150"/>
                </a:lnTo>
                <a:lnTo>
                  <a:pt x="1115735" y="339657"/>
                </a:lnTo>
                <a:lnTo>
                  <a:pt x="1110381" y="353932"/>
                </a:lnTo>
                <a:lnTo>
                  <a:pt x="1113058" y="356162"/>
                </a:lnTo>
                <a:lnTo>
                  <a:pt x="1115288" y="357054"/>
                </a:lnTo>
                <a:lnTo>
                  <a:pt x="1117965" y="357501"/>
                </a:lnTo>
                <a:lnTo>
                  <a:pt x="1120197" y="357501"/>
                </a:lnTo>
                <a:lnTo>
                  <a:pt x="1121980" y="357054"/>
                </a:lnTo>
                <a:lnTo>
                  <a:pt x="1124210" y="356609"/>
                </a:lnTo>
                <a:lnTo>
                  <a:pt x="1128226" y="354378"/>
                </a:lnTo>
                <a:lnTo>
                  <a:pt x="1131795" y="351701"/>
                </a:lnTo>
                <a:lnTo>
                  <a:pt x="1135811" y="348132"/>
                </a:lnTo>
                <a:lnTo>
                  <a:pt x="1139824" y="345010"/>
                </a:lnTo>
                <a:lnTo>
                  <a:pt x="1143395" y="342333"/>
                </a:lnTo>
                <a:lnTo>
                  <a:pt x="1146071" y="348132"/>
                </a:lnTo>
                <a:lnTo>
                  <a:pt x="1148302" y="354378"/>
                </a:lnTo>
                <a:lnTo>
                  <a:pt x="1149194" y="361515"/>
                </a:lnTo>
                <a:lnTo>
                  <a:pt x="1149194" y="367761"/>
                </a:lnTo>
                <a:lnTo>
                  <a:pt x="1148747" y="374454"/>
                </a:lnTo>
                <a:lnTo>
                  <a:pt x="1147408" y="381591"/>
                </a:lnTo>
                <a:lnTo>
                  <a:pt x="1145623" y="387837"/>
                </a:lnTo>
                <a:lnTo>
                  <a:pt x="1142946" y="393636"/>
                </a:lnTo>
                <a:lnTo>
                  <a:pt x="1138934" y="399436"/>
                </a:lnTo>
                <a:lnTo>
                  <a:pt x="1134918" y="405235"/>
                </a:lnTo>
                <a:lnTo>
                  <a:pt x="1130457" y="410143"/>
                </a:lnTo>
                <a:lnTo>
                  <a:pt x="1125549" y="413712"/>
                </a:lnTo>
                <a:lnTo>
                  <a:pt x="1119748" y="417281"/>
                </a:lnTo>
                <a:lnTo>
                  <a:pt x="1113058" y="419957"/>
                </a:lnTo>
                <a:lnTo>
                  <a:pt x="1106812" y="421742"/>
                </a:lnTo>
                <a:lnTo>
                  <a:pt x="1100120" y="422187"/>
                </a:lnTo>
                <a:lnTo>
                  <a:pt x="1100120" y="415049"/>
                </a:lnTo>
                <a:lnTo>
                  <a:pt x="1100567" y="407911"/>
                </a:lnTo>
                <a:lnTo>
                  <a:pt x="1101904" y="393636"/>
                </a:lnTo>
                <a:lnTo>
                  <a:pt x="1103243" y="379807"/>
                </a:lnTo>
                <a:lnTo>
                  <a:pt x="1103689" y="372222"/>
                </a:lnTo>
                <a:lnTo>
                  <a:pt x="1103689" y="365531"/>
                </a:lnTo>
                <a:lnTo>
                  <a:pt x="1103243" y="358839"/>
                </a:lnTo>
                <a:lnTo>
                  <a:pt x="1102798" y="351256"/>
                </a:lnTo>
                <a:lnTo>
                  <a:pt x="1101012" y="344563"/>
                </a:lnTo>
                <a:lnTo>
                  <a:pt x="1098336" y="337425"/>
                </a:lnTo>
                <a:lnTo>
                  <a:pt x="1095213" y="329842"/>
                </a:lnTo>
                <a:lnTo>
                  <a:pt x="1091645" y="323150"/>
                </a:lnTo>
                <a:lnTo>
                  <a:pt x="1086291" y="316459"/>
                </a:lnTo>
                <a:lnTo>
                  <a:pt x="1079600" y="309321"/>
                </a:lnTo>
                <a:lnTo>
                  <a:pt x="1093428" y="294153"/>
                </a:lnTo>
                <a:lnTo>
                  <a:pt x="1106812" y="278985"/>
                </a:lnTo>
                <a:lnTo>
                  <a:pt x="1113503" y="271847"/>
                </a:lnTo>
                <a:lnTo>
                  <a:pt x="1120643" y="264709"/>
                </a:lnTo>
                <a:lnTo>
                  <a:pt x="1127333" y="258017"/>
                </a:lnTo>
                <a:lnTo>
                  <a:pt x="1134918" y="252664"/>
                </a:lnTo>
                <a:lnTo>
                  <a:pt x="1141609" y="247310"/>
                </a:lnTo>
                <a:lnTo>
                  <a:pt x="1149194" y="243741"/>
                </a:lnTo>
                <a:lnTo>
                  <a:pt x="1152762" y="241957"/>
                </a:lnTo>
                <a:lnTo>
                  <a:pt x="1156777" y="241064"/>
                </a:lnTo>
                <a:lnTo>
                  <a:pt x="1160346" y="240619"/>
                </a:lnTo>
                <a:lnTo>
                  <a:pt x="1164807" y="239727"/>
                </a:lnTo>
                <a:close/>
                <a:moveTo>
                  <a:pt x="1199216" y="170133"/>
                </a:moveTo>
                <a:lnTo>
                  <a:pt x="1200537" y="179502"/>
                </a:lnTo>
                <a:lnTo>
                  <a:pt x="1202740" y="186193"/>
                </a:lnTo>
                <a:lnTo>
                  <a:pt x="1204063" y="188870"/>
                </a:lnTo>
                <a:lnTo>
                  <a:pt x="1204942" y="191546"/>
                </a:lnTo>
                <a:lnTo>
                  <a:pt x="1206704" y="193331"/>
                </a:lnTo>
                <a:lnTo>
                  <a:pt x="1208026" y="194670"/>
                </a:lnTo>
                <a:lnTo>
                  <a:pt x="1210228" y="196454"/>
                </a:lnTo>
                <a:lnTo>
                  <a:pt x="1211550" y="196901"/>
                </a:lnTo>
                <a:lnTo>
                  <a:pt x="1215955" y="198239"/>
                </a:lnTo>
                <a:lnTo>
                  <a:pt x="1219919" y="199131"/>
                </a:lnTo>
                <a:lnTo>
                  <a:pt x="1225205" y="199131"/>
                </a:lnTo>
                <a:lnTo>
                  <a:pt x="1235776" y="199131"/>
                </a:lnTo>
                <a:lnTo>
                  <a:pt x="1241504" y="199576"/>
                </a:lnTo>
                <a:lnTo>
                  <a:pt x="1247671" y="200469"/>
                </a:lnTo>
                <a:lnTo>
                  <a:pt x="1254278" y="202700"/>
                </a:lnTo>
                <a:lnTo>
                  <a:pt x="1260445" y="206269"/>
                </a:lnTo>
                <a:lnTo>
                  <a:pt x="1263529" y="208500"/>
                </a:lnTo>
                <a:lnTo>
                  <a:pt x="1266611" y="211177"/>
                </a:lnTo>
                <a:lnTo>
                  <a:pt x="1269696" y="214299"/>
                </a:lnTo>
                <a:lnTo>
                  <a:pt x="1273661" y="217868"/>
                </a:lnTo>
                <a:lnTo>
                  <a:pt x="1267934" y="223668"/>
                </a:lnTo>
                <a:lnTo>
                  <a:pt x="1261766" y="228575"/>
                </a:lnTo>
                <a:lnTo>
                  <a:pt x="1255600" y="231698"/>
                </a:lnTo>
                <a:lnTo>
                  <a:pt x="1249874" y="233928"/>
                </a:lnTo>
                <a:lnTo>
                  <a:pt x="1243706" y="234820"/>
                </a:lnTo>
                <a:lnTo>
                  <a:pt x="1236659" y="234820"/>
                </a:lnTo>
                <a:lnTo>
                  <a:pt x="1230491" y="233928"/>
                </a:lnTo>
                <a:lnTo>
                  <a:pt x="1223884" y="232144"/>
                </a:lnTo>
                <a:lnTo>
                  <a:pt x="1216836" y="230359"/>
                </a:lnTo>
                <a:lnTo>
                  <a:pt x="1210228" y="227237"/>
                </a:lnTo>
                <a:lnTo>
                  <a:pt x="1203180" y="223668"/>
                </a:lnTo>
                <a:lnTo>
                  <a:pt x="1196574" y="220099"/>
                </a:lnTo>
                <a:lnTo>
                  <a:pt x="1182917" y="212069"/>
                </a:lnTo>
                <a:lnTo>
                  <a:pt x="1168821" y="203592"/>
                </a:lnTo>
                <a:close/>
                <a:moveTo>
                  <a:pt x="1968090" y="0"/>
                </a:moveTo>
                <a:lnTo>
                  <a:pt x="8031827" y="0"/>
                </a:lnTo>
                <a:lnTo>
                  <a:pt x="8031827" y="6858000"/>
                </a:lnTo>
                <a:lnTo>
                  <a:pt x="1434596" y="6858000"/>
                </a:lnTo>
                <a:lnTo>
                  <a:pt x="1428014" y="6847580"/>
                </a:lnTo>
                <a:lnTo>
                  <a:pt x="1419093" y="6834642"/>
                </a:lnTo>
                <a:lnTo>
                  <a:pt x="1409724" y="6821705"/>
                </a:lnTo>
                <a:lnTo>
                  <a:pt x="1349052" y="6744527"/>
                </a:lnTo>
                <a:lnTo>
                  <a:pt x="1288380" y="6667350"/>
                </a:lnTo>
                <a:lnTo>
                  <a:pt x="1258045" y="6628092"/>
                </a:lnTo>
                <a:lnTo>
                  <a:pt x="1228155" y="6588833"/>
                </a:lnTo>
                <a:lnTo>
                  <a:pt x="1198712" y="6549129"/>
                </a:lnTo>
                <a:lnTo>
                  <a:pt x="1169714" y="6509425"/>
                </a:lnTo>
                <a:lnTo>
                  <a:pt x="1140717" y="6468828"/>
                </a:lnTo>
                <a:lnTo>
                  <a:pt x="1112611" y="6428232"/>
                </a:lnTo>
                <a:lnTo>
                  <a:pt x="1085844" y="6387190"/>
                </a:lnTo>
                <a:lnTo>
                  <a:pt x="1059969" y="6346147"/>
                </a:lnTo>
                <a:lnTo>
                  <a:pt x="1034987" y="6304658"/>
                </a:lnTo>
                <a:lnTo>
                  <a:pt x="1023390" y="6283691"/>
                </a:lnTo>
                <a:lnTo>
                  <a:pt x="1011789" y="6262277"/>
                </a:lnTo>
                <a:lnTo>
                  <a:pt x="999744" y="6240864"/>
                </a:lnTo>
                <a:lnTo>
                  <a:pt x="989037" y="6219896"/>
                </a:lnTo>
                <a:lnTo>
                  <a:pt x="978330" y="6198037"/>
                </a:lnTo>
                <a:lnTo>
                  <a:pt x="968070" y="6176623"/>
                </a:lnTo>
                <a:lnTo>
                  <a:pt x="965839" y="6172162"/>
                </a:lnTo>
                <a:lnTo>
                  <a:pt x="964946" y="6168146"/>
                </a:lnTo>
                <a:lnTo>
                  <a:pt x="964054" y="6163685"/>
                </a:lnTo>
                <a:lnTo>
                  <a:pt x="962717" y="6159671"/>
                </a:lnTo>
                <a:lnTo>
                  <a:pt x="962271" y="6150302"/>
                </a:lnTo>
                <a:lnTo>
                  <a:pt x="962271" y="6141380"/>
                </a:lnTo>
                <a:lnTo>
                  <a:pt x="962271" y="6132904"/>
                </a:lnTo>
                <a:lnTo>
                  <a:pt x="962271" y="6123982"/>
                </a:lnTo>
                <a:lnTo>
                  <a:pt x="961826" y="6115505"/>
                </a:lnTo>
                <a:lnTo>
                  <a:pt x="961377" y="6111044"/>
                </a:lnTo>
                <a:lnTo>
                  <a:pt x="960040" y="6107029"/>
                </a:lnTo>
                <a:lnTo>
                  <a:pt x="956916" y="6097660"/>
                </a:lnTo>
                <a:lnTo>
                  <a:pt x="953348" y="6087846"/>
                </a:lnTo>
                <a:lnTo>
                  <a:pt x="948440" y="6079370"/>
                </a:lnTo>
                <a:lnTo>
                  <a:pt x="943980" y="6070893"/>
                </a:lnTo>
                <a:lnTo>
                  <a:pt x="938626" y="6062418"/>
                </a:lnTo>
                <a:lnTo>
                  <a:pt x="932826" y="6054388"/>
                </a:lnTo>
                <a:lnTo>
                  <a:pt x="920336" y="6038773"/>
                </a:lnTo>
                <a:lnTo>
                  <a:pt x="906506" y="6023160"/>
                </a:lnTo>
                <a:lnTo>
                  <a:pt x="892230" y="6007545"/>
                </a:lnTo>
                <a:lnTo>
                  <a:pt x="878402" y="5990593"/>
                </a:lnTo>
                <a:lnTo>
                  <a:pt x="871709" y="5981225"/>
                </a:lnTo>
                <a:lnTo>
                  <a:pt x="865018" y="5971856"/>
                </a:lnTo>
                <a:lnTo>
                  <a:pt x="860110" y="5965165"/>
                </a:lnTo>
                <a:lnTo>
                  <a:pt x="855649" y="5957580"/>
                </a:lnTo>
                <a:lnTo>
                  <a:pt x="852525" y="5950442"/>
                </a:lnTo>
                <a:lnTo>
                  <a:pt x="849850" y="5943751"/>
                </a:lnTo>
                <a:lnTo>
                  <a:pt x="845389" y="5929921"/>
                </a:lnTo>
                <a:lnTo>
                  <a:pt x="840928" y="5917430"/>
                </a:lnTo>
                <a:lnTo>
                  <a:pt x="838250" y="5910739"/>
                </a:lnTo>
                <a:lnTo>
                  <a:pt x="835128" y="5904939"/>
                </a:lnTo>
                <a:lnTo>
                  <a:pt x="831558" y="5899140"/>
                </a:lnTo>
                <a:lnTo>
                  <a:pt x="827098" y="5893340"/>
                </a:lnTo>
                <a:lnTo>
                  <a:pt x="821297" y="5887541"/>
                </a:lnTo>
                <a:lnTo>
                  <a:pt x="815052" y="5882188"/>
                </a:lnTo>
                <a:lnTo>
                  <a:pt x="807022" y="5876834"/>
                </a:lnTo>
                <a:lnTo>
                  <a:pt x="798101" y="5871481"/>
                </a:lnTo>
                <a:lnTo>
                  <a:pt x="794977" y="5868357"/>
                </a:lnTo>
                <a:lnTo>
                  <a:pt x="792746" y="5865235"/>
                </a:lnTo>
                <a:lnTo>
                  <a:pt x="790516" y="5862112"/>
                </a:lnTo>
                <a:lnTo>
                  <a:pt x="789624" y="5858990"/>
                </a:lnTo>
                <a:lnTo>
                  <a:pt x="787840" y="5855866"/>
                </a:lnTo>
                <a:lnTo>
                  <a:pt x="787393" y="5853189"/>
                </a:lnTo>
                <a:lnTo>
                  <a:pt x="786947" y="5847391"/>
                </a:lnTo>
                <a:lnTo>
                  <a:pt x="787393" y="5841590"/>
                </a:lnTo>
                <a:lnTo>
                  <a:pt x="788733" y="5835792"/>
                </a:lnTo>
                <a:lnTo>
                  <a:pt x="790516" y="5830438"/>
                </a:lnTo>
                <a:lnTo>
                  <a:pt x="792746" y="5825085"/>
                </a:lnTo>
                <a:lnTo>
                  <a:pt x="798101" y="5813931"/>
                </a:lnTo>
                <a:lnTo>
                  <a:pt x="800776" y="5808578"/>
                </a:lnTo>
                <a:lnTo>
                  <a:pt x="802115" y="5803224"/>
                </a:lnTo>
                <a:lnTo>
                  <a:pt x="803900" y="5797426"/>
                </a:lnTo>
                <a:lnTo>
                  <a:pt x="803900" y="5792072"/>
                </a:lnTo>
                <a:lnTo>
                  <a:pt x="803454" y="5786272"/>
                </a:lnTo>
                <a:lnTo>
                  <a:pt x="803007" y="5783150"/>
                </a:lnTo>
                <a:lnTo>
                  <a:pt x="801223" y="5780027"/>
                </a:lnTo>
                <a:lnTo>
                  <a:pt x="794977" y="5775565"/>
                </a:lnTo>
                <a:lnTo>
                  <a:pt x="789179" y="5771551"/>
                </a:lnTo>
                <a:lnTo>
                  <a:pt x="783824" y="5766198"/>
                </a:lnTo>
                <a:lnTo>
                  <a:pt x="778470" y="5761290"/>
                </a:lnTo>
                <a:lnTo>
                  <a:pt x="773564" y="5755936"/>
                </a:lnTo>
                <a:lnTo>
                  <a:pt x="769102" y="5750138"/>
                </a:lnTo>
                <a:lnTo>
                  <a:pt x="764642" y="5744337"/>
                </a:lnTo>
                <a:lnTo>
                  <a:pt x="761073" y="5738092"/>
                </a:lnTo>
                <a:lnTo>
                  <a:pt x="753488" y="5726047"/>
                </a:lnTo>
                <a:lnTo>
                  <a:pt x="746797" y="5712664"/>
                </a:lnTo>
                <a:lnTo>
                  <a:pt x="740105" y="5698834"/>
                </a:lnTo>
                <a:lnTo>
                  <a:pt x="733860" y="5685005"/>
                </a:lnTo>
                <a:lnTo>
                  <a:pt x="727613" y="5671174"/>
                </a:lnTo>
                <a:lnTo>
                  <a:pt x="721368" y="5656899"/>
                </a:lnTo>
                <a:lnTo>
                  <a:pt x="714231" y="5643962"/>
                </a:lnTo>
                <a:lnTo>
                  <a:pt x="706201" y="5630579"/>
                </a:lnTo>
                <a:lnTo>
                  <a:pt x="702186" y="5624333"/>
                </a:lnTo>
                <a:lnTo>
                  <a:pt x="697277" y="5617641"/>
                </a:lnTo>
                <a:lnTo>
                  <a:pt x="692816" y="5611395"/>
                </a:lnTo>
                <a:lnTo>
                  <a:pt x="687910" y="5605596"/>
                </a:lnTo>
                <a:lnTo>
                  <a:pt x="682111" y="5600243"/>
                </a:lnTo>
                <a:lnTo>
                  <a:pt x="676312" y="5594443"/>
                </a:lnTo>
                <a:lnTo>
                  <a:pt x="669618" y="5589536"/>
                </a:lnTo>
                <a:lnTo>
                  <a:pt x="663374" y="5584628"/>
                </a:lnTo>
                <a:lnTo>
                  <a:pt x="661143" y="5581059"/>
                </a:lnTo>
                <a:lnTo>
                  <a:pt x="660250" y="5578383"/>
                </a:lnTo>
                <a:lnTo>
                  <a:pt x="660696" y="5575261"/>
                </a:lnTo>
                <a:lnTo>
                  <a:pt x="662927" y="5573476"/>
                </a:lnTo>
                <a:lnTo>
                  <a:pt x="665604" y="5570799"/>
                </a:lnTo>
                <a:lnTo>
                  <a:pt x="668728" y="5568568"/>
                </a:lnTo>
                <a:lnTo>
                  <a:pt x="673188" y="5566784"/>
                </a:lnTo>
                <a:lnTo>
                  <a:pt x="677650" y="5565446"/>
                </a:lnTo>
                <a:lnTo>
                  <a:pt x="682556" y="5564107"/>
                </a:lnTo>
                <a:lnTo>
                  <a:pt x="687910" y="5563662"/>
                </a:lnTo>
                <a:lnTo>
                  <a:pt x="693263" y="5563662"/>
                </a:lnTo>
                <a:lnTo>
                  <a:pt x="698617" y="5564107"/>
                </a:lnTo>
                <a:lnTo>
                  <a:pt x="703523" y="5564999"/>
                </a:lnTo>
                <a:lnTo>
                  <a:pt x="708431" y="5566338"/>
                </a:lnTo>
                <a:lnTo>
                  <a:pt x="712892" y="5568568"/>
                </a:lnTo>
                <a:lnTo>
                  <a:pt x="716907" y="5571245"/>
                </a:lnTo>
                <a:lnTo>
                  <a:pt x="699956" y="5538232"/>
                </a:lnTo>
                <a:lnTo>
                  <a:pt x="683002" y="5505667"/>
                </a:lnTo>
                <a:lnTo>
                  <a:pt x="673188" y="5501651"/>
                </a:lnTo>
                <a:lnTo>
                  <a:pt x="662927" y="5498974"/>
                </a:lnTo>
                <a:lnTo>
                  <a:pt x="653560" y="5498082"/>
                </a:lnTo>
                <a:lnTo>
                  <a:pt x="643745" y="5497637"/>
                </a:lnTo>
                <a:lnTo>
                  <a:pt x="635268" y="5498082"/>
                </a:lnTo>
                <a:lnTo>
                  <a:pt x="631699" y="5498974"/>
                </a:lnTo>
                <a:lnTo>
                  <a:pt x="628576" y="5500313"/>
                </a:lnTo>
                <a:lnTo>
                  <a:pt x="625454" y="5501205"/>
                </a:lnTo>
                <a:lnTo>
                  <a:pt x="622777" y="5502990"/>
                </a:lnTo>
                <a:lnTo>
                  <a:pt x="620547" y="5504328"/>
                </a:lnTo>
                <a:lnTo>
                  <a:pt x="618316" y="5506559"/>
                </a:lnTo>
                <a:lnTo>
                  <a:pt x="614300" y="5487822"/>
                </a:lnTo>
                <a:lnTo>
                  <a:pt x="609394" y="5468193"/>
                </a:lnTo>
                <a:lnTo>
                  <a:pt x="604486" y="5449456"/>
                </a:lnTo>
                <a:lnTo>
                  <a:pt x="602702" y="5439642"/>
                </a:lnTo>
                <a:lnTo>
                  <a:pt x="601364" y="5430272"/>
                </a:lnTo>
                <a:lnTo>
                  <a:pt x="600471" y="5421350"/>
                </a:lnTo>
                <a:lnTo>
                  <a:pt x="600025" y="5411982"/>
                </a:lnTo>
                <a:lnTo>
                  <a:pt x="600025" y="5403060"/>
                </a:lnTo>
                <a:lnTo>
                  <a:pt x="601364" y="5394138"/>
                </a:lnTo>
                <a:lnTo>
                  <a:pt x="603593" y="5385661"/>
                </a:lnTo>
                <a:lnTo>
                  <a:pt x="606717" y="5377186"/>
                </a:lnTo>
                <a:lnTo>
                  <a:pt x="611625" y="5369155"/>
                </a:lnTo>
                <a:lnTo>
                  <a:pt x="614300" y="5365587"/>
                </a:lnTo>
                <a:lnTo>
                  <a:pt x="617424" y="5361125"/>
                </a:lnTo>
                <a:lnTo>
                  <a:pt x="612963" y="5349080"/>
                </a:lnTo>
                <a:lnTo>
                  <a:pt x="609394" y="5336588"/>
                </a:lnTo>
                <a:lnTo>
                  <a:pt x="603147" y="5332127"/>
                </a:lnTo>
                <a:lnTo>
                  <a:pt x="597794" y="5327221"/>
                </a:lnTo>
                <a:lnTo>
                  <a:pt x="592441" y="5321867"/>
                </a:lnTo>
                <a:lnTo>
                  <a:pt x="588427" y="5315622"/>
                </a:lnTo>
                <a:lnTo>
                  <a:pt x="584411" y="5309821"/>
                </a:lnTo>
                <a:lnTo>
                  <a:pt x="580842" y="5303130"/>
                </a:lnTo>
                <a:lnTo>
                  <a:pt x="578167" y="5295993"/>
                </a:lnTo>
                <a:lnTo>
                  <a:pt x="575489" y="5288855"/>
                </a:lnTo>
                <a:lnTo>
                  <a:pt x="572812" y="5281270"/>
                </a:lnTo>
                <a:lnTo>
                  <a:pt x="571028" y="5273687"/>
                </a:lnTo>
                <a:lnTo>
                  <a:pt x="567459" y="5258072"/>
                </a:lnTo>
                <a:lnTo>
                  <a:pt x="561213" y="5225506"/>
                </a:lnTo>
                <a:lnTo>
                  <a:pt x="558090" y="5209892"/>
                </a:lnTo>
                <a:lnTo>
                  <a:pt x="553629" y="5194724"/>
                </a:lnTo>
                <a:lnTo>
                  <a:pt x="550953" y="5187586"/>
                </a:lnTo>
                <a:lnTo>
                  <a:pt x="548275" y="5180448"/>
                </a:lnTo>
                <a:lnTo>
                  <a:pt x="545153" y="5174203"/>
                </a:lnTo>
                <a:lnTo>
                  <a:pt x="541584" y="5167957"/>
                </a:lnTo>
                <a:lnTo>
                  <a:pt x="538015" y="5162158"/>
                </a:lnTo>
                <a:lnTo>
                  <a:pt x="533108" y="5156805"/>
                </a:lnTo>
                <a:lnTo>
                  <a:pt x="527755" y="5151897"/>
                </a:lnTo>
                <a:lnTo>
                  <a:pt x="521956" y="5147882"/>
                </a:lnTo>
                <a:lnTo>
                  <a:pt x="515710" y="5143867"/>
                </a:lnTo>
                <a:lnTo>
                  <a:pt x="508126" y="5140745"/>
                </a:lnTo>
                <a:lnTo>
                  <a:pt x="500096" y="5138513"/>
                </a:lnTo>
                <a:lnTo>
                  <a:pt x="491619" y="5136729"/>
                </a:lnTo>
                <a:lnTo>
                  <a:pt x="487604" y="5133607"/>
                </a:lnTo>
                <a:lnTo>
                  <a:pt x="484928" y="5129591"/>
                </a:lnTo>
                <a:lnTo>
                  <a:pt x="483142" y="5125577"/>
                </a:lnTo>
                <a:lnTo>
                  <a:pt x="482697" y="5121561"/>
                </a:lnTo>
                <a:lnTo>
                  <a:pt x="483142" y="5117547"/>
                </a:lnTo>
                <a:lnTo>
                  <a:pt x="484928" y="5113978"/>
                </a:lnTo>
                <a:lnTo>
                  <a:pt x="487158" y="5109517"/>
                </a:lnTo>
                <a:lnTo>
                  <a:pt x="488942" y="5105948"/>
                </a:lnTo>
                <a:lnTo>
                  <a:pt x="494295" y="5098363"/>
                </a:lnTo>
                <a:lnTo>
                  <a:pt x="499649" y="5091672"/>
                </a:lnTo>
                <a:lnTo>
                  <a:pt x="504111" y="5086319"/>
                </a:lnTo>
                <a:lnTo>
                  <a:pt x="504557" y="5083642"/>
                </a:lnTo>
                <a:lnTo>
                  <a:pt x="504557" y="5081857"/>
                </a:lnTo>
                <a:lnTo>
                  <a:pt x="504111" y="5080073"/>
                </a:lnTo>
                <a:lnTo>
                  <a:pt x="502771" y="5078289"/>
                </a:lnTo>
                <a:lnTo>
                  <a:pt x="499203" y="5075165"/>
                </a:lnTo>
                <a:lnTo>
                  <a:pt x="493850" y="5072043"/>
                </a:lnTo>
                <a:lnTo>
                  <a:pt x="488496" y="5068919"/>
                </a:lnTo>
                <a:lnTo>
                  <a:pt x="482697" y="5065797"/>
                </a:lnTo>
                <a:lnTo>
                  <a:pt x="477344" y="5060889"/>
                </a:lnTo>
                <a:lnTo>
                  <a:pt x="474667" y="5058213"/>
                </a:lnTo>
                <a:lnTo>
                  <a:pt x="473328" y="5055536"/>
                </a:lnTo>
                <a:lnTo>
                  <a:pt x="471545" y="5052414"/>
                </a:lnTo>
                <a:lnTo>
                  <a:pt x="470652" y="5049290"/>
                </a:lnTo>
                <a:lnTo>
                  <a:pt x="465744" y="5022078"/>
                </a:lnTo>
                <a:lnTo>
                  <a:pt x="461730" y="4991295"/>
                </a:lnTo>
                <a:lnTo>
                  <a:pt x="456822" y="4957838"/>
                </a:lnTo>
                <a:lnTo>
                  <a:pt x="451916" y="4922594"/>
                </a:lnTo>
                <a:lnTo>
                  <a:pt x="445668" y="4886012"/>
                </a:lnTo>
                <a:lnTo>
                  <a:pt x="442548" y="4867722"/>
                </a:lnTo>
                <a:lnTo>
                  <a:pt x="438978" y="4850323"/>
                </a:lnTo>
                <a:lnTo>
                  <a:pt x="434516" y="4832925"/>
                </a:lnTo>
                <a:lnTo>
                  <a:pt x="429610" y="4815526"/>
                </a:lnTo>
                <a:lnTo>
                  <a:pt x="425149" y="4799021"/>
                </a:lnTo>
                <a:lnTo>
                  <a:pt x="419348" y="4782961"/>
                </a:lnTo>
                <a:lnTo>
                  <a:pt x="415780" y="4774484"/>
                </a:lnTo>
                <a:lnTo>
                  <a:pt x="410873" y="4764669"/>
                </a:lnTo>
                <a:lnTo>
                  <a:pt x="405074" y="4754409"/>
                </a:lnTo>
                <a:lnTo>
                  <a:pt x="401504" y="4749056"/>
                </a:lnTo>
                <a:lnTo>
                  <a:pt x="397935" y="4743702"/>
                </a:lnTo>
                <a:lnTo>
                  <a:pt x="393919" y="4739687"/>
                </a:lnTo>
                <a:lnTo>
                  <a:pt x="389905" y="4735226"/>
                </a:lnTo>
                <a:lnTo>
                  <a:pt x="385443" y="4731657"/>
                </a:lnTo>
                <a:lnTo>
                  <a:pt x="380983" y="4728535"/>
                </a:lnTo>
                <a:lnTo>
                  <a:pt x="376075" y="4726750"/>
                </a:lnTo>
                <a:lnTo>
                  <a:pt x="371614" y="4725411"/>
                </a:lnTo>
                <a:lnTo>
                  <a:pt x="366707" y="4725411"/>
                </a:lnTo>
                <a:lnTo>
                  <a:pt x="361354" y="4726303"/>
                </a:lnTo>
                <a:lnTo>
                  <a:pt x="361354" y="4723181"/>
                </a:lnTo>
                <a:lnTo>
                  <a:pt x="361354" y="4720504"/>
                </a:lnTo>
                <a:lnTo>
                  <a:pt x="362245" y="4717828"/>
                </a:lnTo>
                <a:lnTo>
                  <a:pt x="364030" y="4715596"/>
                </a:lnTo>
                <a:lnTo>
                  <a:pt x="366707" y="4712920"/>
                </a:lnTo>
                <a:lnTo>
                  <a:pt x="368938" y="4711582"/>
                </a:lnTo>
                <a:lnTo>
                  <a:pt x="375182" y="4708013"/>
                </a:lnTo>
                <a:lnTo>
                  <a:pt x="382767" y="4703997"/>
                </a:lnTo>
                <a:lnTo>
                  <a:pt x="390350" y="4700875"/>
                </a:lnTo>
                <a:lnTo>
                  <a:pt x="397935" y="4697752"/>
                </a:lnTo>
                <a:lnTo>
                  <a:pt x="405519" y="4694630"/>
                </a:lnTo>
                <a:lnTo>
                  <a:pt x="397488" y="4681692"/>
                </a:lnTo>
                <a:lnTo>
                  <a:pt x="389905" y="4669201"/>
                </a:lnTo>
                <a:lnTo>
                  <a:pt x="382767" y="4657156"/>
                </a:lnTo>
                <a:lnTo>
                  <a:pt x="376075" y="4644218"/>
                </a:lnTo>
                <a:lnTo>
                  <a:pt x="370276" y="4632174"/>
                </a:lnTo>
                <a:lnTo>
                  <a:pt x="364923" y="4619682"/>
                </a:lnTo>
                <a:lnTo>
                  <a:pt x="360016" y="4608084"/>
                </a:lnTo>
                <a:lnTo>
                  <a:pt x="355554" y="4596038"/>
                </a:lnTo>
                <a:lnTo>
                  <a:pt x="351984" y="4584439"/>
                </a:lnTo>
                <a:lnTo>
                  <a:pt x="348864" y="4571948"/>
                </a:lnTo>
                <a:lnTo>
                  <a:pt x="346185" y="4560349"/>
                </a:lnTo>
                <a:lnTo>
                  <a:pt x="343954" y="4548304"/>
                </a:lnTo>
                <a:lnTo>
                  <a:pt x="342170" y="4536705"/>
                </a:lnTo>
                <a:lnTo>
                  <a:pt x="341279" y="4525106"/>
                </a:lnTo>
                <a:lnTo>
                  <a:pt x="340832" y="4512615"/>
                </a:lnTo>
                <a:lnTo>
                  <a:pt x="340387" y="4500569"/>
                </a:lnTo>
                <a:lnTo>
                  <a:pt x="339495" y="4498339"/>
                </a:lnTo>
                <a:lnTo>
                  <a:pt x="338156" y="4497000"/>
                </a:lnTo>
                <a:lnTo>
                  <a:pt x="336371" y="4495216"/>
                </a:lnTo>
                <a:lnTo>
                  <a:pt x="334587" y="4494324"/>
                </a:lnTo>
                <a:lnTo>
                  <a:pt x="332356" y="4493878"/>
                </a:lnTo>
                <a:lnTo>
                  <a:pt x="330127" y="4493878"/>
                </a:lnTo>
                <a:lnTo>
                  <a:pt x="324772" y="4493878"/>
                </a:lnTo>
                <a:lnTo>
                  <a:pt x="319419" y="4494770"/>
                </a:lnTo>
                <a:lnTo>
                  <a:pt x="313619" y="4495663"/>
                </a:lnTo>
                <a:lnTo>
                  <a:pt x="307819" y="4497000"/>
                </a:lnTo>
                <a:lnTo>
                  <a:pt x="302466" y="4497447"/>
                </a:lnTo>
                <a:lnTo>
                  <a:pt x="303806" y="4491647"/>
                </a:lnTo>
                <a:lnTo>
                  <a:pt x="304696" y="4486293"/>
                </a:lnTo>
                <a:lnTo>
                  <a:pt x="305143" y="4476034"/>
                </a:lnTo>
                <a:lnTo>
                  <a:pt x="304696" y="4467111"/>
                </a:lnTo>
                <a:lnTo>
                  <a:pt x="302913" y="4458634"/>
                </a:lnTo>
                <a:lnTo>
                  <a:pt x="301128" y="4450604"/>
                </a:lnTo>
                <a:lnTo>
                  <a:pt x="298898" y="4443913"/>
                </a:lnTo>
                <a:lnTo>
                  <a:pt x="293544" y="4430530"/>
                </a:lnTo>
                <a:lnTo>
                  <a:pt x="290868" y="4424284"/>
                </a:lnTo>
                <a:lnTo>
                  <a:pt x="289530" y="4418039"/>
                </a:lnTo>
                <a:lnTo>
                  <a:pt x="288192" y="4411793"/>
                </a:lnTo>
                <a:lnTo>
                  <a:pt x="288192" y="4405101"/>
                </a:lnTo>
                <a:lnTo>
                  <a:pt x="288192" y="4401978"/>
                </a:lnTo>
                <a:lnTo>
                  <a:pt x="289530" y="4398410"/>
                </a:lnTo>
                <a:lnTo>
                  <a:pt x="290421" y="4394841"/>
                </a:lnTo>
                <a:lnTo>
                  <a:pt x="291313" y="4390825"/>
                </a:lnTo>
                <a:lnTo>
                  <a:pt x="293544" y="4387256"/>
                </a:lnTo>
                <a:lnTo>
                  <a:pt x="295774" y="4383687"/>
                </a:lnTo>
                <a:lnTo>
                  <a:pt x="302021" y="4375212"/>
                </a:lnTo>
                <a:lnTo>
                  <a:pt x="301574" y="4368966"/>
                </a:lnTo>
                <a:lnTo>
                  <a:pt x="300682" y="4364950"/>
                </a:lnTo>
                <a:lnTo>
                  <a:pt x="298898" y="4361381"/>
                </a:lnTo>
                <a:lnTo>
                  <a:pt x="296221" y="4358705"/>
                </a:lnTo>
                <a:lnTo>
                  <a:pt x="293544" y="4356920"/>
                </a:lnTo>
                <a:lnTo>
                  <a:pt x="289975" y="4355583"/>
                </a:lnTo>
                <a:lnTo>
                  <a:pt x="286851" y="4354690"/>
                </a:lnTo>
                <a:lnTo>
                  <a:pt x="282391" y="4353798"/>
                </a:lnTo>
                <a:lnTo>
                  <a:pt x="274362" y="4353351"/>
                </a:lnTo>
                <a:lnTo>
                  <a:pt x="270793" y="4352906"/>
                </a:lnTo>
                <a:lnTo>
                  <a:pt x="267223" y="4351567"/>
                </a:lnTo>
                <a:lnTo>
                  <a:pt x="264101" y="4350675"/>
                </a:lnTo>
                <a:lnTo>
                  <a:pt x="261424" y="4348445"/>
                </a:lnTo>
                <a:lnTo>
                  <a:pt x="258747" y="4345768"/>
                </a:lnTo>
                <a:lnTo>
                  <a:pt x="256963" y="4342199"/>
                </a:lnTo>
                <a:lnTo>
                  <a:pt x="258747" y="4334614"/>
                </a:lnTo>
                <a:lnTo>
                  <a:pt x="260086" y="4326584"/>
                </a:lnTo>
                <a:lnTo>
                  <a:pt x="261869" y="4317662"/>
                </a:lnTo>
                <a:lnTo>
                  <a:pt x="262316" y="4308740"/>
                </a:lnTo>
                <a:lnTo>
                  <a:pt x="262762" y="4299372"/>
                </a:lnTo>
                <a:lnTo>
                  <a:pt x="263208" y="4289111"/>
                </a:lnTo>
                <a:lnTo>
                  <a:pt x="262762" y="4268144"/>
                </a:lnTo>
                <a:lnTo>
                  <a:pt x="261424" y="4245838"/>
                </a:lnTo>
                <a:lnTo>
                  <a:pt x="257855" y="4223086"/>
                </a:lnTo>
                <a:lnTo>
                  <a:pt x="254286" y="4199442"/>
                </a:lnTo>
                <a:lnTo>
                  <a:pt x="249378" y="4176690"/>
                </a:lnTo>
                <a:lnTo>
                  <a:pt x="245809" y="4161969"/>
                </a:lnTo>
                <a:lnTo>
                  <a:pt x="240455" y="4144569"/>
                </a:lnTo>
                <a:lnTo>
                  <a:pt x="234210" y="4126279"/>
                </a:lnTo>
                <a:lnTo>
                  <a:pt x="227519" y="4108435"/>
                </a:lnTo>
                <a:lnTo>
                  <a:pt x="214135" y="4074976"/>
                </a:lnTo>
                <a:lnTo>
                  <a:pt x="203876" y="4051778"/>
                </a:lnTo>
                <a:lnTo>
                  <a:pt x="202090" y="4046424"/>
                </a:lnTo>
                <a:lnTo>
                  <a:pt x="198521" y="4041071"/>
                </a:lnTo>
                <a:lnTo>
                  <a:pt x="192276" y="4031256"/>
                </a:lnTo>
                <a:lnTo>
                  <a:pt x="184245" y="4020996"/>
                </a:lnTo>
                <a:lnTo>
                  <a:pt x="177109" y="4011627"/>
                </a:lnTo>
                <a:lnTo>
                  <a:pt x="169078" y="4001813"/>
                </a:lnTo>
                <a:lnTo>
                  <a:pt x="161941" y="3992445"/>
                </a:lnTo>
                <a:lnTo>
                  <a:pt x="158818" y="3987092"/>
                </a:lnTo>
                <a:lnTo>
                  <a:pt x="155694" y="3982184"/>
                </a:lnTo>
                <a:lnTo>
                  <a:pt x="153464" y="3977723"/>
                </a:lnTo>
                <a:lnTo>
                  <a:pt x="151679" y="3972369"/>
                </a:lnTo>
                <a:lnTo>
                  <a:pt x="145880" y="3952740"/>
                </a:lnTo>
                <a:lnTo>
                  <a:pt x="140526" y="3933111"/>
                </a:lnTo>
                <a:lnTo>
                  <a:pt x="135174" y="3913482"/>
                </a:lnTo>
                <a:lnTo>
                  <a:pt x="130713" y="3893408"/>
                </a:lnTo>
                <a:lnTo>
                  <a:pt x="126697" y="3873778"/>
                </a:lnTo>
                <a:lnTo>
                  <a:pt x="123128" y="3853703"/>
                </a:lnTo>
                <a:lnTo>
                  <a:pt x="119561" y="3834074"/>
                </a:lnTo>
                <a:lnTo>
                  <a:pt x="116437" y="3814444"/>
                </a:lnTo>
                <a:lnTo>
                  <a:pt x="111084" y="3775186"/>
                </a:lnTo>
                <a:lnTo>
                  <a:pt x="107514" y="3737267"/>
                </a:lnTo>
                <a:lnTo>
                  <a:pt x="104392" y="3700239"/>
                </a:lnTo>
                <a:lnTo>
                  <a:pt x="102161" y="3664104"/>
                </a:lnTo>
                <a:lnTo>
                  <a:pt x="101270" y="3656520"/>
                </a:lnTo>
                <a:lnTo>
                  <a:pt x="100375" y="3648490"/>
                </a:lnTo>
                <a:lnTo>
                  <a:pt x="96808" y="3631984"/>
                </a:lnTo>
                <a:lnTo>
                  <a:pt x="92347" y="3615924"/>
                </a:lnTo>
                <a:lnTo>
                  <a:pt x="86994" y="3600309"/>
                </a:lnTo>
                <a:lnTo>
                  <a:pt x="75393" y="3569081"/>
                </a:lnTo>
                <a:lnTo>
                  <a:pt x="70040" y="3553468"/>
                </a:lnTo>
                <a:lnTo>
                  <a:pt x="64688" y="3538300"/>
                </a:lnTo>
                <a:lnTo>
                  <a:pt x="60227" y="3523132"/>
                </a:lnTo>
                <a:lnTo>
                  <a:pt x="56657" y="3508410"/>
                </a:lnTo>
                <a:lnTo>
                  <a:pt x="55766" y="3501719"/>
                </a:lnTo>
                <a:lnTo>
                  <a:pt x="55319" y="3494134"/>
                </a:lnTo>
                <a:lnTo>
                  <a:pt x="54427" y="3487443"/>
                </a:lnTo>
                <a:lnTo>
                  <a:pt x="54427" y="3480305"/>
                </a:lnTo>
                <a:lnTo>
                  <a:pt x="55766" y="3473613"/>
                </a:lnTo>
                <a:lnTo>
                  <a:pt x="56657" y="3466475"/>
                </a:lnTo>
                <a:lnTo>
                  <a:pt x="58441" y="3459784"/>
                </a:lnTo>
                <a:lnTo>
                  <a:pt x="61117" y="3453538"/>
                </a:lnTo>
                <a:lnTo>
                  <a:pt x="64241" y="3446400"/>
                </a:lnTo>
                <a:lnTo>
                  <a:pt x="67810" y="3440155"/>
                </a:lnTo>
                <a:lnTo>
                  <a:pt x="72271" y="3433909"/>
                </a:lnTo>
                <a:lnTo>
                  <a:pt x="77177" y="3427217"/>
                </a:lnTo>
                <a:lnTo>
                  <a:pt x="75840" y="3423202"/>
                </a:lnTo>
                <a:lnTo>
                  <a:pt x="73610" y="3418741"/>
                </a:lnTo>
                <a:lnTo>
                  <a:pt x="71379" y="3415172"/>
                </a:lnTo>
                <a:lnTo>
                  <a:pt x="68702" y="3412050"/>
                </a:lnTo>
                <a:lnTo>
                  <a:pt x="62457" y="3405805"/>
                </a:lnTo>
                <a:lnTo>
                  <a:pt x="56657" y="3400004"/>
                </a:lnTo>
                <a:lnTo>
                  <a:pt x="50412" y="3393313"/>
                </a:lnTo>
                <a:lnTo>
                  <a:pt x="47734" y="3390190"/>
                </a:lnTo>
                <a:lnTo>
                  <a:pt x="45059" y="3387068"/>
                </a:lnTo>
                <a:lnTo>
                  <a:pt x="42381" y="3383498"/>
                </a:lnTo>
                <a:lnTo>
                  <a:pt x="40598" y="3379929"/>
                </a:lnTo>
                <a:lnTo>
                  <a:pt x="39259" y="3375467"/>
                </a:lnTo>
                <a:lnTo>
                  <a:pt x="38367" y="3370561"/>
                </a:lnTo>
                <a:lnTo>
                  <a:pt x="37474" y="3366547"/>
                </a:lnTo>
                <a:lnTo>
                  <a:pt x="37474" y="3362976"/>
                </a:lnTo>
                <a:lnTo>
                  <a:pt x="38367" y="3358962"/>
                </a:lnTo>
                <a:lnTo>
                  <a:pt x="39259" y="3355840"/>
                </a:lnTo>
                <a:lnTo>
                  <a:pt x="40152" y="3353162"/>
                </a:lnTo>
                <a:lnTo>
                  <a:pt x="41936" y="3350485"/>
                </a:lnTo>
                <a:lnTo>
                  <a:pt x="45059" y="3345133"/>
                </a:lnTo>
                <a:lnTo>
                  <a:pt x="48181" y="3341119"/>
                </a:lnTo>
                <a:lnTo>
                  <a:pt x="50857" y="3336209"/>
                </a:lnTo>
                <a:lnTo>
                  <a:pt x="51750" y="3333534"/>
                </a:lnTo>
                <a:lnTo>
                  <a:pt x="52642" y="3330857"/>
                </a:lnTo>
                <a:lnTo>
                  <a:pt x="52642" y="3327734"/>
                </a:lnTo>
                <a:lnTo>
                  <a:pt x="51750" y="3324612"/>
                </a:lnTo>
                <a:lnTo>
                  <a:pt x="50412" y="3318366"/>
                </a:lnTo>
                <a:lnTo>
                  <a:pt x="48181" y="3311227"/>
                </a:lnTo>
                <a:lnTo>
                  <a:pt x="42827" y="3296951"/>
                </a:lnTo>
                <a:lnTo>
                  <a:pt x="30336" y="3266617"/>
                </a:lnTo>
                <a:lnTo>
                  <a:pt x="23644" y="3251448"/>
                </a:lnTo>
                <a:lnTo>
                  <a:pt x="18737" y="3235389"/>
                </a:lnTo>
                <a:lnTo>
                  <a:pt x="16506" y="3228251"/>
                </a:lnTo>
                <a:lnTo>
                  <a:pt x="14276" y="3220666"/>
                </a:lnTo>
                <a:lnTo>
                  <a:pt x="13384" y="3213083"/>
                </a:lnTo>
                <a:lnTo>
                  <a:pt x="12046" y="3205945"/>
                </a:lnTo>
                <a:lnTo>
                  <a:pt x="11153" y="3189885"/>
                </a:lnTo>
                <a:lnTo>
                  <a:pt x="11153" y="3174272"/>
                </a:lnTo>
                <a:lnTo>
                  <a:pt x="12046" y="3158210"/>
                </a:lnTo>
                <a:lnTo>
                  <a:pt x="13384" y="3142152"/>
                </a:lnTo>
                <a:lnTo>
                  <a:pt x="14721" y="3126537"/>
                </a:lnTo>
                <a:lnTo>
                  <a:pt x="16506" y="3110923"/>
                </a:lnTo>
                <a:lnTo>
                  <a:pt x="20522" y="3079249"/>
                </a:lnTo>
                <a:lnTo>
                  <a:pt x="24983" y="3047574"/>
                </a:lnTo>
                <a:lnTo>
                  <a:pt x="27214" y="3031068"/>
                </a:lnTo>
                <a:lnTo>
                  <a:pt x="28105" y="3015008"/>
                </a:lnTo>
                <a:lnTo>
                  <a:pt x="28997" y="2998503"/>
                </a:lnTo>
                <a:lnTo>
                  <a:pt x="29889" y="2982442"/>
                </a:lnTo>
                <a:lnTo>
                  <a:pt x="28997" y="2965937"/>
                </a:lnTo>
                <a:lnTo>
                  <a:pt x="28105" y="2948984"/>
                </a:lnTo>
                <a:lnTo>
                  <a:pt x="26322" y="2940953"/>
                </a:lnTo>
                <a:lnTo>
                  <a:pt x="24536" y="2934709"/>
                </a:lnTo>
                <a:lnTo>
                  <a:pt x="21861" y="2929354"/>
                </a:lnTo>
                <a:lnTo>
                  <a:pt x="19183" y="2924447"/>
                </a:lnTo>
                <a:lnTo>
                  <a:pt x="16506" y="2919541"/>
                </a:lnTo>
                <a:lnTo>
                  <a:pt x="13829" y="2915078"/>
                </a:lnTo>
                <a:lnTo>
                  <a:pt x="12046" y="2909725"/>
                </a:lnTo>
                <a:lnTo>
                  <a:pt x="11153" y="2903481"/>
                </a:lnTo>
                <a:lnTo>
                  <a:pt x="11153" y="2898571"/>
                </a:lnTo>
                <a:lnTo>
                  <a:pt x="11599" y="2893665"/>
                </a:lnTo>
                <a:lnTo>
                  <a:pt x="12938" y="2888758"/>
                </a:lnTo>
                <a:lnTo>
                  <a:pt x="13829" y="2884296"/>
                </a:lnTo>
                <a:lnTo>
                  <a:pt x="16953" y="2874483"/>
                </a:lnTo>
                <a:lnTo>
                  <a:pt x="20522" y="2865113"/>
                </a:lnTo>
                <a:lnTo>
                  <a:pt x="24536" y="2856191"/>
                </a:lnTo>
                <a:lnTo>
                  <a:pt x="27660" y="2846377"/>
                </a:lnTo>
                <a:lnTo>
                  <a:pt x="30336" y="2837454"/>
                </a:lnTo>
                <a:lnTo>
                  <a:pt x="30783" y="2832993"/>
                </a:lnTo>
                <a:lnTo>
                  <a:pt x="31228" y="2828087"/>
                </a:lnTo>
                <a:lnTo>
                  <a:pt x="31228" y="2824518"/>
                </a:lnTo>
                <a:lnTo>
                  <a:pt x="30336" y="2820502"/>
                </a:lnTo>
                <a:lnTo>
                  <a:pt x="28552" y="2816933"/>
                </a:lnTo>
                <a:lnTo>
                  <a:pt x="27214" y="2812472"/>
                </a:lnTo>
                <a:lnTo>
                  <a:pt x="22306" y="2804889"/>
                </a:lnTo>
                <a:lnTo>
                  <a:pt x="16506" y="2796412"/>
                </a:lnTo>
                <a:lnTo>
                  <a:pt x="11153" y="2788382"/>
                </a:lnTo>
                <a:lnTo>
                  <a:pt x="5799" y="2780352"/>
                </a:lnTo>
                <a:lnTo>
                  <a:pt x="3569" y="2776783"/>
                </a:lnTo>
                <a:lnTo>
                  <a:pt x="2230" y="2772769"/>
                </a:lnTo>
                <a:lnTo>
                  <a:pt x="446" y="2769199"/>
                </a:lnTo>
                <a:lnTo>
                  <a:pt x="0" y="2765631"/>
                </a:lnTo>
                <a:lnTo>
                  <a:pt x="0" y="2763846"/>
                </a:lnTo>
                <a:lnTo>
                  <a:pt x="446" y="2762507"/>
                </a:lnTo>
                <a:lnTo>
                  <a:pt x="2678" y="2757601"/>
                </a:lnTo>
                <a:lnTo>
                  <a:pt x="9368" y="2746894"/>
                </a:lnTo>
                <a:lnTo>
                  <a:pt x="13384" y="2740648"/>
                </a:lnTo>
                <a:lnTo>
                  <a:pt x="16506" y="2734403"/>
                </a:lnTo>
                <a:lnTo>
                  <a:pt x="19183" y="2727710"/>
                </a:lnTo>
                <a:lnTo>
                  <a:pt x="20075" y="2724141"/>
                </a:lnTo>
                <a:lnTo>
                  <a:pt x="20522" y="2721019"/>
                </a:lnTo>
                <a:lnTo>
                  <a:pt x="20522" y="2716111"/>
                </a:lnTo>
                <a:lnTo>
                  <a:pt x="20522" y="2712097"/>
                </a:lnTo>
                <a:lnTo>
                  <a:pt x="20075" y="2707636"/>
                </a:lnTo>
                <a:lnTo>
                  <a:pt x="19183" y="2704067"/>
                </a:lnTo>
                <a:lnTo>
                  <a:pt x="16953" y="2696929"/>
                </a:lnTo>
                <a:lnTo>
                  <a:pt x="14276" y="2690683"/>
                </a:lnTo>
                <a:lnTo>
                  <a:pt x="11153" y="2684438"/>
                </a:lnTo>
                <a:lnTo>
                  <a:pt x="8477" y="2676853"/>
                </a:lnTo>
                <a:lnTo>
                  <a:pt x="8030" y="2673284"/>
                </a:lnTo>
                <a:lnTo>
                  <a:pt x="7585" y="2668823"/>
                </a:lnTo>
                <a:lnTo>
                  <a:pt x="6691" y="2664362"/>
                </a:lnTo>
                <a:lnTo>
                  <a:pt x="6691" y="2659010"/>
                </a:lnTo>
                <a:lnTo>
                  <a:pt x="9368" y="2636703"/>
                </a:lnTo>
                <a:lnTo>
                  <a:pt x="12938" y="2614397"/>
                </a:lnTo>
                <a:lnTo>
                  <a:pt x="19183" y="2569339"/>
                </a:lnTo>
                <a:lnTo>
                  <a:pt x="33459" y="2479225"/>
                </a:lnTo>
                <a:lnTo>
                  <a:pt x="39704" y="2435506"/>
                </a:lnTo>
                <a:lnTo>
                  <a:pt x="42827" y="2413645"/>
                </a:lnTo>
                <a:lnTo>
                  <a:pt x="45059" y="2391785"/>
                </a:lnTo>
                <a:lnTo>
                  <a:pt x="47289" y="2370818"/>
                </a:lnTo>
                <a:lnTo>
                  <a:pt x="48627" y="2349405"/>
                </a:lnTo>
                <a:lnTo>
                  <a:pt x="49966" y="2329329"/>
                </a:lnTo>
                <a:lnTo>
                  <a:pt x="49966" y="2309255"/>
                </a:lnTo>
                <a:lnTo>
                  <a:pt x="49966" y="2304347"/>
                </a:lnTo>
                <a:lnTo>
                  <a:pt x="50857" y="2300779"/>
                </a:lnTo>
                <a:lnTo>
                  <a:pt x="51750" y="2296763"/>
                </a:lnTo>
                <a:lnTo>
                  <a:pt x="53535" y="2294533"/>
                </a:lnTo>
                <a:lnTo>
                  <a:pt x="55319" y="2291855"/>
                </a:lnTo>
                <a:lnTo>
                  <a:pt x="57103" y="2289625"/>
                </a:lnTo>
                <a:lnTo>
                  <a:pt x="61565" y="2285166"/>
                </a:lnTo>
                <a:lnTo>
                  <a:pt x="66025" y="2281597"/>
                </a:lnTo>
                <a:lnTo>
                  <a:pt x="70487" y="2277581"/>
                </a:lnTo>
                <a:lnTo>
                  <a:pt x="72271" y="2275350"/>
                </a:lnTo>
                <a:lnTo>
                  <a:pt x="73164" y="2272674"/>
                </a:lnTo>
                <a:lnTo>
                  <a:pt x="74055" y="2269551"/>
                </a:lnTo>
                <a:lnTo>
                  <a:pt x="74503" y="2266427"/>
                </a:lnTo>
                <a:lnTo>
                  <a:pt x="74055" y="2255721"/>
                </a:lnTo>
                <a:lnTo>
                  <a:pt x="72718" y="2244122"/>
                </a:lnTo>
                <a:lnTo>
                  <a:pt x="70932" y="2232522"/>
                </a:lnTo>
                <a:lnTo>
                  <a:pt x="68257" y="2220032"/>
                </a:lnTo>
                <a:lnTo>
                  <a:pt x="63796" y="2194158"/>
                </a:lnTo>
                <a:lnTo>
                  <a:pt x="61117" y="2180329"/>
                </a:lnTo>
                <a:lnTo>
                  <a:pt x="59780" y="2166497"/>
                </a:lnTo>
                <a:lnTo>
                  <a:pt x="58889" y="2152669"/>
                </a:lnTo>
                <a:lnTo>
                  <a:pt x="59335" y="2138393"/>
                </a:lnTo>
                <a:lnTo>
                  <a:pt x="59780" y="2131255"/>
                </a:lnTo>
                <a:lnTo>
                  <a:pt x="61117" y="2124118"/>
                </a:lnTo>
                <a:lnTo>
                  <a:pt x="62457" y="2116980"/>
                </a:lnTo>
                <a:lnTo>
                  <a:pt x="64241" y="2109395"/>
                </a:lnTo>
                <a:lnTo>
                  <a:pt x="66918" y="2102257"/>
                </a:lnTo>
                <a:lnTo>
                  <a:pt x="69595" y="2095121"/>
                </a:lnTo>
                <a:lnTo>
                  <a:pt x="72718" y="2087536"/>
                </a:lnTo>
                <a:lnTo>
                  <a:pt x="76733" y="2080398"/>
                </a:lnTo>
                <a:lnTo>
                  <a:pt x="81194" y="2073260"/>
                </a:lnTo>
                <a:lnTo>
                  <a:pt x="86547" y="2065677"/>
                </a:lnTo>
                <a:lnTo>
                  <a:pt x="92347" y="2058985"/>
                </a:lnTo>
                <a:lnTo>
                  <a:pt x="98591" y="2051400"/>
                </a:lnTo>
                <a:lnTo>
                  <a:pt x="95022" y="2045154"/>
                </a:lnTo>
                <a:lnTo>
                  <a:pt x="92347" y="2038462"/>
                </a:lnTo>
                <a:lnTo>
                  <a:pt x="90116" y="2031325"/>
                </a:lnTo>
                <a:lnTo>
                  <a:pt x="88331" y="2025080"/>
                </a:lnTo>
                <a:lnTo>
                  <a:pt x="87439" y="2018388"/>
                </a:lnTo>
                <a:lnTo>
                  <a:pt x="86547" y="2011250"/>
                </a:lnTo>
                <a:lnTo>
                  <a:pt x="86547" y="2003667"/>
                </a:lnTo>
                <a:lnTo>
                  <a:pt x="86994" y="1996974"/>
                </a:lnTo>
                <a:lnTo>
                  <a:pt x="87439" y="1990281"/>
                </a:lnTo>
                <a:lnTo>
                  <a:pt x="88331" y="1982700"/>
                </a:lnTo>
                <a:lnTo>
                  <a:pt x="91454" y="1967977"/>
                </a:lnTo>
                <a:lnTo>
                  <a:pt x="95915" y="1952809"/>
                </a:lnTo>
                <a:lnTo>
                  <a:pt x="101270" y="1937195"/>
                </a:lnTo>
                <a:lnTo>
                  <a:pt x="112867" y="1904629"/>
                </a:lnTo>
                <a:lnTo>
                  <a:pt x="119561" y="1887230"/>
                </a:lnTo>
                <a:lnTo>
                  <a:pt x="125805" y="1869831"/>
                </a:lnTo>
                <a:lnTo>
                  <a:pt x="132051" y="1851095"/>
                </a:lnTo>
                <a:lnTo>
                  <a:pt x="137404" y="1832358"/>
                </a:lnTo>
                <a:lnTo>
                  <a:pt x="141865" y="1812728"/>
                </a:lnTo>
                <a:lnTo>
                  <a:pt x="143649" y="1802023"/>
                </a:lnTo>
                <a:lnTo>
                  <a:pt x="144987" y="1791761"/>
                </a:lnTo>
                <a:lnTo>
                  <a:pt x="150341" y="1793991"/>
                </a:lnTo>
                <a:lnTo>
                  <a:pt x="154356" y="1797115"/>
                </a:lnTo>
                <a:lnTo>
                  <a:pt x="157035" y="1800238"/>
                </a:lnTo>
                <a:lnTo>
                  <a:pt x="158818" y="1804700"/>
                </a:lnTo>
                <a:lnTo>
                  <a:pt x="160155" y="1808712"/>
                </a:lnTo>
                <a:lnTo>
                  <a:pt x="160602" y="1813173"/>
                </a:lnTo>
                <a:lnTo>
                  <a:pt x="161048" y="1822542"/>
                </a:lnTo>
                <a:lnTo>
                  <a:pt x="161494" y="1827450"/>
                </a:lnTo>
                <a:lnTo>
                  <a:pt x="161941" y="1832358"/>
                </a:lnTo>
                <a:lnTo>
                  <a:pt x="163279" y="1836374"/>
                </a:lnTo>
                <a:lnTo>
                  <a:pt x="165509" y="1839941"/>
                </a:lnTo>
                <a:lnTo>
                  <a:pt x="168187" y="1843956"/>
                </a:lnTo>
                <a:lnTo>
                  <a:pt x="171755" y="1846634"/>
                </a:lnTo>
                <a:lnTo>
                  <a:pt x="177109" y="1848419"/>
                </a:lnTo>
                <a:lnTo>
                  <a:pt x="183800" y="1850204"/>
                </a:lnTo>
                <a:lnTo>
                  <a:pt x="186031" y="1843956"/>
                </a:lnTo>
                <a:lnTo>
                  <a:pt x="186924" y="1837265"/>
                </a:lnTo>
                <a:lnTo>
                  <a:pt x="186924" y="1831466"/>
                </a:lnTo>
                <a:lnTo>
                  <a:pt x="186924" y="1826557"/>
                </a:lnTo>
                <a:lnTo>
                  <a:pt x="186031" y="1821206"/>
                </a:lnTo>
                <a:lnTo>
                  <a:pt x="183800" y="1816298"/>
                </a:lnTo>
                <a:lnTo>
                  <a:pt x="181570" y="1811389"/>
                </a:lnTo>
                <a:lnTo>
                  <a:pt x="178892" y="1807375"/>
                </a:lnTo>
                <a:lnTo>
                  <a:pt x="176662" y="1802915"/>
                </a:lnTo>
                <a:lnTo>
                  <a:pt x="172648" y="1799346"/>
                </a:lnTo>
                <a:lnTo>
                  <a:pt x="165509" y="1791316"/>
                </a:lnTo>
                <a:lnTo>
                  <a:pt x="149450" y="1776593"/>
                </a:lnTo>
                <a:lnTo>
                  <a:pt x="152572" y="1774810"/>
                </a:lnTo>
                <a:lnTo>
                  <a:pt x="155694" y="1772134"/>
                </a:lnTo>
                <a:lnTo>
                  <a:pt x="161494" y="1766779"/>
                </a:lnTo>
                <a:lnTo>
                  <a:pt x="166848" y="1760088"/>
                </a:lnTo>
                <a:lnTo>
                  <a:pt x="171755" y="1752503"/>
                </a:lnTo>
                <a:lnTo>
                  <a:pt x="175771" y="1744027"/>
                </a:lnTo>
                <a:lnTo>
                  <a:pt x="179784" y="1735105"/>
                </a:lnTo>
                <a:lnTo>
                  <a:pt x="183353" y="1725738"/>
                </a:lnTo>
                <a:lnTo>
                  <a:pt x="186477" y="1715476"/>
                </a:lnTo>
                <a:lnTo>
                  <a:pt x="192722" y="1694955"/>
                </a:lnTo>
                <a:lnTo>
                  <a:pt x="198521" y="1673096"/>
                </a:lnTo>
                <a:lnTo>
                  <a:pt x="204768" y="1652573"/>
                </a:lnTo>
                <a:lnTo>
                  <a:pt x="208336" y="1642313"/>
                </a:lnTo>
                <a:lnTo>
                  <a:pt x="211904" y="1632944"/>
                </a:lnTo>
                <a:lnTo>
                  <a:pt x="213245" y="1630269"/>
                </a:lnTo>
                <a:lnTo>
                  <a:pt x="214135" y="1627145"/>
                </a:lnTo>
                <a:lnTo>
                  <a:pt x="214583" y="1624914"/>
                </a:lnTo>
                <a:lnTo>
                  <a:pt x="214583" y="1622239"/>
                </a:lnTo>
                <a:lnTo>
                  <a:pt x="214583" y="1620008"/>
                </a:lnTo>
                <a:lnTo>
                  <a:pt x="214135" y="1618223"/>
                </a:lnTo>
                <a:lnTo>
                  <a:pt x="211904" y="1613762"/>
                </a:lnTo>
                <a:lnTo>
                  <a:pt x="209229" y="1610193"/>
                </a:lnTo>
                <a:lnTo>
                  <a:pt x="206105" y="1607071"/>
                </a:lnTo>
                <a:lnTo>
                  <a:pt x="202090" y="1604394"/>
                </a:lnTo>
                <a:lnTo>
                  <a:pt x="197629" y="1601271"/>
                </a:lnTo>
                <a:lnTo>
                  <a:pt x="188707" y="1595918"/>
                </a:lnTo>
                <a:lnTo>
                  <a:pt x="185139" y="1592795"/>
                </a:lnTo>
                <a:lnTo>
                  <a:pt x="181123" y="1589227"/>
                </a:lnTo>
                <a:lnTo>
                  <a:pt x="178447" y="1585656"/>
                </a:lnTo>
                <a:lnTo>
                  <a:pt x="176662" y="1582087"/>
                </a:lnTo>
                <a:lnTo>
                  <a:pt x="176662" y="1579412"/>
                </a:lnTo>
                <a:lnTo>
                  <a:pt x="175771" y="1577181"/>
                </a:lnTo>
                <a:lnTo>
                  <a:pt x="175771" y="1574504"/>
                </a:lnTo>
                <a:lnTo>
                  <a:pt x="176662" y="1571827"/>
                </a:lnTo>
                <a:lnTo>
                  <a:pt x="180231" y="1557551"/>
                </a:lnTo>
                <a:lnTo>
                  <a:pt x="183800" y="1543276"/>
                </a:lnTo>
                <a:lnTo>
                  <a:pt x="192276" y="1514725"/>
                </a:lnTo>
                <a:lnTo>
                  <a:pt x="202090" y="1487065"/>
                </a:lnTo>
                <a:lnTo>
                  <a:pt x="211904" y="1460745"/>
                </a:lnTo>
                <a:lnTo>
                  <a:pt x="223058" y="1433979"/>
                </a:lnTo>
                <a:lnTo>
                  <a:pt x="234210" y="1408102"/>
                </a:lnTo>
                <a:lnTo>
                  <a:pt x="245809" y="1382675"/>
                </a:lnTo>
                <a:lnTo>
                  <a:pt x="257408" y="1357247"/>
                </a:lnTo>
                <a:lnTo>
                  <a:pt x="281053" y="1308174"/>
                </a:lnTo>
                <a:lnTo>
                  <a:pt x="292205" y="1283637"/>
                </a:lnTo>
                <a:lnTo>
                  <a:pt x="302466" y="1259101"/>
                </a:lnTo>
                <a:lnTo>
                  <a:pt x="313173" y="1235011"/>
                </a:lnTo>
                <a:lnTo>
                  <a:pt x="322542" y="1210474"/>
                </a:lnTo>
                <a:lnTo>
                  <a:pt x="331017" y="1185492"/>
                </a:lnTo>
                <a:lnTo>
                  <a:pt x="338601" y="1161402"/>
                </a:lnTo>
                <a:lnTo>
                  <a:pt x="340387" y="1154264"/>
                </a:lnTo>
                <a:lnTo>
                  <a:pt x="341279" y="1148018"/>
                </a:lnTo>
                <a:lnTo>
                  <a:pt x="342170" y="1141772"/>
                </a:lnTo>
                <a:lnTo>
                  <a:pt x="342170" y="1134635"/>
                </a:lnTo>
                <a:lnTo>
                  <a:pt x="342170" y="1122144"/>
                </a:lnTo>
                <a:lnTo>
                  <a:pt x="341725" y="1109207"/>
                </a:lnTo>
                <a:lnTo>
                  <a:pt x="341725" y="1096714"/>
                </a:lnTo>
                <a:lnTo>
                  <a:pt x="341725" y="1084223"/>
                </a:lnTo>
                <a:lnTo>
                  <a:pt x="342170" y="1077977"/>
                </a:lnTo>
                <a:lnTo>
                  <a:pt x="343509" y="1072178"/>
                </a:lnTo>
                <a:lnTo>
                  <a:pt x="344848" y="1065933"/>
                </a:lnTo>
                <a:lnTo>
                  <a:pt x="346631" y="1060134"/>
                </a:lnTo>
                <a:lnTo>
                  <a:pt x="353770" y="1042288"/>
                </a:lnTo>
                <a:lnTo>
                  <a:pt x="361799" y="1024890"/>
                </a:lnTo>
                <a:lnTo>
                  <a:pt x="370276" y="1007938"/>
                </a:lnTo>
                <a:lnTo>
                  <a:pt x="379198" y="991431"/>
                </a:lnTo>
                <a:lnTo>
                  <a:pt x="389013" y="975372"/>
                </a:lnTo>
                <a:lnTo>
                  <a:pt x="398827" y="958866"/>
                </a:lnTo>
                <a:lnTo>
                  <a:pt x="419796" y="926298"/>
                </a:lnTo>
                <a:lnTo>
                  <a:pt x="440762" y="895070"/>
                </a:lnTo>
                <a:lnTo>
                  <a:pt x="462176" y="863397"/>
                </a:lnTo>
                <a:lnTo>
                  <a:pt x="483142" y="831722"/>
                </a:lnTo>
                <a:lnTo>
                  <a:pt x="504111" y="799602"/>
                </a:lnTo>
                <a:lnTo>
                  <a:pt x="506787" y="795141"/>
                </a:lnTo>
                <a:lnTo>
                  <a:pt x="508572" y="789342"/>
                </a:lnTo>
                <a:lnTo>
                  <a:pt x="513033" y="778188"/>
                </a:lnTo>
                <a:lnTo>
                  <a:pt x="516602" y="765697"/>
                </a:lnTo>
                <a:lnTo>
                  <a:pt x="519724" y="753206"/>
                </a:lnTo>
                <a:lnTo>
                  <a:pt x="522847" y="741161"/>
                </a:lnTo>
                <a:lnTo>
                  <a:pt x="526863" y="729115"/>
                </a:lnTo>
                <a:lnTo>
                  <a:pt x="528646" y="723317"/>
                </a:lnTo>
                <a:lnTo>
                  <a:pt x="531324" y="717963"/>
                </a:lnTo>
                <a:lnTo>
                  <a:pt x="534000" y="713056"/>
                </a:lnTo>
                <a:lnTo>
                  <a:pt x="537123" y="708149"/>
                </a:lnTo>
                <a:lnTo>
                  <a:pt x="540693" y="703688"/>
                </a:lnTo>
                <a:lnTo>
                  <a:pt x="544261" y="700119"/>
                </a:lnTo>
                <a:lnTo>
                  <a:pt x="548275" y="696995"/>
                </a:lnTo>
                <a:lnTo>
                  <a:pt x="552291" y="693873"/>
                </a:lnTo>
                <a:lnTo>
                  <a:pt x="561213" y="688073"/>
                </a:lnTo>
                <a:lnTo>
                  <a:pt x="570582" y="683166"/>
                </a:lnTo>
                <a:lnTo>
                  <a:pt x="580395" y="678258"/>
                </a:lnTo>
                <a:lnTo>
                  <a:pt x="589765" y="672460"/>
                </a:lnTo>
                <a:lnTo>
                  <a:pt x="594671" y="669336"/>
                </a:lnTo>
                <a:lnTo>
                  <a:pt x="599132" y="666214"/>
                </a:lnTo>
                <a:lnTo>
                  <a:pt x="603593" y="662645"/>
                </a:lnTo>
                <a:lnTo>
                  <a:pt x="608501" y="658184"/>
                </a:lnTo>
                <a:lnTo>
                  <a:pt x="611625" y="654168"/>
                </a:lnTo>
                <a:lnTo>
                  <a:pt x="614747" y="649708"/>
                </a:lnTo>
                <a:lnTo>
                  <a:pt x="616978" y="645693"/>
                </a:lnTo>
                <a:lnTo>
                  <a:pt x="618761" y="640785"/>
                </a:lnTo>
                <a:lnTo>
                  <a:pt x="620547" y="636324"/>
                </a:lnTo>
                <a:lnTo>
                  <a:pt x="621439" y="631863"/>
                </a:lnTo>
                <a:lnTo>
                  <a:pt x="623669" y="621603"/>
                </a:lnTo>
                <a:lnTo>
                  <a:pt x="625900" y="611788"/>
                </a:lnTo>
                <a:lnTo>
                  <a:pt x="628130" y="601973"/>
                </a:lnTo>
                <a:lnTo>
                  <a:pt x="629468" y="596620"/>
                </a:lnTo>
                <a:lnTo>
                  <a:pt x="631699" y="592159"/>
                </a:lnTo>
                <a:lnTo>
                  <a:pt x="634377" y="587251"/>
                </a:lnTo>
                <a:lnTo>
                  <a:pt x="637052" y="582344"/>
                </a:lnTo>
                <a:lnTo>
                  <a:pt x="649544" y="564055"/>
                </a:lnTo>
                <a:lnTo>
                  <a:pt x="662927" y="545316"/>
                </a:lnTo>
                <a:lnTo>
                  <a:pt x="676758" y="527026"/>
                </a:lnTo>
                <a:lnTo>
                  <a:pt x="691033" y="508289"/>
                </a:lnTo>
                <a:lnTo>
                  <a:pt x="705754" y="489553"/>
                </a:lnTo>
                <a:lnTo>
                  <a:pt x="721815" y="471261"/>
                </a:lnTo>
                <a:lnTo>
                  <a:pt x="736982" y="452524"/>
                </a:lnTo>
                <a:lnTo>
                  <a:pt x="753488" y="434680"/>
                </a:lnTo>
                <a:lnTo>
                  <a:pt x="786501" y="398098"/>
                </a:lnTo>
                <a:lnTo>
                  <a:pt x="820405" y="362409"/>
                </a:lnTo>
                <a:lnTo>
                  <a:pt x="854311" y="327612"/>
                </a:lnTo>
                <a:lnTo>
                  <a:pt x="887769" y="293262"/>
                </a:lnTo>
                <a:lnTo>
                  <a:pt x="891338" y="295047"/>
                </a:lnTo>
                <a:lnTo>
                  <a:pt x="894907" y="297722"/>
                </a:lnTo>
                <a:lnTo>
                  <a:pt x="897584" y="299953"/>
                </a:lnTo>
                <a:lnTo>
                  <a:pt x="899814" y="302630"/>
                </a:lnTo>
                <a:lnTo>
                  <a:pt x="900706" y="304861"/>
                </a:lnTo>
                <a:lnTo>
                  <a:pt x="902044" y="307538"/>
                </a:lnTo>
                <a:lnTo>
                  <a:pt x="902044" y="310213"/>
                </a:lnTo>
                <a:lnTo>
                  <a:pt x="902044" y="311999"/>
                </a:lnTo>
                <a:lnTo>
                  <a:pt x="901599" y="314676"/>
                </a:lnTo>
                <a:lnTo>
                  <a:pt x="900261" y="317352"/>
                </a:lnTo>
                <a:lnTo>
                  <a:pt x="897138" y="322706"/>
                </a:lnTo>
                <a:lnTo>
                  <a:pt x="892230" y="328504"/>
                </a:lnTo>
                <a:lnTo>
                  <a:pt x="886430" y="334305"/>
                </a:lnTo>
                <a:lnTo>
                  <a:pt x="872601" y="346796"/>
                </a:lnTo>
                <a:lnTo>
                  <a:pt x="858326" y="360625"/>
                </a:lnTo>
                <a:lnTo>
                  <a:pt x="851633" y="367317"/>
                </a:lnTo>
                <a:lnTo>
                  <a:pt x="844495" y="375347"/>
                </a:lnTo>
                <a:lnTo>
                  <a:pt x="839588" y="383377"/>
                </a:lnTo>
                <a:lnTo>
                  <a:pt x="836912" y="387392"/>
                </a:lnTo>
                <a:lnTo>
                  <a:pt x="834680" y="391853"/>
                </a:lnTo>
                <a:lnTo>
                  <a:pt x="832451" y="397653"/>
                </a:lnTo>
                <a:lnTo>
                  <a:pt x="831113" y="404791"/>
                </a:lnTo>
                <a:lnTo>
                  <a:pt x="829774" y="413266"/>
                </a:lnTo>
                <a:lnTo>
                  <a:pt x="828882" y="423081"/>
                </a:lnTo>
                <a:lnTo>
                  <a:pt x="827098" y="442710"/>
                </a:lnTo>
                <a:lnTo>
                  <a:pt x="825759" y="452079"/>
                </a:lnTo>
                <a:lnTo>
                  <a:pt x="823974" y="461447"/>
                </a:lnTo>
                <a:lnTo>
                  <a:pt x="821297" y="469923"/>
                </a:lnTo>
                <a:lnTo>
                  <a:pt x="819960" y="473938"/>
                </a:lnTo>
                <a:lnTo>
                  <a:pt x="818175" y="477507"/>
                </a:lnTo>
                <a:lnTo>
                  <a:pt x="815944" y="480630"/>
                </a:lnTo>
                <a:lnTo>
                  <a:pt x="813268" y="483307"/>
                </a:lnTo>
                <a:lnTo>
                  <a:pt x="810591" y="485537"/>
                </a:lnTo>
                <a:lnTo>
                  <a:pt x="807915" y="487768"/>
                </a:lnTo>
                <a:lnTo>
                  <a:pt x="804347" y="488660"/>
                </a:lnTo>
                <a:lnTo>
                  <a:pt x="800776" y="489553"/>
                </a:lnTo>
                <a:lnTo>
                  <a:pt x="796315" y="489553"/>
                </a:lnTo>
                <a:lnTo>
                  <a:pt x="792300" y="489106"/>
                </a:lnTo>
                <a:lnTo>
                  <a:pt x="786947" y="488213"/>
                </a:lnTo>
                <a:lnTo>
                  <a:pt x="781594" y="486429"/>
                </a:lnTo>
                <a:lnTo>
                  <a:pt x="775795" y="483752"/>
                </a:lnTo>
                <a:lnTo>
                  <a:pt x="769102" y="480183"/>
                </a:lnTo>
                <a:lnTo>
                  <a:pt x="765534" y="483752"/>
                </a:lnTo>
                <a:lnTo>
                  <a:pt x="762412" y="487768"/>
                </a:lnTo>
                <a:lnTo>
                  <a:pt x="760627" y="491337"/>
                </a:lnTo>
                <a:lnTo>
                  <a:pt x="758841" y="494459"/>
                </a:lnTo>
                <a:lnTo>
                  <a:pt x="757058" y="498028"/>
                </a:lnTo>
                <a:lnTo>
                  <a:pt x="756611" y="501597"/>
                </a:lnTo>
                <a:lnTo>
                  <a:pt x="756166" y="505166"/>
                </a:lnTo>
                <a:lnTo>
                  <a:pt x="755719" y="508289"/>
                </a:lnTo>
                <a:lnTo>
                  <a:pt x="756611" y="514535"/>
                </a:lnTo>
                <a:lnTo>
                  <a:pt x="758396" y="521226"/>
                </a:lnTo>
                <a:lnTo>
                  <a:pt x="761073" y="527472"/>
                </a:lnTo>
                <a:lnTo>
                  <a:pt x="763749" y="533717"/>
                </a:lnTo>
                <a:lnTo>
                  <a:pt x="766426" y="539963"/>
                </a:lnTo>
                <a:lnTo>
                  <a:pt x="769102" y="546655"/>
                </a:lnTo>
                <a:lnTo>
                  <a:pt x="770442" y="552901"/>
                </a:lnTo>
                <a:lnTo>
                  <a:pt x="771333" y="559147"/>
                </a:lnTo>
                <a:lnTo>
                  <a:pt x="771333" y="562715"/>
                </a:lnTo>
                <a:lnTo>
                  <a:pt x="770887" y="565839"/>
                </a:lnTo>
                <a:lnTo>
                  <a:pt x="770442" y="569407"/>
                </a:lnTo>
                <a:lnTo>
                  <a:pt x="769548" y="572975"/>
                </a:lnTo>
                <a:lnTo>
                  <a:pt x="767318" y="576544"/>
                </a:lnTo>
                <a:lnTo>
                  <a:pt x="765087" y="579668"/>
                </a:lnTo>
                <a:lnTo>
                  <a:pt x="762412" y="583682"/>
                </a:lnTo>
                <a:lnTo>
                  <a:pt x="759288" y="587251"/>
                </a:lnTo>
                <a:lnTo>
                  <a:pt x="750366" y="581898"/>
                </a:lnTo>
                <a:lnTo>
                  <a:pt x="745904" y="579668"/>
                </a:lnTo>
                <a:lnTo>
                  <a:pt x="741890" y="577883"/>
                </a:lnTo>
                <a:lnTo>
                  <a:pt x="737429" y="576544"/>
                </a:lnTo>
                <a:lnTo>
                  <a:pt x="733860" y="575652"/>
                </a:lnTo>
                <a:lnTo>
                  <a:pt x="729845" y="575207"/>
                </a:lnTo>
                <a:lnTo>
                  <a:pt x="725828" y="575207"/>
                </a:lnTo>
                <a:lnTo>
                  <a:pt x="722260" y="575207"/>
                </a:lnTo>
                <a:lnTo>
                  <a:pt x="718692" y="575652"/>
                </a:lnTo>
                <a:lnTo>
                  <a:pt x="714676" y="576099"/>
                </a:lnTo>
                <a:lnTo>
                  <a:pt x="711553" y="576991"/>
                </a:lnTo>
                <a:lnTo>
                  <a:pt x="704862" y="580560"/>
                </a:lnTo>
                <a:lnTo>
                  <a:pt x="698617" y="584574"/>
                </a:lnTo>
                <a:lnTo>
                  <a:pt x="701739" y="586359"/>
                </a:lnTo>
                <a:lnTo>
                  <a:pt x="704862" y="587698"/>
                </a:lnTo>
                <a:lnTo>
                  <a:pt x="707539" y="589928"/>
                </a:lnTo>
                <a:lnTo>
                  <a:pt x="710216" y="592604"/>
                </a:lnTo>
                <a:lnTo>
                  <a:pt x="712892" y="595281"/>
                </a:lnTo>
                <a:lnTo>
                  <a:pt x="714676" y="598405"/>
                </a:lnTo>
                <a:lnTo>
                  <a:pt x="718246" y="604205"/>
                </a:lnTo>
                <a:lnTo>
                  <a:pt x="720475" y="610896"/>
                </a:lnTo>
                <a:lnTo>
                  <a:pt x="721815" y="618479"/>
                </a:lnTo>
                <a:lnTo>
                  <a:pt x="721815" y="626064"/>
                </a:lnTo>
                <a:lnTo>
                  <a:pt x="720475" y="633202"/>
                </a:lnTo>
                <a:lnTo>
                  <a:pt x="719584" y="637216"/>
                </a:lnTo>
                <a:lnTo>
                  <a:pt x="718246" y="640785"/>
                </a:lnTo>
                <a:lnTo>
                  <a:pt x="716461" y="644354"/>
                </a:lnTo>
                <a:lnTo>
                  <a:pt x="714231" y="648370"/>
                </a:lnTo>
                <a:lnTo>
                  <a:pt x="711999" y="651493"/>
                </a:lnTo>
                <a:lnTo>
                  <a:pt x="708877" y="654615"/>
                </a:lnTo>
                <a:lnTo>
                  <a:pt x="706201" y="657737"/>
                </a:lnTo>
                <a:lnTo>
                  <a:pt x="702630" y="660414"/>
                </a:lnTo>
                <a:lnTo>
                  <a:pt x="699062" y="663091"/>
                </a:lnTo>
                <a:lnTo>
                  <a:pt x="694600" y="665322"/>
                </a:lnTo>
                <a:lnTo>
                  <a:pt x="690140" y="667106"/>
                </a:lnTo>
                <a:lnTo>
                  <a:pt x="685233" y="668891"/>
                </a:lnTo>
                <a:lnTo>
                  <a:pt x="679880" y="670675"/>
                </a:lnTo>
                <a:lnTo>
                  <a:pt x="674080" y="671567"/>
                </a:lnTo>
                <a:lnTo>
                  <a:pt x="667835" y="672460"/>
                </a:lnTo>
                <a:lnTo>
                  <a:pt x="661143" y="672460"/>
                </a:lnTo>
                <a:lnTo>
                  <a:pt x="665604" y="676921"/>
                </a:lnTo>
                <a:lnTo>
                  <a:pt x="669173" y="680490"/>
                </a:lnTo>
                <a:lnTo>
                  <a:pt x="673634" y="683166"/>
                </a:lnTo>
                <a:lnTo>
                  <a:pt x="677203" y="685396"/>
                </a:lnTo>
                <a:lnTo>
                  <a:pt x="680325" y="686735"/>
                </a:lnTo>
                <a:lnTo>
                  <a:pt x="683448" y="688073"/>
                </a:lnTo>
                <a:lnTo>
                  <a:pt x="686572" y="688520"/>
                </a:lnTo>
                <a:lnTo>
                  <a:pt x="690140" y="688520"/>
                </a:lnTo>
                <a:lnTo>
                  <a:pt x="693263" y="688520"/>
                </a:lnTo>
                <a:lnTo>
                  <a:pt x="695940" y="687628"/>
                </a:lnTo>
                <a:lnTo>
                  <a:pt x="701739" y="685396"/>
                </a:lnTo>
                <a:lnTo>
                  <a:pt x="707092" y="682720"/>
                </a:lnTo>
                <a:lnTo>
                  <a:pt x="711553" y="679151"/>
                </a:lnTo>
                <a:lnTo>
                  <a:pt x="716907" y="675582"/>
                </a:lnTo>
                <a:lnTo>
                  <a:pt x="722260" y="672460"/>
                </a:lnTo>
                <a:lnTo>
                  <a:pt x="727613" y="669783"/>
                </a:lnTo>
                <a:lnTo>
                  <a:pt x="730290" y="668891"/>
                </a:lnTo>
                <a:lnTo>
                  <a:pt x="732968" y="668444"/>
                </a:lnTo>
                <a:lnTo>
                  <a:pt x="736090" y="668444"/>
                </a:lnTo>
                <a:lnTo>
                  <a:pt x="739212" y="668444"/>
                </a:lnTo>
                <a:lnTo>
                  <a:pt x="742336" y="669336"/>
                </a:lnTo>
                <a:lnTo>
                  <a:pt x="745458" y="670675"/>
                </a:lnTo>
                <a:lnTo>
                  <a:pt x="749474" y="672013"/>
                </a:lnTo>
                <a:lnTo>
                  <a:pt x="752597" y="674244"/>
                </a:lnTo>
                <a:lnTo>
                  <a:pt x="756611" y="677366"/>
                </a:lnTo>
                <a:lnTo>
                  <a:pt x="760627" y="680490"/>
                </a:lnTo>
                <a:lnTo>
                  <a:pt x="728507" y="741161"/>
                </a:lnTo>
                <a:lnTo>
                  <a:pt x="702630" y="789342"/>
                </a:lnTo>
                <a:lnTo>
                  <a:pt x="690587" y="811647"/>
                </a:lnTo>
                <a:lnTo>
                  <a:pt x="679433" y="834399"/>
                </a:lnTo>
                <a:lnTo>
                  <a:pt x="667835" y="858489"/>
                </a:lnTo>
                <a:lnTo>
                  <a:pt x="656235" y="886148"/>
                </a:lnTo>
                <a:lnTo>
                  <a:pt x="660696" y="889717"/>
                </a:lnTo>
                <a:lnTo>
                  <a:pt x="665157" y="892841"/>
                </a:lnTo>
                <a:lnTo>
                  <a:pt x="669173" y="895070"/>
                </a:lnTo>
                <a:lnTo>
                  <a:pt x="673634" y="896855"/>
                </a:lnTo>
                <a:lnTo>
                  <a:pt x="677203" y="898194"/>
                </a:lnTo>
                <a:lnTo>
                  <a:pt x="680772" y="899086"/>
                </a:lnTo>
                <a:lnTo>
                  <a:pt x="684786" y="899086"/>
                </a:lnTo>
                <a:lnTo>
                  <a:pt x="687910" y="899086"/>
                </a:lnTo>
                <a:lnTo>
                  <a:pt x="691033" y="898194"/>
                </a:lnTo>
                <a:lnTo>
                  <a:pt x="694155" y="897302"/>
                </a:lnTo>
                <a:lnTo>
                  <a:pt x="699956" y="894625"/>
                </a:lnTo>
                <a:lnTo>
                  <a:pt x="705754" y="891501"/>
                </a:lnTo>
                <a:lnTo>
                  <a:pt x="711553" y="888379"/>
                </a:lnTo>
                <a:lnTo>
                  <a:pt x="717353" y="884363"/>
                </a:lnTo>
                <a:lnTo>
                  <a:pt x="723154" y="882134"/>
                </a:lnTo>
                <a:lnTo>
                  <a:pt x="725828" y="880794"/>
                </a:lnTo>
                <a:lnTo>
                  <a:pt x="728952" y="879902"/>
                </a:lnTo>
                <a:lnTo>
                  <a:pt x="732522" y="879902"/>
                </a:lnTo>
                <a:lnTo>
                  <a:pt x="736090" y="879457"/>
                </a:lnTo>
                <a:lnTo>
                  <a:pt x="739212" y="879902"/>
                </a:lnTo>
                <a:lnTo>
                  <a:pt x="742782" y="880794"/>
                </a:lnTo>
                <a:lnTo>
                  <a:pt x="747244" y="882134"/>
                </a:lnTo>
                <a:lnTo>
                  <a:pt x="750811" y="883918"/>
                </a:lnTo>
                <a:lnTo>
                  <a:pt x="755272" y="886595"/>
                </a:lnTo>
                <a:lnTo>
                  <a:pt x="759734" y="889717"/>
                </a:lnTo>
                <a:lnTo>
                  <a:pt x="764642" y="894178"/>
                </a:lnTo>
                <a:lnTo>
                  <a:pt x="769996" y="899086"/>
                </a:lnTo>
                <a:lnTo>
                  <a:pt x="761964" y="905777"/>
                </a:lnTo>
                <a:lnTo>
                  <a:pt x="755272" y="912470"/>
                </a:lnTo>
                <a:lnTo>
                  <a:pt x="748581" y="920053"/>
                </a:lnTo>
                <a:lnTo>
                  <a:pt x="742782" y="927637"/>
                </a:lnTo>
                <a:lnTo>
                  <a:pt x="738322" y="934775"/>
                </a:lnTo>
                <a:lnTo>
                  <a:pt x="733860" y="942358"/>
                </a:lnTo>
                <a:lnTo>
                  <a:pt x="730290" y="950390"/>
                </a:lnTo>
                <a:lnTo>
                  <a:pt x="727168" y="958418"/>
                </a:lnTo>
                <a:lnTo>
                  <a:pt x="724046" y="965556"/>
                </a:lnTo>
                <a:lnTo>
                  <a:pt x="721368" y="973587"/>
                </a:lnTo>
                <a:lnTo>
                  <a:pt x="716907" y="989648"/>
                </a:lnTo>
                <a:lnTo>
                  <a:pt x="709770" y="1020876"/>
                </a:lnTo>
                <a:lnTo>
                  <a:pt x="705754" y="1035597"/>
                </a:lnTo>
                <a:lnTo>
                  <a:pt x="701739" y="1049873"/>
                </a:lnTo>
                <a:lnTo>
                  <a:pt x="699062" y="1057011"/>
                </a:lnTo>
                <a:lnTo>
                  <a:pt x="695940" y="1063702"/>
                </a:lnTo>
                <a:lnTo>
                  <a:pt x="692816" y="1069949"/>
                </a:lnTo>
                <a:lnTo>
                  <a:pt x="688355" y="1076640"/>
                </a:lnTo>
                <a:lnTo>
                  <a:pt x="684341" y="1082440"/>
                </a:lnTo>
                <a:lnTo>
                  <a:pt x="678988" y="1087347"/>
                </a:lnTo>
                <a:lnTo>
                  <a:pt x="673634" y="1092700"/>
                </a:lnTo>
                <a:lnTo>
                  <a:pt x="666496" y="1097607"/>
                </a:lnTo>
                <a:lnTo>
                  <a:pt x="659804" y="1102515"/>
                </a:lnTo>
                <a:lnTo>
                  <a:pt x="651774" y="1106083"/>
                </a:lnTo>
                <a:lnTo>
                  <a:pt x="642852" y="1109652"/>
                </a:lnTo>
                <a:lnTo>
                  <a:pt x="633037" y="1112774"/>
                </a:lnTo>
                <a:lnTo>
                  <a:pt x="632144" y="1119020"/>
                </a:lnTo>
                <a:lnTo>
                  <a:pt x="632144" y="1123928"/>
                </a:lnTo>
                <a:lnTo>
                  <a:pt x="632144" y="1128835"/>
                </a:lnTo>
                <a:lnTo>
                  <a:pt x="632592" y="1133296"/>
                </a:lnTo>
                <a:lnTo>
                  <a:pt x="633929" y="1136866"/>
                </a:lnTo>
                <a:lnTo>
                  <a:pt x="635268" y="1139988"/>
                </a:lnTo>
                <a:lnTo>
                  <a:pt x="637498" y="1142665"/>
                </a:lnTo>
                <a:lnTo>
                  <a:pt x="639729" y="1144896"/>
                </a:lnTo>
                <a:lnTo>
                  <a:pt x="642852" y="1147126"/>
                </a:lnTo>
                <a:lnTo>
                  <a:pt x="645975" y="1148018"/>
                </a:lnTo>
                <a:lnTo>
                  <a:pt x="649544" y="1148910"/>
                </a:lnTo>
                <a:lnTo>
                  <a:pt x="653560" y="1150248"/>
                </a:lnTo>
                <a:lnTo>
                  <a:pt x="657573" y="1150695"/>
                </a:lnTo>
                <a:lnTo>
                  <a:pt x="662481" y="1150695"/>
                </a:lnTo>
                <a:lnTo>
                  <a:pt x="673188" y="1149357"/>
                </a:lnTo>
                <a:lnTo>
                  <a:pt x="673634" y="1153371"/>
                </a:lnTo>
                <a:lnTo>
                  <a:pt x="673634" y="1156493"/>
                </a:lnTo>
                <a:lnTo>
                  <a:pt x="673188" y="1159617"/>
                </a:lnTo>
                <a:lnTo>
                  <a:pt x="672297" y="1162739"/>
                </a:lnTo>
                <a:lnTo>
                  <a:pt x="671402" y="1164971"/>
                </a:lnTo>
                <a:lnTo>
                  <a:pt x="669618" y="1167647"/>
                </a:lnTo>
                <a:lnTo>
                  <a:pt x="666049" y="1171663"/>
                </a:lnTo>
                <a:lnTo>
                  <a:pt x="662035" y="1174785"/>
                </a:lnTo>
                <a:lnTo>
                  <a:pt x="657127" y="1178354"/>
                </a:lnTo>
                <a:lnTo>
                  <a:pt x="652220" y="1180139"/>
                </a:lnTo>
                <a:lnTo>
                  <a:pt x="647760" y="1182370"/>
                </a:lnTo>
                <a:lnTo>
                  <a:pt x="639729" y="1185938"/>
                </a:lnTo>
                <a:lnTo>
                  <a:pt x="636606" y="1188169"/>
                </a:lnTo>
                <a:lnTo>
                  <a:pt x="634823" y="1190400"/>
                </a:lnTo>
                <a:lnTo>
                  <a:pt x="634823" y="1191291"/>
                </a:lnTo>
                <a:lnTo>
                  <a:pt x="634823" y="1192630"/>
                </a:lnTo>
                <a:lnTo>
                  <a:pt x="635268" y="1193969"/>
                </a:lnTo>
                <a:lnTo>
                  <a:pt x="636606" y="1195306"/>
                </a:lnTo>
                <a:lnTo>
                  <a:pt x="640176" y="1198430"/>
                </a:lnTo>
                <a:lnTo>
                  <a:pt x="646420" y="1201999"/>
                </a:lnTo>
                <a:lnTo>
                  <a:pt x="642852" y="1206905"/>
                </a:lnTo>
                <a:lnTo>
                  <a:pt x="641067" y="1208244"/>
                </a:lnTo>
                <a:lnTo>
                  <a:pt x="639283" y="1209582"/>
                </a:lnTo>
                <a:lnTo>
                  <a:pt x="637498" y="1210027"/>
                </a:lnTo>
                <a:lnTo>
                  <a:pt x="635715" y="1210027"/>
                </a:lnTo>
                <a:lnTo>
                  <a:pt x="634377" y="1209582"/>
                </a:lnTo>
                <a:lnTo>
                  <a:pt x="632144" y="1209136"/>
                </a:lnTo>
                <a:lnTo>
                  <a:pt x="629022" y="1206905"/>
                </a:lnTo>
                <a:lnTo>
                  <a:pt x="625900" y="1203782"/>
                </a:lnTo>
                <a:lnTo>
                  <a:pt x="622330" y="1199321"/>
                </a:lnTo>
                <a:lnTo>
                  <a:pt x="618761" y="1194414"/>
                </a:lnTo>
                <a:lnTo>
                  <a:pt x="612070" y="1184154"/>
                </a:lnTo>
                <a:lnTo>
                  <a:pt x="605378" y="1173447"/>
                </a:lnTo>
                <a:lnTo>
                  <a:pt x="601364" y="1168540"/>
                </a:lnTo>
                <a:lnTo>
                  <a:pt x="597794" y="1164524"/>
                </a:lnTo>
                <a:lnTo>
                  <a:pt x="594226" y="1161402"/>
                </a:lnTo>
                <a:lnTo>
                  <a:pt x="589765" y="1159172"/>
                </a:lnTo>
                <a:lnTo>
                  <a:pt x="587088" y="1199321"/>
                </a:lnTo>
                <a:lnTo>
                  <a:pt x="585748" y="1218057"/>
                </a:lnTo>
                <a:lnTo>
                  <a:pt x="583519" y="1235904"/>
                </a:lnTo>
                <a:lnTo>
                  <a:pt x="581288" y="1253301"/>
                </a:lnTo>
                <a:lnTo>
                  <a:pt x="578612" y="1270253"/>
                </a:lnTo>
                <a:lnTo>
                  <a:pt x="575044" y="1286761"/>
                </a:lnTo>
                <a:lnTo>
                  <a:pt x="571028" y="1302819"/>
                </a:lnTo>
                <a:lnTo>
                  <a:pt x="567011" y="1318434"/>
                </a:lnTo>
                <a:lnTo>
                  <a:pt x="561213" y="1334494"/>
                </a:lnTo>
                <a:lnTo>
                  <a:pt x="555414" y="1350107"/>
                </a:lnTo>
                <a:lnTo>
                  <a:pt x="547830" y="1365722"/>
                </a:lnTo>
                <a:lnTo>
                  <a:pt x="539353" y="1381782"/>
                </a:lnTo>
                <a:lnTo>
                  <a:pt x="530431" y="1398288"/>
                </a:lnTo>
                <a:lnTo>
                  <a:pt x="519278" y="1415241"/>
                </a:lnTo>
                <a:lnTo>
                  <a:pt x="507679" y="1432194"/>
                </a:lnTo>
                <a:lnTo>
                  <a:pt x="510356" y="1433085"/>
                </a:lnTo>
                <a:lnTo>
                  <a:pt x="513033" y="1433532"/>
                </a:lnTo>
                <a:lnTo>
                  <a:pt x="515262" y="1433085"/>
                </a:lnTo>
                <a:lnTo>
                  <a:pt x="517047" y="1432640"/>
                </a:lnTo>
                <a:lnTo>
                  <a:pt x="519278" y="1432194"/>
                </a:lnTo>
                <a:lnTo>
                  <a:pt x="521063" y="1430410"/>
                </a:lnTo>
                <a:lnTo>
                  <a:pt x="524185" y="1427286"/>
                </a:lnTo>
                <a:lnTo>
                  <a:pt x="526863" y="1423717"/>
                </a:lnTo>
                <a:lnTo>
                  <a:pt x="529538" y="1419256"/>
                </a:lnTo>
                <a:lnTo>
                  <a:pt x="531324" y="1415241"/>
                </a:lnTo>
                <a:lnTo>
                  <a:pt x="534000" y="1411226"/>
                </a:lnTo>
                <a:lnTo>
                  <a:pt x="530877" y="1421487"/>
                </a:lnTo>
                <a:lnTo>
                  <a:pt x="527755" y="1433532"/>
                </a:lnTo>
                <a:lnTo>
                  <a:pt x="521063" y="1462975"/>
                </a:lnTo>
                <a:lnTo>
                  <a:pt x="513033" y="1495988"/>
                </a:lnTo>
                <a:lnTo>
                  <a:pt x="508572" y="1513832"/>
                </a:lnTo>
                <a:lnTo>
                  <a:pt x="504111" y="1531677"/>
                </a:lnTo>
                <a:lnTo>
                  <a:pt x="498758" y="1550414"/>
                </a:lnTo>
                <a:lnTo>
                  <a:pt x="493404" y="1568258"/>
                </a:lnTo>
                <a:lnTo>
                  <a:pt x="486265" y="1585656"/>
                </a:lnTo>
                <a:lnTo>
                  <a:pt x="479574" y="1602609"/>
                </a:lnTo>
                <a:lnTo>
                  <a:pt x="471545" y="1619115"/>
                </a:lnTo>
                <a:lnTo>
                  <a:pt x="467529" y="1627145"/>
                </a:lnTo>
                <a:lnTo>
                  <a:pt x="462622" y="1634282"/>
                </a:lnTo>
                <a:lnTo>
                  <a:pt x="457714" y="1641421"/>
                </a:lnTo>
                <a:lnTo>
                  <a:pt x="453253" y="1647665"/>
                </a:lnTo>
                <a:lnTo>
                  <a:pt x="447900" y="1653912"/>
                </a:lnTo>
                <a:lnTo>
                  <a:pt x="442100" y="1659711"/>
                </a:lnTo>
                <a:lnTo>
                  <a:pt x="439869" y="1664172"/>
                </a:lnTo>
                <a:lnTo>
                  <a:pt x="438086" y="1668635"/>
                </a:lnTo>
                <a:lnTo>
                  <a:pt x="437193" y="1672204"/>
                </a:lnTo>
                <a:lnTo>
                  <a:pt x="436746" y="1675773"/>
                </a:lnTo>
                <a:lnTo>
                  <a:pt x="436746" y="1679340"/>
                </a:lnTo>
                <a:lnTo>
                  <a:pt x="437193" y="1682909"/>
                </a:lnTo>
                <a:lnTo>
                  <a:pt x="437638" y="1686033"/>
                </a:lnTo>
                <a:lnTo>
                  <a:pt x="438086" y="1689156"/>
                </a:lnTo>
                <a:lnTo>
                  <a:pt x="441208" y="1694508"/>
                </a:lnTo>
                <a:lnTo>
                  <a:pt x="444777" y="1700308"/>
                </a:lnTo>
                <a:lnTo>
                  <a:pt x="448792" y="1704770"/>
                </a:lnTo>
                <a:lnTo>
                  <a:pt x="453699" y="1710123"/>
                </a:lnTo>
                <a:lnTo>
                  <a:pt x="457714" y="1715030"/>
                </a:lnTo>
                <a:lnTo>
                  <a:pt x="462176" y="1720383"/>
                </a:lnTo>
                <a:lnTo>
                  <a:pt x="465744" y="1725738"/>
                </a:lnTo>
                <a:lnTo>
                  <a:pt x="468421" y="1731090"/>
                </a:lnTo>
                <a:lnTo>
                  <a:pt x="468866" y="1734213"/>
                </a:lnTo>
                <a:lnTo>
                  <a:pt x="470206" y="1737335"/>
                </a:lnTo>
                <a:lnTo>
                  <a:pt x="470206" y="1740459"/>
                </a:lnTo>
                <a:lnTo>
                  <a:pt x="470206" y="1744027"/>
                </a:lnTo>
                <a:lnTo>
                  <a:pt x="469314" y="1747596"/>
                </a:lnTo>
                <a:lnTo>
                  <a:pt x="468421" y="1751611"/>
                </a:lnTo>
                <a:lnTo>
                  <a:pt x="466637" y="1755181"/>
                </a:lnTo>
                <a:lnTo>
                  <a:pt x="464852" y="1759642"/>
                </a:lnTo>
                <a:lnTo>
                  <a:pt x="459499" y="1761871"/>
                </a:lnTo>
                <a:lnTo>
                  <a:pt x="454591" y="1764547"/>
                </a:lnTo>
                <a:lnTo>
                  <a:pt x="449238" y="1766779"/>
                </a:lnTo>
                <a:lnTo>
                  <a:pt x="445223" y="1770349"/>
                </a:lnTo>
                <a:lnTo>
                  <a:pt x="440315" y="1773918"/>
                </a:lnTo>
                <a:lnTo>
                  <a:pt x="436301" y="1777485"/>
                </a:lnTo>
                <a:lnTo>
                  <a:pt x="432285" y="1782392"/>
                </a:lnTo>
                <a:lnTo>
                  <a:pt x="428717" y="1786409"/>
                </a:lnTo>
                <a:lnTo>
                  <a:pt x="425149" y="1791761"/>
                </a:lnTo>
                <a:lnTo>
                  <a:pt x="422025" y="1797115"/>
                </a:lnTo>
                <a:lnTo>
                  <a:pt x="415334" y="1808267"/>
                </a:lnTo>
                <a:lnTo>
                  <a:pt x="409981" y="1820314"/>
                </a:lnTo>
                <a:lnTo>
                  <a:pt x="405965" y="1833250"/>
                </a:lnTo>
                <a:lnTo>
                  <a:pt x="403733" y="1837265"/>
                </a:lnTo>
                <a:lnTo>
                  <a:pt x="402396" y="1841279"/>
                </a:lnTo>
                <a:lnTo>
                  <a:pt x="401504" y="1844401"/>
                </a:lnTo>
                <a:lnTo>
                  <a:pt x="401504" y="1847526"/>
                </a:lnTo>
                <a:lnTo>
                  <a:pt x="402396" y="1850650"/>
                </a:lnTo>
                <a:lnTo>
                  <a:pt x="402842" y="1853325"/>
                </a:lnTo>
                <a:lnTo>
                  <a:pt x="404181" y="1855555"/>
                </a:lnTo>
                <a:lnTo>
                  <a:pt x="406412" y="1857786"/>
                </a:lnTo>
                <a:lnTo>
                  <a:pt x="408641" y="1859569"/>
                </a:lnTo>
                <a:lnTo>
                  <a:pt x="411318" y="1861802"/>
                </a:lnTo>
                <a:lnTo>
                  <a:pt x="417117" y="1864926"/>
                </a:lnTo>
                <a:lnTo>
                  <a:pt x="424257" y="1868046"/>
                </a:lnTo>
                <a:lnTo>
                  <a:pt x="431393" y="1870723"/>
                </a:lnTo>
                <a:lnTo>
                  <a:pt x="428271" y="1876523"/>
                </a:lnTo>
                <a:lnTo>
                  <a:pt x="424257" y="1881878"/>
                </a:lnTo>
                <a:lnTo>
                  <a:pt x="416671" y="1893477"/>
                </a:lnTo>
                <a:lnTo>
                  <a:pt x="408641" y="1905966"/>
                </a:lnTo>
                <a:lnTo>
                  <a:pt x="405519" y="1911765"/>
                </a:lnTo>
                <a:lnTo>
                  <a:pt x="402842" y="1917566"/>
                </a:lnTo>
                <a:lnTo>
                  <a:pt x="400611" y="1923366"/>
                </a:lnTo>
                <a:lnTo>
                  <a:pt x="400165" y="1929165"/>
                </a:lnTo>
                <a:lnTo>
                  <a:pt x="400165" y="1931841"/>
                </a:lnTo>
                <a:lnTo>
                  <a:pt x="400165" y="1934963"/>
                </a:lnTo>
                <a:lnTo>
                  <a:pt x="400611" y="1937642"/>
                </a:lnTo>
                <a:lnTo>
                  <a:pt x="401504" y="1940318"/>
                </a:lnTo>
                <a:lnTo>
                  <a:pt x="403288" y="1942995"/>
                </a:lnTo>
                <a:lnTo>
                  <a:pt x="405074" y="1945671"/>
                </a:lnTo>
                <a:lnTo>
                  <a:pt x="407303" y="1947901"/>
                </a:lnTo>
                <a:lnTo>
                  <a:pt x="409981" y="1950578"/>
                </a:lnTo>
                <a:lnTo>
                  <a:pt x="413549" y="1952363"/>
                </a:lnTo>
                <a:lnTo>
                  <a:pt x="417117" y="1955039"/>
                </a:lnTo>
                <a:lnTo>
                  <a:pt x="421133" y="1957269"/>
                </a:lnTo>
                <a:lnTo>
                  <a:pt x="426040" y="1959500"/>
                </a:lnTo>
                <a:lnTo>
                  <a:pt x="429610" y="1959055"/>
                </a:lnTo>
                <a:lnTo>
                  <a:pt x="432732" y="1958163"/>
                </a:lnTo>
                <a:lnTo>
                  <a:pt x="436301" y="1957269"/>
                </a:lnTo>
                <a:lnTo>
                  <a:pt x="438978" y="1955486"/>
                </a:lnTo>
                <a:lnTo>
                  <a:pt x="441208" y="1954147"/>
                </a:lnTo>
                <a:lnTo>
                  <a:pt x="443439" y="1951917"/>
                </a:lnTo>
                <a:lnTo>
                  <a:pt x="445668" y="1949240"/>
                </a:lnTo>
                <a:lnTo>
                  <a:pt x="447900" y="1946564"/>
                </a:lnTo>
                <a:lnTo>
                  <a:pt x="451022" y="1940318"/>
                </a:lnTo>
                <a:lnTo>
                  <a:pt x="453699" y="1933180"/>
                </a:lnTo>
                <a:lnTo>
                  <a:pt x="455930" y="1925596"/>
                </a:lnTo>
                <a:lnTo>
                  <a:pt x="457269" y="1917119"/>
                </a:lnTo>
                <a:lnTo>
                  <a:pt x="460391" y="1899274"/>
                </a:lnTo>
                <a:lnTo>
                  <a:pt x="463067" y="1881878"/>
                </a:lnTo>
                <a:lnTo>
                  <a:pt x="464852" y="1873400"/>
                </a:lnTo>
                <a:lnTo>
                  <a:pt x="466637" y="1865371"/>
                </a:lnTo>
                <a:lnTo>
                  <a:pt x="469314" y="1858677"/>
                </a:lnTo>
                <a:lnTo>
                  <a:pt x="473328" y="1852433"/>
                </a:lnTo>
                <a:lnTo>
                  <a:pt x="488496" y="1857786"/>
                </a:lnTo>
                <a:lnTo>
                  <a:pt x="496080" y="1859569"/>
                </a:lnTo>
                <a:lnTo>
                  <a:pt x="502771" y="1861355"/>
                </a:lnTo>
                <a:lnTo>
                  <a:pt x="509464" y="1862247"/>
                </a:lnTo>
                <a:lnTo>
                  <a:pt x="515710" y="1862247"/>
                </a:lnTo>
                <a:lnTo>
                  <a:pt x="521063" y="1862247"/>
                </a:lnTo>
                <a:lnTo>
                  <a:pt x="526416" y="1861802"/>
                </a:lnTo>
                <a:lnTo>
                  <a:pt x="531324" y="1860463"/>
                </a:lnTo>
                <a:lnTo>
                  <a:pt x="535784" y="1858231"/>
                </a:lnTo>
                <a:lnTo>
                  <a:pt x="539800" y="1855555"/>
                </a:lnTo>
                <a:lnTo>
                  <a:pt x="543368" y="1852433"/>
                </a:lnTo>
                <a:lnTo>
                  <a:pt x="546492" y="1847973"/>
                </a:lnTo>
                <a:lnTo>
                  <a:pt x="548275" y="1842618"/>
                </a:lnTo>
                <a:lnTo>
                  <a:pt x="550506" y="1837265"/>
                </a:lnTo>
                <a:lnTo>
                  <a:pt x="552291" y="1830572"/>
                </a:lnTo>
                <a:lnTo>
                  <a:pt x="551846" y="1826557"/>
                </a:lnTo>
                <a:lnTo>
                  <a:pt x="550061" y="1822542"/>
                </a:lnTo>
                <a:lnTo>
                  <a:pt x="546492" y="1815406"/>
                </a:lnTo>
                <a:lnTo>
                  <a:pt x="544706" y="1811389"/>
                </a:lnTo>
                <a:lnTo>
                  <a:pt x="543368" y="1807821"/>
                </a:lnTo>
                <a:lnTo>
                  <a:pt x="543368" y="1803361"/>
                </a:lnTo>
                <a:lnTo>
                  <a:pt x="543368" y="1801130"/>
                </a:lnTo>
                <a:lnTo>
                  <a:pt x="544261" y="1798899"/>
                </a:lnTo>
                <a:lnTo>
                  <a:pt x="540693" y="1799346"/>
                </a:lnTo>
                <a:lnTo>
                  <a:pt x="536678" y="1801130"/>
                </a:lnTo>
                <a:lnTo>
                  <a:pt x="530877" y="1804254"/>
                </a:lnTo>
                <a:lnTo>
                  <a:pt x="525077" y="1807821"/>
                </a:lnTo>
                <a:lnTo>
                  <a:pt x="518833" y="1811389"/>
                </a:lnTo>
                <a:lnTo>
                  <a:pt x="515710" y="1813173"/>
                </a:lnTo>
                <a:lnTo>
                  <a:pt x="512587" y="1814066"/>
                </a:lnTo>
                <a:lnTo>
                  <a:pt x="508572" y="1815406"/>
                </a:lnTo>
                <a:lnTo>
                  <a:pt x="504557" y="1815406"/>
                </a:lnTo>
                <a:lnTo>
                  <a:pt x="500096" y="1815406"/>
                </a:lnTo>
                <a:lnTo>
                  <a:pt x="496080" y="1814512"/>
                </a:lnTo>
                <a:lnTo>
                  <a:pt x="490727" y="1813173"/>
                </a:lnTo>
                <a:lnTo>
                  <a:pt x="484928" y="1810944"/>
                </a:lnTo>
                <a:lnTo>
                  <a:pt x="510356" y="1751165"/>
                </a:lnTo>
                <a:lnTo>
                  <a:pt x="533554" y="1694955"/>
                </a:lnTo>
                <a:lnTo>
                  <a:pt x="554968" y="1641866"/>
                </a:lnTo>
                <a:lnTo>
                  <a:pt x="573704" y="1591902"/>
                </a:lnTo>
                <a:lnTo>
                  <a:pt x="591994" y="1543723"/>
                </a:lnTo>
                <a:lnTo>
                  <a:pt x="609394" y="1497325"/>
                </a:lnTo>
                <a:lnTo>
                  <a:pt x="642406" y="1407657"/>
                </a:lnTo>
                <a:lnTo>
                  <a:pt x="659804" y="1364385"/>
                </a:lnTo>
                <a:lnTo>
                  <a:pt x="677650" y="1319773"/>
                </a:lnTo>
                <a:lnTo>
                  <a:pt x="696832" y="1275161"/>
                </a:lnTo>
                <a:lnTo>
                  <a:pt x="707092" y="1252856"/>
                </a:lnTo>
                <a:lnTo>
                  <a:pt x="717353" y="1230103"/>
                </a:lnTo>
                <a:lnTo>
                  <a:pt x="741890" y="1184154"/>
                </a:lnTo>
                <a:lnTo>
                  <a:pt x="754380" y="1160062"/>
                </a:lnTo>
                <a:lnTo>
                  <a:pt x="768211" y="1135974"/>
                </a:lnTo>
                <a:lnTo>
                  <a:pt x="782486" y="1111437"/>
                </a:lnTo>
                <a:lnTo>
                  <a:pt x="798101" y="1086454"/>
                </a:lnTo>
                <a:lnTo>
                  <a:pt x="814606" y="1061025"/>
                </a:lnTo>
                <a:lnTo>
                  <a:pt x="832006" y="1035152"/>
                </a:lnTo>
                <a:lnTo>
                  <a:pt x="841373" y="1033813"/>
                </a:lnTo>
                <a:lnTo>
                  <a:pt x="845389" y="1034705"/>
                </a:lnTo>
                <a:lnTo>
                  <a:pt x="848511" y="1035152"/>
                </a:lnTo>
                <a:lnTo>
                  <a:pt x="851633" y="1035597"/>
                </a:lnTo>
                <a:lnTo>
                  <a:pt x="854311" y="1036490"/>
                </a:lnTo>
                <a:lnTo>
                  <a:pt x="856541" y="1038274"/>
                </a:lnTo>
                <a:lnTo>
                  <a:pt x="858326" y="1040058"/>
                </a:lnTo>
                <a:lnTo>
                  <a:pt x="862786" y="1043627"/>
                </a:lnTo>
                <a:lnTo>
                  <a:pt x="866801" y="1048534"/>
                </a:lnTo>
                <a:lnTo>
                  <a:pt x="871709" y="1054334"/>
                </a:lnTo>
                <a:lnTo>
                  <a:pt x="877954" y="1060134"/>
                </a:lnTo>
                <a:lnTo>
                  <a:pt x="885984" y="1044965"/>
                </a:lnTo>
                <a:lnTo>
                  <a:pt x="893568" y="1030689"/>
                </a:lnTo>
                <a:lnTo>
                  <a:pt x="908291" y="1001692"/>
                </a:lnTo>
                <a:lnTo>
                  <a:pt x="922119" y="973587"/>
                </a:lnTo>
                <a:lnTo>
                  <a:pt x="935504" y="946374"/>
                </a:lnTo>
                <a:lnTo>
                  <a:pt x="942641" y="933436"/>
                </a:lnTo>
                <a:lnTo>
                  <a:pt x="949779" y="920500"/>
                </a:lnTo>
                <a:lnTo>
                  <a:pt x="957363" y="908008"/>
                </a:lnTo>
                <a:lnTo>
                  <a:pt x="965393" y="896409"/>
                </a:lnTo>
                <a:lnTo>
                  <a:pt x="973869" y="884363"/>
                </a:lnTo>
                <a:lnTo>
                  <a:pt x="982790" y="873657"/>
                </a:lnTo>
                <a:lnTo>
                  <a:pt x="992605" y="862950"/>
                </a:lnTo>
                <a:lnTo>
                  <a:pt x="1002420" y="852690"/>
                </a:lnTo>
                <a:lnTo>
                  <a:pt x="1003312" y="850014"/>
                </a:lnTo>
                <a:lnTo>
                  <a:pt x="1003312" y="847337"/>
                </a:lnTo>
                <a:lnTo>
                  <a:pt x="1002420" y="844660"/>
                </a:lnTo>
                <a:lnTo>
                  <a:pt x="1001528" y="841983"/>
                </a:lnTo>
                <a:lnTo>
                  <a:pt x="997958" y="837075"/>
                </a:lnTo>
                <a:lnTo>
                  <a:pt x="993945" y="831722"/>
                </a:lnTo>
                <a:lnTo>
                  <a:pt x="990376" y="826816"/>
                </a:lnTo>
                <a:lnTo>
                  <a:pt x="989037" y="824139"/>
                </a:lnTo>
                <a:lnTo>
                  <a:pt x="987698" y="821462"/>
                </a:lnTo>
                <a:lnTo>
                  <a:pt x="987252" y="818785"/>
                </a:lnTo>
                <a:lnTo>
                  <a:pt x="987252" y="815662"/>
                </a:lnTo>
                <a:lnTo>
                  <a:pt x="987698" y="812985"/>
                </a:lnTo>
                <a:lnTo>
                  <a:pt x="989483" y="809863"/>
                </a:lnTo>
                <a:lnTo>
                  <a:pt x="1000637" y="799602"/>
                </a:lnTo>
                <a:lnTo>
                  <a:pt x="1006436" y="795141"/>
                </a:lnTo>
                <a:lnTo>
                  <a:pt x="1012235" y="790234"/>
                </a:lnTo>
                <a:lnTo>
                  <a:pt x="1018036" y="786218"/>
                </a:lnTo>
                <a:lnTo>
                  <a:pt x="1024280" y="782204"/>
                </a:lnTo>
                <a:lnTo>
                  <a:pt x="1030526" y="779081"/>
                </a:lnTo>
                <a:lnTo>
                  <a:pt x="1037218" y="776851"/>
                </a:lnTo>
                <a:lnTo>
                  <a:pt x="1043909" y="775512"/>
                </a:lnTo>
                <a:lnTo>
                  <a:pt x="1050602" y="775066"/>
                </a:lnTo>
                <a:lnTo>
                  <a:pt x="1058185" y="775958"/>
                </a:lnTo>
                <a:lnTo>
                  <a:pt x="1066215" y="777296"/>
                </a:lnTo>
                <a:lnTo>
                  <a:pt x="1074247" y="780865"/>
                </a:lnTo>
                <a:lnTo>
                  <a:pt x="1082722" y="784881"/>
                </a:lnTo>
                <a:lnTo>
                  <a:pt x="1091645" y="791126"/>
                </a:lnTo>
                <a:lnTo>
                  <a:pt x="1101012" y="798709"/>
                </a:lnTo>
                <a:lnTo>
                  <a:pt x="1103689" y="773727"/>
                </a:lnTo>
                <a:lnTo>
                  <a:pt x="1103689" y="768821"/>
                </a:lnTo>
                <a:lnTo>
                  <a:pt x="1103689" y="765252"/>
                </a:lnTo>
                <a:lnTo>
                  <a:pt x="1103243" y="761683"/>
                </a:lnTo>
                <a:lnTo>
                  <a:pt x="1101904" y="758559"/>
                </a:lnTo>
                <a:lnTo>
                  <a:pt x="1100120" y="755437"/>
                </a:lnTo>
                <a:lnTo>
                  <a:pt x="1097445" y="752760"/>
                </a:lnTo>
                <a:lnTo>
                  <a:pt x="1093874" y="750084"/>
                </a:lnTo>
                <a:lnTo>
                  <a:pt x="1088968" y="747407"/>
                </a:lnTo>
                <a:lnTo>
                  <a:pt x="1083614" y="745176"/>
                </a:lnTo>
                <a:lnTo>
                  <a:pt x="1076922" y="742053"/>
                </a:lnTo>
                <a:lnTo>
                  <a:pt x="1059077" y="736253"/>
                </a:lnTo>
                <a:lnTo>
                  <a:pt x="1062646" y="735808"/>
                </a:lnTo>
                <a:lnTo>
                  <a:pt x="1066215" y="734916"/>
                </a:lnTo>
                <a:lnTo>
                  <a:pt x="1072907" y="734916"/>
                </a:lnTo>
                <a:lnTo>
                  <a:pt x="1080490" y="735808"/>
                </a:lnTo>
                <a:lnTo>
                  <a:pt x="1088075" y="736253"/>
                </a:lnTo>
                <a:lnTo>
                  <a:pt x="1091197" y="736253"/>
                </a:lnTo>
                <a:lnTo>
                  <a:pt x="1094767" y="735808"/>
                </a:lnTo>
                <a:lnTo>
                  <a:pt x="1097890" y="734469"/>
                </a:lnTo>
                <a:lnTo>
                  <a:pt x="1101012" y="733577"/>
                </a:lnTo>
                <a:lnTo>
                  <a:pt x="1104136" y="731347"/>
                </a:lnTo>
                <a:lnTo>
                  <a:pt x="1107705" y="728670"/>
                </a:lnTo>
                <a:lnTo>
                  <a:pt x="1110381" y="725547"/>
                </a:lnTo>
                <a:lnTo>
                  <a:pt x="1112166" y="720640"/>
                </a:lnTo>
                <a:lnTo>
                  <a:pt x="1120196" y="728670"/>
                </a:lnTo>
                <a:lnTo>
                  <a:pt x="1127333" y="736253"/>
                </a:lnTo>
                <a:lnTo>
                  <a:pt x="1131795" y="744283"/>
                </a:lnTo>
                <a:lnTo>
                  <a:pt x="1136256" y="751868"/>
                </a:lnTo>
                <a:lnTo>
                  <a:pt x="1138933" y="759898"/>
                </a:lnTo>
                <a:lnTo>
                  <a:pt x="1140717" y="768374"/>
                </a:lnTo>
                <a:lnTo>
                  <a:pt x="1142055" y="776404"/>
                </a:lnTo>
                <a:lnTo>
                  <a:pt x="1142946" y="784434"/>
                </a:lnTo>
                <a:lnTo>
                  <a:pt x="1143394" y="800941"/>
                </a:lnTo>
                <a:lnTo>
                  <a:pt x="1144732" y="817446"/>
                </a:lnTo>
                <a:lnTo>
                  <a:pt x="1145178" y="825031"/>
                </a:lnTo>
                <a:lnTo>
                  <a:pt x="1146516" y="833507"/>
                </a:lnTo>
                <a:lnTo>
                  <a:pt x="1148747" y="841537"/>
                </a:lnTo>
                <a:lnTo>
                  <a:pt x="1151869" y="849121"/>
                </a:lnTo>
                <a:lnTo>
                  <a:pt x="1134025" y="858043"/>
                </a:lnTo>
                <a:lnTo>
                  <a:pt x="1126441" y="861612"/>
                </a:lnTo>
                <a:lnTo>
                  <a:pt x="1120641" y="865627"/>
                </a:lnTo>
                <a:lnTo>
                  <a:pt x="1115288" y="869196"/>
                </a:lnTo>
                <a:lnTo>
                  <a:pt x="1111273" y="872764"/>
                </a:lnTo>
                <a:lnTo>
                  <a:pt x="1106812" y="877226"/>
                </a:lnTo>
                <a:lnTo>
                  <a:pt x="1103243" y="881241"/>
                </a:lnTo>
                <a:lnTo>
                  <a:pt x="1100120" y="886148"/>
                </a:lnTo>
                <a:lnTo>
                  <a:pt x="1096550" y="891948"/>
                </a:lnTo>
                <a:lnTo>
                  <a:pt x="1089413" y="904886"/>
                </a:lnTo>
                <a:lnTo>
                  <a:pt x="1080490" y="922284"/>
                </a:lnTo>
                <a:lnTo>
                  <a:pt x="1068447" y="943251"/>
                </a:lnTo>
                <a:lnTo>
                  <a:pt x="1058185" y="940574"/>
                </a:lnTo>
                <a:lnTo>
                  <a:pt x="1054170" y="939236"/>
                </a:lnTo>
                <a:lnTo>
                  <a:pt x="1050602" y="937452"/>
                </a:lnTo>
                <a:lnTo>
                  <a:pt x="1048371" y="936113"/>
                </a:lnTo>
                <a:lnTo>
                  <a:pt x="1046141" y="933883"/>
                </a:lnTo>
                <a:lnTo>
                  <a:pt x="1044356" y="932098"/>
                </a:lnTo>
                <a:lnTo>
                  <a:pt x="1043464" y="930314"/>
                </a:lnTo>
                <a:lnTo>
                  <a:pt x="1043017" y="928083"/>
                </a:lnTo>
                <a:lnTo>
                  <a:pt x="1043017" y="926298"/>
                </a:lnTo>
                <a:lnTo>
                  <a:pt x="1043017" y="924514"/>
                </a:lnTo>
                <a:lnTo>
                  <a:pt x="1043464" y="922284"/>
                </a:lnTo>
                <a:lnTo>
                  <a:pt x="1045694" y="917823"/>
                </a:lnTo>
                <a:lnTo>
                  <a:pt x="1048371" y="913362"/>
                </a:lnTo>
                <a:lnTo>
                  <a:pt x="1053279" y="904886"/>
                </a:lnTo>
                <a:lnTo>
                  <a:pt x="1055955" y="900424"/>
                </a:lnTo>
                <a:lnTo>
                  <a:pt x="1057740" y="896409"/>
                </a:lnTo>
                <a:lnTo>
                  <a:pt x="1057740" y="894178"/>
                </a:lnTo>
                <a:lnTo>
                  <a:pt x="1057740" y="891948"/>
                </a:lnTo>
                <a:lnTo>
                  <a:pt x="1057292" y="889717"/>
                </a:lnTo>
                <a:lnTo>
                  <a:pt x="1056847" y="888379"/>
                </a:lnTo>
                <a:lnTo>
                  <a:pt x="1055063" y="886148"/>
                </a:lnTo>
                <a:lnTo>
                  <a:pt x="1052832" y="884363"/>
                </a:lnTo>
                <a:lnTo>
                  <a:pt x="1050155" y="882579"/>
                </a:lnTo>
                <a:lnTo>
                  <a:pt x="1047032" y="880794"/>
                </a:lnTo>
                <a:lnTo>
                  <a:pt x="1042126" y="881241"/>
                </a:lnTo>
                <a:lnTo>
                  <a:pt x="1038111" y="882134"/>
                </a:lnTo>
                <a:lnTo>
                  <a:pt x="1033649" y="883471"/>
                </a:lnTo>
                <a:lnTo>
                  <a:pt x="1029634" y="885256"/>
                </a:lnTo>
                <a:lnTo>
                  <a:pt x="1026064" y="887040"/>
                </a:lnTo>
                <a:lnTo>
                  <a:pt x="1022942" y="889717"/>
                </a:lnTo>
                <a:lnTo>
                  <a:pt x="1019374" y="892393"/>
                </a:lnTo>
                <a:lnTo>
                  <a:pt x="1016250" y="895517"/>
                </a:lnTo>
                <a:lnTo>
                  <a:pt x="1014466" y="899086"/>
                </a:lnTo>
                <a:lnTo>
                  <a:pt x="1011789" y="902655"/>
                </a:lnTo>
                <a:lnTo>
                  <a:pt x="1010005" y="906224"/>
                </a:lnTo>
                <a:lnTo>
                  <a:pt x="1008220" y="909793"/>
                </a:lnTo>
                <a:lnTo>
                  <a:pt x="1006881" y="914254"/>
                </a:lnTo>
                <a:lnTo>
                  <a:pt x="1005988" y="917823"/>
                </a:lnTo>
                <a:lnTo>
                  <a:pt x="1005098" y="922284"/>
                </a:lnTo>
                <a:lnTo>
                  <a:pt x="1005098" y="926298"/>
                </a:lnTo>
                <a:lnTo>
                  <a:pt x="1005098" y="930760"/>
                </a:lnTo>
                <a:lnTo>
                  <a:pt x="1005988" y="934775"/>
                </a:lnTo>
                <a:lnTo>
                  <a:pt x="1006436" y="938789"/>
                </a:lnTo>
                <a:lnTo>
                  <a:pt x="1007328" y="942358"/>
                </a:lnTo>
                <a:lnTo>
                  <a:pt x="1009113" y="945927"/>
                </a:lnTo>
                <a:lnTo>
                  <a:pt x="1010896" y="949943"/>
                </a:lnTo>
                <a:lnTo>
                  <a:pt x="1013575" y="953065"/>
                </a:lnTo>
                <a:lnTo>
                  <a:pt x="1016250" y="956189"/>
                </a:lnTo>
                <a:lnTo>
                  <a:pt x="1019374" y="958866"/>
                </a:lnTo>
                <a:lnTo>
                  <a:pt x="1023390" y="961542"/>
                </a:lnTo>
                <a:lnTo>
                  <a:pt x="1026957" y="963327"/>
                </a:lnTo>
                <a:lnTo>
                  <a:pt x="1031865" y="965111"/>
                </a:lnTo>
                <a:lnTo>
                  <a:pt x="1036326" y="966003"/>
                </a:lnTo>
                <a:lnTo>
                  <a:pt x="1041679" y="967341"/>
                </a:lnTo>
                <a:lnTo>
                  <a:pt x="1047478" y="967341"/>
                </a:lnTo>
                <a:lnTo>
                  <a:pt x="1054170" y="967341"/>
                </a:lnTo>
                <a:lnTo>
                  <a:pt x="1050155" y="970911"/>
                </a:lnTo>
                <a:lnTo>
                  <a:pt x="1047032" y="974033"/>
                </a:lnTo>
                <a:lnTo>
                  <a:pt x="1043909" y="978048"/>
                </a:lnTo>
                <a:lnTo>
                  <a:pt x="1041233" y="982064"/>
                </a:lnTo>
                <a:lnTo>
                  <a:pt x="1037218" y="989648"/>
                </a:lnTo>
                <a:lnTo>
                  <a:pt x="1033649" y="996785"/>
                </a:lnTo>
                <a:lnTo>
                  <a:pt x="1031865" y="1004814"/>
                </a:lnTo>
                <a:lnTo>
                  <a:pt x="1030081" y="1012399"/>
                </a:lnTo>
                <a:lnTo>
                  <a:pt x="1027850" y="1026675"/>
                </a:lnTo>
                <a:lnTo>
                  <a:pt x="1026957" y="1032921"/>
                </a:lnTo>
                <a:lnTo>
                  <a:pt x="1026064" y="1039166"/>
                </a:lnTo>
                <a:lnTo>
                  <a:pt x="1023835" y="1044965"/>
                </a:lnTo>
                <a:lnTo>
                  <a:pt x="1021158" y="1049873"/>
                </a:lnTo>
                <a:lnTo>
                  <a:pt x="1019374" y="1052550"/>
                </a:lnTo>
                <a:lnTo>
                  <a:pt x="1017589" y="1054780"/>
                </a:lnTo>
                <a:lnTo>
                  <a:pt x="1015358" y="1056119"/>
                </a:lnTo>
                <a:lnTo>
                  <a:pt x="1012681" y="1057903"/>
                </a:lnTo>
                <a:lnTo>
                  <a:pt x="1009559" y="1059687"/>
                </a:lnTo>
                <a:lnTo>
                  <a:pt x="1005988" y="1060579"/>
                </a:lnTo>
                <a:lnTo>
                  <a:pt x="1001975" y="1061472"/>
                </a:lnTo>
                <a:lnTo>
                  <a:pt x="997958" y="1062810"/>
                </a:lnTo>
                <a:lnTo>
                  <a:pt x="991268" y="1060134"/>
                </a:lnTo>
                <a:lnTo>
                  <a:pt x="986807" y="1057456"/>
                </a:lnTo>
                <a:lnTo>
                  <a:pt x="982790" y="1054780"/>
                </a:lnTo>
                <a:lnTo>
                  <a:pt x="979668" y="1051657"/>
                </a:lnTo>
                <a:lnTo>
                  <a:pt x="977884" y="1048534"/>
                </a:lnTo>
                <a:lnTo>
                  <a:pt x="976546" y="1044965"/>
                </a:lnTo>
                <a:lnTo>
                  <a:pt x="976100" y="1041843"/>
                </a:lnTo>
                <a:lnTo>
                  <a:pt x="976100" y="1038719"/>
                </a:lnTo>
                <a:lnTo>
                  <a:pt x="976546" y="1035152"/>
                </a:lnTo>
                <a:lnTo>
                  <a:pt x="977884" y="1031581"/>
                </a:lnTo>
                <a:lnTo>
                  <a:pt x="981008" y="1023998"/>
                </a:lnTo>
                <a:lnTo>
                  <a:pt x="989037" y="1009276"/>
                </a:lnTo>
                <a:lnTo>
                  <a:pt x="984130" y="1009276"/>
                </a:lnTo>
                <a:lnTo>
                  <a:pt x="979668" y="1009276"/>
                </a:lnTo>
                <a:lnTo>
                  <a:pt x="975653" y="1009722"/>
                </a:lnTo>
                <a:lnTo>
                  <a:pt x="972086" y="1010615"/>
                </a:lnTo>
                <a:lnTo>
                  <a:pt x="968515" y="1012399"/>
                </a:lnTo>
                <a:lnTo>
                  <a:pt x="964946" y="1013737"/>
                </a:lnTo>
                <a:lnTo>
                  <a:pt x="962271" y="1015968"/>
                </a:lnTo>
                <a:lnTo>
                  <a:pt x="959593" y="1018645"/>
                </a:lnTo>
                <a:lnTo>
                  <a:pt x="956916" y="1021321"/>
                </a:lnTo>
                <a:lnTo>
                  <a:pt x="954687" y="1023998"/>
                </a:lnTo>
                <a:lnTo>
                  <a:pt x="953348" y="1027120"/>
                </a:lnTo>
                <a:lnTo>
                  <a:pt x="951562" y="1030689"/>
                </a:lnTo>
                <a:lnTo>
                  <a:pt x="949779" y="1038274"/>
                </a:lnTo>
                <a:lnTo>
                  <a:pt x="947995" y="1045857"/>
                </a:lnTo>
                <a:lnTo>
                  <a:pt x="947995" y="1053442"/>
                </a:lnTo>
                <a:lnTo>
                  <a:pt x="948888" y="1061472"/>
                </a:lnTo>
                <a:lnTo>
                  <a:pt x="950671" y="1069502"/>
                </a:lnTo>
                <a:lnTo>
                  <a:pt x="953794" y="1077085"/>
                </a:lnTo>
                <a:lnTo>
                  <a:pt x="956024" y="1080656"/>
                </a:lnTo>
                <a:lnTo>
                  <a:pt x="958255" y="1083777"/>
                </a:lnTo>
                <a:lnTo>
                  <a:pt x="960932" y="1086901"/>
                </a:lnTo>
                <a:lnTo>
                  <a:pt x="963163" y="1089576"/>
                </a:lnTo>
                <a:lnTo>
                  <a:pt x="965839" y="1092253"/>
                </a:lnTo>
                <a:lnTo>
                  <a:pt x="969854" y="1094931"/>
                </a:lnTo>
                <a:lnTo>
                  <a:pt x="972978" y="1096714"/>
                </a:lnTo>
                <a:lnTo>
                  <a:pt x="976546" y="1098499"/>
                </a:lnTo>
                <a:lnTo>
                  <a:pt x="969854" y="1106083"/>
                </a:lnTo>
                <a:lnTo>
                  <a:pt x="962271" y="1114559"/>
                </a:lnTo>
                <a:lnTo>
                  <a:pt x="955579" y="1122589"/>
                </a:lnTo>
                <a:lnTo>
                  <a:pt x="948440" y="1131511"/>
                </a:lnTo>
                <a:lnTo>
                  <a:pt x="942195" y="1140435"/>
                </a:lnTo>
                <a:lnTo>
                  <a:pt x="935950" y="1149357"/>
                </a:lnTo>
                <a:lnTo>
                  <a:pt x="923458" y="1168540"/>
                </a:lnTo>
                <a:lnTo>
                  <a:pt x="912304" y="1188615"/>
                </a:lnTo>
                <a:lnTo>
                  <a:pt x="902492" y="1210027"/>
                </a:lnTo>
                <a:lnTo>
                  <a:pt x="893123" y="1231888"/>
                </a:lnTo>
                <a:lnTo>
                  <a:pt x="883755" y="1254640"/>
                </a:lnTo>
                <a:lnTo>
                  <a:pt x="890891" y="1242149"/>
                </a:lnTo>
                <a:lnTo>
                  <a:pt x="894460" y="1236794"/>
                </a:lnTo>
                <a:lnTo>
                  <a:pt x="898921" y="1230996"/>
                </a:lnTo>
                <a:lnTo>
                  <a:pt x="913644" y="1214043"/>
                </a:lnTo>
                <a:lnTo>
                  <a:pt x="929259" y="1197091"/>
                </a:lnTo>
                <a:lnTo>
                  <a:pt x="961377" y="1164524"/>
                </a:lnTo>
                <a:lnTo>
                  <a:pt x="976992" y="1148465"/>
                </a:lnTo>
                <a:lnTo>
                  <a:pt x="992605" y="1131958"/>
                </a:lnTo>
                <a:lnTo>
                  <a:pt x="1007328" y="1115452"/>
                </a:lnTo>
                <a:lnTo>
                  <a:pt x="1021158" y="1098499"/>
                </a:lnTo>
                <a:lnTo>
                  <a:pt x="1026512" y="1092253"/>
                </a:lnTo>
                <a:lnTo>
                  <a:pt x="1032757" y="1086007"/>
                </a:lnTo>
                <a:lnTo>
                  <a:pt x="1045694" y="1073963"/>
                </a:lnTo>
                <a:lnTo>
                  <a:pt x="1058632" y="1061025"/>
                </a:lnTo>
                <a:lnTo>
                  <a:pt x="1071569" y="1048534"/>
                </a:lnTo>
                <a:lnTo>
                  <a:pt x="1072461" y="1042288"/>
                </a:lnTo>
                <a:lnTo>
                  <a:pt x="1074247" y="1036042"/>
                </a:lnTo>
                <a:lnTo>
                  <a:pt x="1076477" y="1030244"/>
                </a:lnTo>
                <a:lnTo>
                  <a:pt x="1079600" y="1023998"/>
                </a:lnTo>
                <a:lnTo>
                  <a:pt x="1082722" y="1017752"/>
                </a:lnTo>
                <a:lnTo>
                  <a:pt x="1086291" y="1011060"/>
                </a:lnTo>
                <a:lnTo>
                  <a:pt x="1095213" y="998123"/>
                </a:lnTo>
                <a:lnTo>
                  <a:pt x="1095213" y="983848"/>
                </a:lnTo>
                <a:lnTo>
                  <a:pt x="1095213" y="976263"/>
                </a:lnTo>
                <a:lnTo>
                  <a:pt x="1095659" y="968680"/>
                </a:lnTo>
                <a:lnTo>
                  <a:pt x="1096998" y="961542"/>
                </a:lnTo>
                <a:lnTo>
                  <a:pt x="1098336" y="954404"/>
                </a:lnTo>
                <a:lnTo>
                  <a:pt x="1101012" y="947712"/>
                </a:lnTo>
                <a:lnTo>
                  <a:pt x="1104136" y="940574"/>
                </a:lnTo>
                <a:lnTo>
                  <a:pt x="1110827" y="931206"/>
                </a:lnTo>
                <a:lnTo>
                  <a:pt x="1117074" y="922284"/>
                </a:lnTo>
                <a:lnTo>
                  <a:pt x="1123765" y="913362"/>
                </a:lnTo>
                <a:lnTo>
                  <a:pt x="1131348" y="904886"/>
                </a:lnTo>
                <a:lnTo>
                  <a:pt x="1146071" y="887932"/>
                </a:lnTo>
                <a:lnTo>
                  <a:pt x="1162131" y="871427"/>
                </a:lnTo>
                <a:lnTo>
                  <a:pt x="1178191" y="854920"/>
                </a:lnTo>
                <a:lnTo>
                  <a:pt x="1193359" y="838415"/>
                </a:lnTo>
                <a:lnTo>
                  <a:pt x="1207634" y="821462"/>
                </a:lnTo>
                <a:lnTo>
                  <a:pt x="1214772" y="812985"/>
                </a:lnTo>
                <a:lnTo>
                  <a:pt x="1221463" y="804510"/>
                </a:lnTo>
                <a:lnTo>
                  <a:pt x="1228155" y="793356"/>
                </a:lnTo>
                <a:lnTo>
                  <a:pt x="1233956" y="781757"/>
                </a:lnTo>
                <a:lnTo>
                  <a:pt x="1240200" y="769713"/>
                </a:lnTo>
                <a:lnTo>
                  <a:pt x="1245108" y="757222"/>
                </a:lnTo>
                <a:lnTo>
                  <a:pt x="1250461" y="745622"/>
                </a:lnTo>
                <a:lnTo>
                  <a:pt x="1255815" y="733577"/>
                </a:lnTo>
                <a:lnTo>
                  <a:pt x="1261614" y="722424"/>
                </a:lnTo>
                <a:lnTo>
                  <a:pt x="1268306" y="711718"/>
                </a:lnTo>
                <a:lnTo>
                  <a:pt x="1271875" y="706364"/>
                </a:lnTo>
                <a:lnTo>
                  <a:pt x="1275891" y="702349"/>
                </a:lnTo>
                <a:lnTo>
                  <a:pt x="1279905" y="697888"/>
                </a:lnTo>
                <a:lnTo>
                  <a:pt x="1283919" y="694319"/>
                </a:lnTo>
                <a:lnTo>
                  <a:pt x="1292842" y="686735"/>
                </a:lnTo>
                <a:lnTo>
                  <a:pt x="1302211" y="680490"/>
                </a:lnTo>
                <a:lnTo>
                  <a:pt x="1311578" y="674244"/>
                </a:lnTo>
                <a:lnTo>
                  <a:pt x="1320501" y="667106"/>
                </a:lnTo>
                <a:lnTo>
                  <a:pt x="1324961" y="663537"/>
                </a:lnTo>
                <a:lnTo>
                  <a:pt x="1328978" y="659968"/>
                </a:lnTo>
                <a:lnTo>
                  <a:pt x="1333439" y="655061"/>
                </a:lnTo>
                <a:lnTo>
                  <a:pt x="1337007" y="651046"/>
                </a:lnTo>
                <a:lnTo>
                  <a:pt x="1339238" y="647477"/>
                </a:lnTo>
                <a:lnTo>
                  <a:pt x="1340577" y="644354"/>
                </a:lnTo>
                <a:lnTo>
                  <a:pt x="1343253" y="637216"/>
                </a:lnTo>
                <a:lnTo>
                  <a:pt x="1345485" y="629633"/>
                </a:lnTo>
                <a:lnTo>
                  <a:pt x="1346822" y="621156"/>
                </a:lnTo>
                <a:lnTo>
                  <a:pt x="1349052" y="604205"/>
                </a:lnTo>
                <a:lnTo>
                  <a:pt x="1350390" y="596173"/>
                </a:lnTo>
                <a:lnTo>
                  <a:pt x="1351283" y="588143"/>
                </a:lnTo>
                <a:lnTo>
                  <a:pt x="1343253" y="593943"/>
                </a:lnTo>
                <a:lnTo>
                  <a:pt x="1334776" y="599297"/>
                </a:lnTo>
                <a:lnTo>
                  <a:pt x="1326301" y="604205"/>
                </a:lnTo>
                <a:lnTo>
                  <a:pt x="1317825" y="607327"/>
                </a:lnTo>
                <a:lnTo>
                  <a:pt x="1313809" y="608664"/>
                </a:lnTo>
                <a:lnTo>
                  <a:pt x="1309349" y="609111"/>
                </a:lnTo>
                <a:lnTo>
                  <a:pt x="1305333" y="609557"/>
                </a:lnTo>
                <a:lnTo>
                  <a:pt x="1300872" y="609557"/>
                </a:lnTo>
                <a:lnTo>
                  <a:pt x="1297303" y="609111"/>
                </a:lnTo>
                <a:lnTo>
                  <a:pt x="1293733" y="607774"/>
                </a:lnTo>
                <a:lnTo>
                  <a:pt x="1289719" y="606880"/>
                </a:lnTo>
                <a:lnTo>
                  <a:pt x="1286151" y="605096"/>
                </a:lnTo>
                <a:lnTo>
                  <a:pt x="1284366" y="613126"/>
                </a:lnTo>
                <a:lnTo>
                  <a:pt x="1283026" y="620710"/>
                </a:lnTo>
                <a:lnTo>
                  <a:pt x="1280797" y="627848"/>
                </a:lnTo>
                <a:lnTo>
                  <a:pt x="1278121" y="634986"/>
                </a:lnTo>
                <a:lnTo>
                  <a:pt x="1275444" y="641232"/>
                </a:lnTo>
                <a:lnTo>
                  <a:pt x="1272320" y="647030"/>
                </a:lnTo>
                <a:lnTo>
                  <a:pt x="1268751" y="652831"/>
                </a:lnTo>
                <a:lnTo>
                  <a:pt x="1264736" y="658629"/>
                </a:lnTo>
                <a:lnTo>
                  <a:pt x="1260721" y="663983"/>
                </a:lnTo>
                <a:lnTo>
                  <a:pt x="1255815" y="668891"/>
                </a:lnTo>
                <a:lnTo>
                  <a:pt x="1250907" y="673797"/>
                </a:lnTo>
                <a:lnTo>
                  <a:pt x="1245108" y="678258"/>
                </a:lnTo>
                <a:lnTo>
                  <a:pt x="1239307" y="682720"/>
                </a:lnTo>
                <a:lnTo>
                  <a:pt x="1233062" y="686288"/>
                </a:lnTo>
                <a:lnTo>
                  <a:pt x="1226817" y="690750"/>
                </a:lnTo>
                <a:lnTo>
                  <a:pt x="1219233" y="694319"/>
                </a:lnTo>
                <a:lnTo>
                  <a:pt x="1216557" y="688965"/>
                </a:lnTo>
                <a:lnTo>
                  <a:pt x="1214772" y="683166"/>
                </a:lnTo>
                <a:lnTo>
                  <a:pt x="1213433" y="677813"/>
                </a:lnTo>
                <a:lnTo>
                  <a:pt x="1212987" y="672460"/>
                </a:lnTo>
                <a:lnTo>
                  <a:pt x="1212541" y="667106"/>
                </a:lnTo>
                <a:lnTo>
                  <a:pt x="1212541" y="662198"/>
                </a:lnTo>
                <a:lnTo>
                  <a:pt x="1212987" y="651046"/>
                </a:lnTo>
                <a:lnTo>
                  <a:pt x="1212987" y="645693"/>
                </a:lnTo>
                <a:lnTo>
                  <a:pt x="1212987" y="639893"/>
                </a:lnTo>
                <a:lnTo>
                  <a:pt x="1212096" y="634539"/>
                </a:lnTo>
                <a:lnTo>
                  <a:pt x="1210758" y="629186"/>
                </a:lnTo>
                <a:lnTo>
                  <a:pt x="1208527" y="623387"/>
                </a:lnTo>
                <a:lnTo>
                  <a:pt x="1206295" y="618034"/>
                </a:lnTo>
                <a:lnTo>
                  <a:pt x="1201834" y="612680"/>
                </a:lnTo>
                <a:lnTo>
                  <a:pt x="1196927" y="607327"/>
                </a:lnTo>
                <a:lnTo>
                  <a:pt x="1198712" y="605989"/>
                </a:lnTo>
                <a:lnTo>
                  <a:pt x="1200049" y="604205"/>
                </a:lnTo>
                <a:lnTo>
                  <a:pt x="1202280" y="603311"/>
                </a:lnTo>
                <a:lnTo>
                  <a:pt x="1204511" y="602420"/>
                </a:lnTo>
                <a:lnTo>
                  <a:pt x="1208079" y="601973"/>
                </a:lnTo>
                <a:lnTo>
                  <a:pt x="1212541" y="602420"/>
                </a:lnTo>
                <a:lnTo>
                  <a:pt x="1217002" y="603758"/>
                </a:lnTo>
                <a:lnTo>
                  <a:pt x="1221910" y="605989"/>
                </a:lnTo>
                <a:lnTo>
                  <a:pt x="1231725" y="610004"/>
                </a:lnTo>
                <a:lnTo>
                  <a:pt x="1236185" y="611788"/>
                </a:lnTo>
                <a:lnTo>
                  <a:pt x="1240647" y="613572"/>
                </a:lnTo>
                <a:lnTo>
                  <a:pt x="1245108" y="614910"/>
                </a:lnTo>
                <a:lnTo>
                  <a:pt x="1249569" y="615357"/>
                </a:lnTo>
                <a:lnTo>
                  <a:pt x="1253583" y="614910"/>
                </a:lnTo>
                <a:lnTo>
                  <a:pt x="1255368" y="614465"/>
                </a:lnTo>
                <a:lnTo>
                  <a:pt x="1257599" y="613126"/>
                </a:lnTo>
                <a:lnTo>
                  <a:pt x="1258937" y="611788"/>
                </a:lnTo>
                <a:lnTo>
                  <a:pt x="1260721" y="610004"/>
                </a:lnTo>
                <a:lnTo>
                  <a:pt x="1262060" y="607774"/>
                </a:lnTo>
                <a:lnTo>
                  <a:pt x="1263845" y="605989"/>
                </a:lnTo>
                <a:lnTo>
                  <a:pt x="1264736" y="601973"/>
                </a:lnTo>
                <a:lnTo>
                  <a:pt x="1264736" y="598851"/>
                </a:lnTo>
                <a:lnTo>
                  <a:pt x="1263845" y="595281"/>
                </a:lnTo>
                <a:lnTo>
                  <a:pt x="1262060" y="592159"/>
                </a:lnTo>
                <a:lnTo>
                  <a:pt x="1259828" y="588143"/>
                </a:lnTo>
                <a:lnTo>
                  <a:pt x="1256260" y="585021"/>
                </a:lnTo>
                <a:lnTo>
                  <a:pt x="1250015" y="578329"/>
                </a:lnTo>
                <a:lnTo>
                  <a:pt x="1243769" y="572083"/>
                </a:lnTo>
                <a:lnTo>
                  <a:pt x="1241092" y="568069"/>
                </a:lnTo>
                <a:lnTo>
                  <a:pt x="1238862" y="564945"/>
                </a:lnTo>
                <a:lnTo>
                  <a:pt x="1237970" y="561823"/>
                </a:lnTo>
                <a:lnTo>
                  <a:pt x="1237523" y="558254"/>
                </a:lnTo>
                <a:lnTo>
                  <a:pt x="1238416" y="555131"/>
                </a:lnTo>
                <a:lnTo>
                  <a:pt x="1240647" y="551117"/>
                </a:lnTo>
                <a:lnTo>
                  <a:pt x="1236185" y="549777"/>
                </a:lnTo>
                <a:lnTo>
                  <a:pt x="1232617" y="548885"/>
                </a:lnTo>
                <a:lnTo>
                  <a:pt x="1229048" y="548885"/>
                </a:lnTo>
                <a:lnTo>
                  <a:pt x="1225478" y="549777"/>
                </a:lnTo>
                <a:lnTo>
                  <a:pt x="1222355" y="551117"/>
                </a:lnTo>
                <a:lnTo>
                  <a:pt x="1219233" y="553346"/>
                </a:lnTo>
                <a:lnTo>
                  <a:pt x="1216110" y="555578"/>
                </a:lnTo>
                <a:lnTo>
                  <a:pt x="1213433" y="558701"/>
                </a:lnTo>
                <a:lnTo>
                  <a:pt x="1207634" y="564945"/>
                </a:lnTo>
                <a:lnTo>
                  <a:pt x="1202280" y="572083"/>
                </a:lnTo>
                <a:lnTo>
                  <a:pt x="1196927" y="579221"/>
                </a:lnTo>
                <a:lnTo>
                  <a:pt x="1191574" y="585467"/>
                </a:lnTo>
                <a:lnTo>
                  <a:pt x="1187112" y="579668"/>
                </a:lnTo>
                <a:lnTo>
                  <a:pt x="1183097" y="574314"/>
                </a:lnTo>
                <a:lnTo>
                  <a:pt x="1179528" y="569407"/>
                </a:lnTo>
                <a:lnTo>
                  <a:pt x="1176406" y="564055"/>
                </a:lnTo>
                <a:lnTo>
                  <a:pt x="1173729" y="558254"/>
                </a:lnTo>
                <a:lnTo>
                  <a:pt x="1171498" y="552901"/>
                </a:lnTo>
                <a:lnTo>
                  <a:pt x="1169714" y="547547"/>
                </a:lnTo>
                <a:lnTo>
                  <a:pt x="1167930" y="542194"/>
                </a:lnTo>
                <a:lnTo>
                  <a:pt x="1167037" y="536841"/>
                </a:lnTo>
                <a:lnTo>
                  <a:pt x="1166144" y="531487"/>
                </a:lnTo>
                <a:lnTo>
                  <a:pt x="1165253" y="521673"/>
                </a:lnTo>
                <a:lnTo>
                  <a:pt x="1166144" y="511412"/>
                </a:lnTo>
                <a:lnTo>
                  <a:pt x="1167930" y="501597"/>
                </a:lnTo>
                <a:lnTo>
                  <a:pt x="1170606" y="491782"/>
                </a:lnTo>
                <a:lnTo>
                  <a:pt x="1173729" y="482415"/>
                </a:lnTo>
                <a:lnTo>
                  <a:pt x="1178191" y="472600"/>
                </a:lnTo>
                <a:lnTo>
                  <a:pt x="1182652" y="463678"/>
                </a:lnTo>
                <a:lnTo>
                  <a:pt x="1187558" y="455201"/>
                </a:lnTo>
                <a:lnTo>
                  <a:pt x="1192912" y="446726"/>
                </a:lnTo>
                <a:lnTo>
                  <a:pt x="1204511" y="431111"/>
                </a:lnTo>
                <a:lnTo>
                  <a:pt x="1207188" y="427097"/>
                </a:lnTo>
                <a:lnTo>
                  <a:pt x="1210310" y="423973"/>
                </a:lnTo>
                <a:lnTo>
                  <a:pt x="1217894" y="417727"/>
                </a:lnTo>
                <a:lnTo>
                  <a:pt x="1225478" y="411927"/>
                </a:lnTo>
                <a:lnTo>
                  <a:pt x="1233956" y="406575"/>
                </a:lnTo>
                <a:lnTo>
                  <a:pt x="1243769" y="401667"/>
                </a:lnTo>
                <a:lnTo>
                  <a:pt x="1253138" y="397206"/>
                </a:lnTo>
                <a:lnTo>
                  <a:pt x="1274105" y="387838"/>
                </a:lnTo>
                <a:lnTo>
                  <a:pt x="1295073" y="378915"/>
                </a:lnTo>
                <a:lnTo>
                  <a:pt x="1305333" y="374008"/>
                </a:lnTo>
                <a:lnTo>
                  <a:pt x="1314702" y="369547"/>
                </a:lnTo>
                <a:lnTo>
                  <a:pt x="1324070" y="363747"/>
                </a:lnTo>
                <a:lnTo>
                  <a:pt x="1332547" y="357948"/>
                </a:lnTo>
                <a:lnTo>
                  <a:pt x="1340577" y="351257"/>
                </a:lnTo>
                <a:lnTo>
                  <a:pt x="1347714" y="344565"/>
                </a:lnTo>
                <a:lnTo>
                  <a:pt x="1355744" y="335197"/>
                </a:lnTo>
                <a:lnTo>
                  <a:pt x="1361990" y="325382"/>
                </a:lnTo>
                <a:lnTo>
                  <a:pt x="1366451" y="316460"/>
                </a:lnTo>
                <a:lnTo>
                  <a:pt x="1370912" y="307983"/>
                </a:lnTo>
                <a:lnTo>
                  <a:pt x="1374036" y="299508"/>
                </a:lnTo>
                <a:lnTo>
                  <a:pt x="1376711" y="291031"/>
                </a:lnTo>
                <a:lnTo>
                  <a:pt x="1378496" y="282555"/>
                </a:lnTo>
                <a:lnTo>
                  <a:pt x="1379835" y="273633"/>
                </a:lnTo>
                <a:lnTo>
                  <a:pt x="1382065" y="256234"/>
                </a:lnTo>
                <a:lnTo>
                  <a:pt x="1384741" y="237052"/>
                </a:lnTo>
                <a:lnTo>
                  <a:pt x="1386080" y="226345"/>
                </a:lnTo>
                <a:lnTo>
                  <a:pt x="1388312" y="215638"/>
                </a:lnTo>
                <a:lnTo>
                  <a:pt x="1391433" y="204039"/>
                </a:lnTo>
                <a:lnTo>
                  <a:pt x="1395448" y="191993"/>
                </a:lnTo>
                <a:lnTo>
                  <a:pt x="1403925" y="190209"/>
                </a:lnTo>
                <a:lnTo>
                  <a:pt x="1412847" y="188871"/>
                </a:lnTo>
                <a:lnTo>
                  <a:pt x="1421769" y="187532"/>
                </a:lnTo>
                <a:lnTo>
                  <a:pt x="1430691" y="187087"/>
                </a:lnTo>
                <a:lnTo>
                  <a:pt x="1449429" y="186640"/>
                </a:lnTo>
                <a:lnTo>
                  <a:pt x="1467273" y="186640"/>
                </a:lnTo>
                <a:lnTo>
                  <a:pt x="1486010" y="187979"/>
                </a:lnTo>
                <a:lnTo>
                  <a:pt x="1504300" y="189763"/>
                </a:lnTo>
                <a:lnTo>
                  <a:pt x="1540881" y="194670"/>
                </a:lnTo>
                <a:lnTo>
                  <a:pt x="1544897" y="206716"/>
                </a:lnTo>
                <a:lnTo>
                  <a:pt x="1546682" y="218315"/>
                </a:lnTo>
                <a:lnTo>
                  <a:pt x="1548466" y="229914"/>
                </a:lnTo>
                <a:lnTo>
                  <a:pt x="1548466" y="241513"/>
                </a:lnTo>
                <a:lnTo>
                  <a:pt x="1548019" y="253557"/>
                </a:lnTo>
                <a:lnTo>
                  <a:pt x="1546235" y="264711"/>
                </a:lnTo>
                <a:lnTo>
                  <a:pt x="1544005" y="276310"/>
                </a:lnTo>
                <a:lnTo>
                  <a:pt x="1540881" y="287462"/>
                </a:lnTo>
                <a:lnTo>
                  <a:pt x="1537759" y="298616"/>
                </a:lnTo>
                <a:lnTo>
                  <a:pt x="1534190" y="310213"/>
                </a:lnTo>
                <a:lnTo>
                  <a:pt x="1525714" y="332519"/>
                </a:lnTo>
                <a:lnTo>
                  <a:pt x="1517238" y="354379"/>
                </a:lnTo>
                <a:lnTo>
                  <a:pt x="1508761" y="376685"/>
                </a:lnTo>
                <a:lnTo>
                  <a:pt x="1504747" y="361964"/>
                </a:lnTo>
                <a:lnTo>
                  <a:pt x="1501623" y="346796"/>
                </a:lnTo>
                <a:lnTo>
                  <a:pt x="1500733" y="339211"/>
                </a:lnTo>
                <a:lnTo>
                  <a:pt x="1500286" y="331181"/>
                </a:lnTo>
                <a:lnTo>
                  <a:pt x="1499840" y="324043"/>
                </a:lnTo>
                <a:lnTo>
                  <a:pt x="1499840" y="316460"/>
                </a:lnTo>
                <a:lnTo>
                  <a:pt x="1500286" y="308875"/>
                </a:lnTo>
                <a:lnTo>
                  <a:pt x="1501623" y="301738"/>
                </a:lnTo>
                <a:lnTo>
                  <a:pt x="1503407" y="294154"/>
                </a:lnTo>
                <a:lnTo>
                  <a:pt x="1506084" y="286570"/>
                </a:lnTo>
                <a:lnTo>
                  <a:pt x="1509655" y="279432"/>
                </a:lnTo>
                <a:lnTo>
                  <a:pt x="1514116" y="272294"/>
                </a:lnTo>
                <a:lnTo>
                  <a:pt x="1518576" y="265156"/>
                </a:lnTo>
                <a:lnTo>
                  <a:pt x="1525268" y="258018"/>
                </a:lnTo>
                <a:lnTo>
                  <a:pt x="1519915" y="252219"/>
                </a:lnTo>
                <a:lnTo>
                  <a:pt x="1514116" y="246866"/>
                </a:lnTo>
                <a:lnTo>
                  <a:pt x="1508761" y="242850"/>
                </a:lnTo>
                <a:lnTo>
                  <a:pt x="1503407" y="239728"/>
                </a:lnTo>
                <a:lnTo>
                  <a:pt x="1498501" y="237497"/>
                </a:lnTo>
                <a:lnTo>
                  <a:pt x="1493147" y="235713"/>
                </a:lnTo>
                <a:lnTo>
                  <a:pt x="1488687" y="235267"/>
                </a:lnTo>
                <a:lnTo>
                  <a:pt x="1483779" y="235713"/>
                </a:lnTo>
                <a:lnTo>
                  <a:pt x="1478872" y="236605"/>
                </a:lnTo>
                <a:lnTo>
                  <a:pt x="1474411" y="238389"/>
                </a:lnTo>
                <a:lnTo>
                  <a:pt x="1469949" y="240620"/>
                </a:lnTo>
                <a:lnTo>
                  <a:pt x="1465041" y="243743"/>
                </a:lnTo>
                <a:lnTo>
                  <a:pt x="1461028" y="247758"/>
                </a:lnTo>
                <a:lnTo>
                  <a:pt x="1456566" y="252219"/>
                </a:lnTo>
                <a:lnTo>
                  <a:pt x="1452551" y="257126"/>
                </a:lnTo>
                <a:lnTo>
                  <a:pt x="1448090" y="262479"/>
                </a:lnTo>
                <a:lnTo>
                  <a:pt x="1452998" y="269172"/>
                </a:lnTo>
                <a:lnTo>
                  <a:pt x="1457905" y="276755"/>
                </a:lnTo>
                <a:lnTo>
                  <a:pt x="1461473" y="284785"/>
                </a:lnTo>
                <a:lnTo>
                  <a:pt x="1465041" y="293262"/>
                </a:lnTo>
                <a:lnTo>
                  <a:pt x="1467720" y="302184"/>
                </a:lnTo>
                <a:lnTo>
                  <a:pt x="1469949" y="311107"/>
                </a:lnTo>
                <a:lnTo>
                  <a:pt x="1472181" y="320474"/>
                </a:lnTo>
                <a:lnTo>
                  <a:pt x="1473071" y="330289"/>
                </a:lnTo>
                <a:lnTo>
                  <a:pt x="1474411" y="340103"/>
                </a:lnTo>
                <a:lnTo>
                  <a:pt x="1474856" y="349918"/>
                </a:lnTo>
                <a:lnTo>
                  <a:pt x="1474411" y="359732"/>
                </a:lnTo>
                <a:lnTo>
                  <a:pt x="1473519" y="369547"/>
                </a:lnTo>
                <a:lnTo>
                  <a:pt x="1472627" y="378915"/>
                </a:lnTo>
                <a:lnTo>
                  <a:pt x="1470395" y="388729"/>
                </a:lnTo>
                <a:lnTo>
                  <a:pt x="1468611" y="397653"/>
                </a:lnTo>
                <a:lnTo>
                  <a:pt x="1465934" y="406575"/>
                </a:lnTo>
                <a:lnTo>
                  <a:pt x="1462365" y="414605"/>
                </a:lnTo>
                <a:lnTo>
                  <a:pt x="1458796" y="422635"/>
                </a:lnTo>
                <a:lnTo>
                  <a:pt x="1454782" y="429773"/>
                </a:lnTo>
                <a:lnTo>
                  <a:pt x="1449874" y="436017"/>
                </a:lnTo>
                <a:lnTo>
                  <a:pt x="1444522" y="442710"/>
                </a:lnTo>
                <a:lnTo>
                  <a:pt x="1438721" y="448063"/>
                </a:lnTo>
                <a:lnTo>
                  <a:pt x="1432476" y="452079"/>
                </a:lnTo>
                <a:lnTo>
                  <a:pt x="1425338" y="455648"/>
                </a:lnTo>
                <a:lnTo>
                  <a:pt x="1418201" y="457878"/>
                </a:lnTo>
                <a:lnTo>
                  <a:pt x="1410615" y="459662"/>
                </a:lnTo>
                <a:lnTo>
                  <a:pt x="1402140" y="460109"/>
                </a:lnTo>
                <a:lnTo>
                  <a:pt x="1393218" y="459662"/>
                </a:lnTo>
                <a:lnTo>
                  <a:pt x="1384295" y="457432"/>
                </a:lnTo>
                <a:lnTo>
                  <a:pt x="1374481" y="454309"/>
                </a:lnTo>
                <a:lnTo>
                  <a:pt x="1364221" y="449402"/>
                </a:lnTo>
                <a:lnTo>
                  <a:pt x="1353513" y="443602"/>
                </a:lnTo>
                <a:lnTo>
                  <a:pt x="1357529" y="439588"/>
                </a:lnTo>
                <a:lnTo>
                  <a:pt x="1362436" y="435572"/>
                </a:lnTo>
                <a:lnTo>
                  <a:pt x="1367343" y="432448"/>
                </a:lnTo>
                <a:lnTo>
                  <a:pt x="1371357" y="430218"/>
                </a:lnTo>
                <a:lnTo>
                  <a:pt x="1380280" y="426650"/>
                </a:lnTo>
                <a:lnTo>
                  <a:pt x="1387865" y="423081"/>
                </a:lnTo>
                <a:lnTo>
                  <a:pt x="1390987" y="421296"/>
                </a:lnTo>
                <a:lnTo>
                  <a:pt x="1394110" y="418620"/>
                </a:lnTo>
                <a:lnTo>
                  <a:pt x="1396786" y="415943"/>
                </a:lnTo>
                <a:lnTo>
                  <a:pt x="1398572" y="412821"/>
                </a:lnTo>
                <a:lnTo>
                  <a:pt x="1399909" y="408805"/>
                </a:lnTo>
                <a:lnTo>
                  <a:pt x="1400356" y="403898"/>
                </a:lnTo>
                <a:lnTo>
                  <a:pt x="1400356" y="398098"/>
                </a:lnTo>
                <a:lnTo>
                  <a:pt x="1399909" y="390960"/>
                </a:lnTo>
                <a:lnTo>
                  <a:pt x="1390541" y="390514"/>
                </a:lnTo>
                <a:lnTo>
                  <a:pt x="1382065" y="390960"/>
                </a:lnTo>
                <a:lnTo>
                  <a:pt x="1374481" y="392299"/>
                </a:lnTo>
                <a:lnTo>
                  <a:pt x="1367343" y="394529"/>
                </a:lnTo>
                <a:lnTo>
                  <a:pt x="1360205" y="397653"/>
                </a:lnTo>
                <a:lnTo>
                  <a:pt x="1353960" y="401220"/>
                </a:lnTo>
                <a:lnTo>
                  <a:pt x="1348159" y="405683"/>
                </a:lnTo>
                <a:lnTo>
                  <a:pt x="1342806" y="410144"/>
                </a:lnTo>
                <a:lnTo>
                  <a:pt x="1337900" y="415497"/>
                </a:lnTo>
                <a:lnTo>
                  <a:pt x="1333439" y="421296"/>
                </a:lnTo>
                <a:lnTo>
                  <a:pt x="1328978" y="427097"/>
                </a:lnTo>
                <a:lnTo>
                  <a:pt x="1324961" y="433342"/>
                </a:lnTo>
                <a:lnTo>
                  <a:pt x="1317379" y="447171"/>
                </a:lnTo>
                <a:lnTo>
                  <a:pt x="1310686" y="461001"/>
                </a:lnTo>
                <a:lnTo>
                  <a:pt x="1303549" y="474830"/>
                </a:lnTo>
                <a:lnTo>
                  <a:pt x="1296857" y="488660"/>
                </a:lnTo>
                <a:lnTo>
                  <a:pt x="1289719" y="500705"/>
                </a:lnTo>
                <a:lnTo>
                  <a:pt x="1285703" y="506505"/>
                </a:lnTo>
                <a:lnTo>
                  <a:pt x="1281689" y="511412"/>
                </a:lnTo>
                <a:lnTo>
                  <a:pt x="1277228" y="516319"/>
                </a:lnTo>
                <a:lnTo>
                  <a:pt x="1272320" y="520334"/>
                </a:lnTo>
                <a:lnTo>
                  <a:pt x="1267413" y="524349"/>
                </a:lnTo>
                <a:lnTo>
                  <a:pt x="1262060" y="527026"/>
                </a:lnTo>
                <a:lnTo>
                  <a:pt x="1256260" y="528811"/>
                </a:lnTo>
                <a:lnTo>
                  <a:pt x="1250015" y="530148"/>
                </a:lnTo>
                <a:lnTo>
                  <a:pt x="1243324" y="530595"/>
                </a:lnTo>
                <a:lnTo>
                  <a:pt x="1235739" y="529703"/>
                </a:lnTo>
                <a:lnTo>
                  <a:pt x="1290166" y="572975"/>
                </a:lnTo>
                <a:lnTo>
                  <a:pt x="1297750" y="567177"/>
                </a:lnTo>
                <a:lnTo>
                  <a:pt x="1303995" y="561376"/>
                </a:lnTo>
                <a:lnTo>
                  <a:pt x="1309349" y="555131"/>
                </a:lnTo>
                <a:lnTo>
                  <a:pt x="1313809" y="548885"/>
                </a:lnTo>
                <a:lnTo>
                  <a:pt x="1316931" y="543086"/>
                </a:lnTo>
                <a:lnTo>
                  <a:pt x="1319608" y="536841"/>
                </a:lnTo>
                <a:lnTo>
                  <a:pt x="1322287" y="531041"/>
                </a:lnTo>
                <a:lnTo>
                  <a:pt x="1323624" y="524795"/>
                </a:lnTo>
                <a:lnTo>
                  <a:pt x="1327640" y="512751"/>
                </a:lnTo>
                <a:lnTo>
                  <a:pt x="1329423" y="506505"/>
                </a:lnTo>
                <a:lnTo>
                  <a:pt x="1332100" y="500259"/>
                </a:lnTo>
                <a:lnTo>
                  <a:pt x="1334776" y="494459"/>
                </a:lnTo>
                <a:lnTo>
                  <a:pt x="1338345" y="488213"/>
                </a:lnTo>
                <a:lnTo>
                  <a:pt x="1342806" y="482415"/>
                </a:lnTo>
                <a:lnTo>
                  <a:pt x="1348607" y="476614"/>
                </a:lnTo>
                <a:lnTo>
                  <a:pt x="1354852" y="479738"/>
                </a:lnTo>
                <a:lnTo>
                  <a:pt x="1360651" y="482860"/>
                </a:lnTo>
                <a:lnTo>
                  <a:pt x="1365559" y="486429"/>
                </a:lnTo>
                <a:lnTo>
                  <a:pt x="1370466" y="490445"/>
                </a:lnTo>
                <a:lnTo>
                  <a:pt x="1374036" y="494459"/>
                </a:lnTo>
                <a:lnTo>
                  <a:pt x="1377158" y="498920"/>
                </a:lnTo>
                <a:lnTo>
                  <a:pt x="1379835" y="502936"/>
                </a:lnTo>
                <a:lnTo>
                  <a:pt x="1382065" y="507397"/>
                </a:lnTo>
                <a:lnTo>
                  <a:pt x="1383404" y="511858"/>
                </a:lnTo>
                <a:lnTo>
                  <a:pt x="1384741" y="516319"/>
                </a:lnTo>
                <a:lnTo>
                  <a:pt x="1385633" y="521226"/>
                </a:lnTo>
                <a:lnTo>
                  <a:pt x="1385633" y="525687"/>
                </a:lnTo>
                <a:lnTo>
                  <a:pt x="1385188" y="530595"/>
                </a:lnTo>
                <a:lnTo>
                  <a:pt x="1384741" y="535502"/>
                </a:lnTo>
                <a:lnTo>
                  <a:pt x="1383404" y="539963"/>
                </a:lnTo>
                <a:lnTo>
                  <a:pt x="1382511" y="544871"/>
                </a:lnTo>
                <a:lnTo>
                  <a:pt x="1394555" y="535502"/>
                </a:lnTo>
                <a:lnTo>
                  <a:pt x="1407493" y="526134"/>
                </a:lnTo>
                <a:lnTo>
                  <a:pt x="1419093" y="517212"/>
                </a:lnTo>
                <a:lnTo>
                  <a:pt x="1429353" y="508735"/>
                </a:lnTo>
                <a:lnTo>
                  <a:pt x="1437830" y="501597"/>
                </a:lnTo>
                <a:lnTo>
                  <a:pt x="1446752" y="494459"/>
                </a:lnTo>
                <a:lnTo>
                  <a:pt x="1456120" y="487768"/>
                </a:lnTo>
                <a:lnTo>
                  <a:pt x="1466381" y="481076"/>
                </a:lnTo>
                <a:lnTo>
                  <a:pt x="1486902" y="469031"/>
                </a:lnTo>
                <a:lnTo>
                  <a:pt x="1508761" y="456985"/>
                </a:lnTo>
                <a:lnTo>
                  <a:pt x="1530175" y="445387"/>
                </a:lnTo>
                <a:lnTo>
                  <a:pt x="1551143" y="432895"/>
                </a:lnTo>
                <a:lnTo>
                  <a:pt x="1560957" y="426650"/>
                </a:lnTo>
                <a:lnTo>
                  <a:pt x="1571217" y="419957"/>
                </a:lnTo>
                <a:lnTo>
                  <a:pt x="1580141" y="412821"/>
                </a:lnTo>
                <a:lnTo>
                  <a:pt x="1588616" y="404791"/>
                </a:lnTo>
                <a:lnTo>
                  <a:pt x="1596200" y="398098"/>
                </a:lnTo>
                <a:lnTo>
                  <a:pt x="1602892" y="390514"/>
                </a:lnTo>
                <a:lnTo>
                  <a:pt x="1609138" y="382485"/>
                </a:lnTo>
                <a:lnTo>
                  <a:pt x="1615829" y="374008"/>
                </a:lnTo>
                <a:lnTo>
                  <a:pt x="1627428" y="357056"/>
                </a:lnTo>
                <a:lnTo>
                  <a:pt x="1639026" y="339211"/>
                </a:lnTo>
                <a:lnTo>
                  <a:pt x="1650627" y="321367"/>
                </a:lnTo>
                <a:lnTo>
                  <a:pt x="1663564" y="302630"/>
                </a:lnTo>
                <a:lnTo>
                  <a:pt x="1669809" y="293708"/>
                </a:lnTo>
                <a:lnTo>
                  <a:pt x="1676500" y="285232"/>
                </a:lnTo>
                <a:lnTo>
                  <a:pt x="1684085" y="276755"/>
                </a:lnTo>
                <a:lnTo>
                  <a:pt x="1692115" y="268280"/>
                </a:lnTo>
                <a:lnTo>
                  <a:pt x="1707283" y="252219"/>
                </a:lnTo>
                <a:lnTo>
                  <a:pt x="1722896" y="237052"/>
                </a:lnTo>
                <a:lnTo>
                  <a:pt x="1754571" y="206269"/>
                </a:lnTo>
                <a:lnTo>
                  <a:pt x="1788029" y="175933"/>
                </a:lnTo>
                <a:lnTo>
                  <a:pt x="1821488" y="145152"/>
                </a:lnTo>
                <a:lnTo>
                  <a:pt x="1855839" y="113477"/>
                </a:lnTo>
                <a:lnTo>
                  <a:pt x="1890635" y="80465"/>
                </a:lnTo>
                <a:lnTo>
                  <a:pt x="1908034" y="63067"/>
                </a:lnTo>
                <a:lnTo>
                  <a:pt x="1925879" y="45668"/>
                </a:lnTo>
                <a:lnTo>
                  <a:pt x="1943277" y="26931"/>
                </a:lnTo>
                <a:lnTo>
                  <a:pt x="1960676" y="8194"/>
                </a:lnTo>
                <a:close/>
                <a:moveTo>
                  <a:pt x="1628291" y="0"/>
                </a:moveTo>
                <a:lnTo>
                  <a:pt x="1704218" y="0"/>
                </a:lnTo>
                <a:lnTo>
                  <a:pt x="1701484" y="2717"/>
                </a:lnTo>
                <a:lnTo>
                  <a:pt x="1697914" y="6265"/>
                </a:lnTo>
                <a:lnTo>
                  <a:pt x="1693452" y="8038"/>
                </a:lnTo>
                <a:lnTo>
                  <a:pt x="1689438" y="9811"/>
                </a:lnTo>
                <a:lnTo>
                  <a:pt x="1684977" y="10698"/>
                </a:lnTo>
                <a:lnTo>
                  <a:pt x="1680962" y="10698"/>
                </a:lnTo>
                <a:lnTo>
                  <a:pt x="1672933" y="11140"/>
                </a:lnTo>
                <a:lnTo>
                  <a:pt x="1668917" y="11140"/>
                </a:lnTo>
                <a:lnTo>
                  <a:pt x="1664455" y="12027"/>
                </a:lnTo>
                <a:lnTo>
                  <a:pt x="1660440" y="12915"/>
                </a:lnTo>
                <a:lnTo>
                  <a:pt x="1655980" y="14688"/>
                </a:lnTo>
                <a:lnTo>
                  <a:pt x="1652412" y="16461"/>
                </a:lnTo>
                <a:lnTo>
                  <a:pt x="1647949" y="20450"/>
                </a:lnTo>
                <a:lnTo>
                  <a:pt x="1643935" y="24885"/>
                </a:lnTo>
                <a:lnTo>
                  <a:pt x="1639920" y="31535"/>
                </a:lnTo>
                <a:lnTo>
                  <a:pt x="1675164" y="69662"/>
                </a:lnTo>
                <a:lnTo>
                  <a:pt x="1681409" y="71436"/>
                </a:lnTo>
                <a:lnTo>
                  <a:pt x="1687208" y="71879"/>
                </a:lnTo>
                <a:lnTo>
                  <a:pt x="1692561" y="72322"/>
                </a:lnTo>
                <a:lnTo>
                  <a:pt x="1697914" y="72322"/>
                </a:lnTo>
                <a:lnTo>
                  <a:pt x="1702822" y="72322"/>
                </a:lnTo>
                <a:lnTo>
                  <a:pt x="1707283" y="71436"/>
                </a:lnTo>
                <a:lnTo>
                  <a:pt x="1711744" y="70549"/>
                </a:lnTo>
                <a:lnTo>
                  <a:pt x="1715313" y="69220"/>
                </a:lnTo>
                <a:lnTo>
                  <a:pt x="1718881" y="67003"/>
                </a:lnTo>
                <a:lnTo>
                  <a:pt x="1722896" y="65229"/>
                </a:lnTo>
                <a:lnTo>
                  <a:pt x="1729589" y="60352"/>
                </a:lnTo>
                <a:lnTo>
                  <a:pt x="1735834" y="54589"/>
                </a:lnTo>
                <a:lnTo>
                  <a:pt x="1741633" y="47495"/>
                </a:lnTo>
                <a:lnTo>
                  <a:pt x="1754124" y="32422"/>
                </a:lnTo>
                <a:lnTo>
                  <a:pt x="1760371" y="23998"/>
                </a:lnTo>
                <a:lnTo>
                  <a:pt x="1767062" y="16018"/>
                </a:lnTo>
                <a:lnTo>
                  <a:pt x="1774646" y="7594"/>
                </a:lnTo>
                <a:lnTo>
                  <a:pt x="1782288" y="0"/>
                </a:lnTo>
                <a:lnTo>
                  <a:pt x="1821068" y="0"/>
                </a:lnTo>
                <a:lnTo>
                  <a:pt x="1821488" y="501"/>
                </a:lnTo>
                <a:lnTo>
                  <a:pt x="1822827" y="3604"/>
                </a:lnTo>
                <a:lnTo>
                  <a:pt x="1824165" y="6265"/>
                </a:lnTo>
                <a:lnTo>
                  <a:pt x="1824610" y="8925"/>
                </a:lnTo>
                <a:lnTo>
                  <a:pt x="1824610" y="11140"/>
                </a:lnTo>
                <a:lnTo>
                  <a:pt x="1824165" y="13358"/>
                </a:lnTo>
                <a:lnTo>
                  <a:pt x="1823273" y="16018"/>
                </a:lnTo>
                <a:lnTo>
                  <a:pt x="1822380" y="18235"/>
                </a:lnTo>
                <a:lnTo>
                  <a:pt x="1819257" y="22225"/>
                </a:lnTo>
                <a:lnTo>
                  <a:pt x="1814797" y="26214"/>
                </a:lnTo>
                <a:lnTo>
                  <a:pt x="1809443" y="29761"/>
                </a:lnTo>
                <a:lnTo>
                  <a:pt x="1804535" y="32864"/>
                </a:lnTo>
                <a:lnTo>
                  <a:pt x="1792045" y="39959"/>
                </a:lnTo>
                <a:lnTo>
                  <a:pt x="1786691" y="43505"/>
                </a:lnTo>
                <a:lnTo>
                  <a:pt x="1781785" y="47052"/>
                </a:lnTo>
                <a:lnTo>
                  <a:pt x="1776877" y="51042"/>
                </a:lnTo>
                <a:lnTo>
                  <a:pt x="1773753" y="55032"/>
                </a:lnTo>
                <a:lnTo>
                  <a:pt x="1771524" y="58579"/>
                </a:lnTo>
                <a:lnTo>
                  <a:pt x="1769292" y="62569"/>
                </a:lnTo>
                <a:lnTo>
                  <a:pt x="1765725" y="71436"/>
                </a:lnTo>
                <a:lnTo>
                  <a:pt x="1762601" y="80746"/>
                </a:lnTo>
                <a:lnTo>
                  <a:pt x="1759479" y="90944"/>
                </a:lnTo>
                <a:lnTo>
                  <a:pt x="1756356" y="100696"/>
                </a:lnTo>
                <a:lnTo>
                  <a:pt x="1752340" y="110007"/>
                </a:lnTo>
                <a:lnTo>
                  <a:pt x="1748772" y="118430"/>
                </a:lnTo>
                <a:lnTo>
                  <a:pt x="1746094" y="121978"/>
                </a:lnTo>
                <a:lnTo>
                  <a:pt x="1743864" y="125524"/>
                </a:lnTo>
                <a:lnTo>
                  <a:pt x="1735388" y="135721"/>
                </a:lnTo>
                <a:lnTo>
                  <a:pt x="1726466" y="145031"/>
                </a:lnTo>
                <a:lnTo>
                  <a:pt x="1707729" y="163651"/>
                </a:lnTo>
                <a:lnTo>
                  <a:pt x="1689438" y="181385"/>
                </a:lnTo>
                <a:lnTo>
                  <a:pt x="1670703" y="198676"/>
                </a:lnTo>
                <a:lnTo>
                  <a:pt x="1653303" y="216410"/>
                </a:lnTo>
                <a:lnTo>
                  <a:pt x="1645274" y="224833"/>
                </a:lnTo>
                <a:lnTo>
                  <a:pt x="1637242" y="233257"/>
                </a:lnTo>
                <a:lnTo>
                  <a:pt x="1630551" y="242124"/>
                </a:lnTo>
                <a:lnTo>
                  <a:pt x="1624752" y="250547"/>
                </a:lnTo>
                <a:lnTo>
                  <a:pt x="1619398" y="259414"/>
                </a:lnTo>
                <a:lnTo>
                  <a:pt x="1614491" y="268281"/>
                </a:lnTo>
                <a:lnTo>
                  <a:pt x="1605569" y="266950"/>
                </a:lnTo>
                <a:lnTo>
                  <a:pt x="1598877" y="264735"/>
                </a:lnTo>
                <a:lnTo>
                  <a:pt x="1593969" y="262517"/>
                </a:lnTo>
                <a:lnTo>
                  <a:pt x="1591738" y="261187"/>
                </a:lnTo>
                <a:lnTo>
                  <a:pt x="1590401" y="259414"/>
                </a:lnTo>
                <a:lnTo>
                  <a:pt x="1587726" y="256311"/>
                </a:lnTo>
                <a:lnTo>
                  <a:pt x="1586385" y="251878"/>
                </a:lnTo>
                <a:lnTo>
                  <a:pt x="1585494" y="247888"/>
                </a:lnTo>
                <a:lnTo>
                  <a:pt x="1585494" y="243010"/>
                </a:lnTo>
                <a:lnTo>
                  <a:pt x="1584602" y="233257"/>
                </a:lnTo>
                <a:lnTo>
                  <a:pt x="1583709" y="227493"/>
                </a:lnTo>
                <a:lnTo>
                  <a:pt x="1582371" y="221286"/>
                </a:lnTo>
                <a:lnTo>
                  <a:pt x="1579694" y="215523"/>
                </a:lnTo>
                <a:lnTo>
                  <a:pt x="1576125" y="209317"/>
                </a:lnTo>
                <a:lnTo>
                  <a:pt x="1570771" y="203109"/>
                </a:lnTo>
                <a:lnTo>
                  <a:pt x="1566756" y="200006"/>
                </a:lnTo>
                <a:lnTo>
                  <a:pt x="1563187" y="196903"/>
                </a:lnTo>
                <a:lnTo>
                  <a:pt x="1568987" y="200449"/>
                </a:lnTo>
                <a:lnTo>
                  <a:pt x="1574788" y="203553"/>
                </a:lnTo>
                <a:lnTo>
                  <a:pt x="1580141" y="205769"/>
                </a:lnTo>
                <a:lnTo>
                  <a:pt x="1585940" y="207099"/>
                </a:lnTo>
                <a:lnTo>
                  <a:pt x="1591738" y="208430"/>
                </a:lnTo>
                <a:lnTo>
                  <a:pt x="1597091" y="208873"/>
                </a:lnTo>
                <a:lnTo>
                  <a:pt x="1602892" y="208430"/>
                </a:lnTo>
                <a:lnTo>
                  <a:pt x="1608691" y="207986"/>
                </a:lnTo>
                <a:lnTo>
                  <a:pt x="1614044" y="206655"/>
                </a:lnTo>
                <a:lnTo>
                  <a:pt x="1619845" y="205326"/>
                </a:lnTo>
                <a:lnTo>
                  <a:pt x="1625199" y="203109"/>
                </a:lnTo>
                <a:lnTo>
                  <a:pt x="1630551" y="200449"/>
                </a:lnTo>
                <a:lnTo>
                  <a:pt x="1635904" y="197789"/>
                </a:lnTo>
                <a:lnTo>
                  <a:pt x="1641257" y="194685"/>
                </a:lnTo>
                <a:lnTo>
                  <a:pt x="1651072" y="187149"/>
                </a:lnTo>
                <a:lnTo>
                  <a:pt x="1661332" y="178725"/>
                </a:lnTo>
                <a:lnTo>
                  <a:pt x="1670255" y="169415"/>
                </a:lnTo>
                <a:lnTo>
                  <a:pt x="1678732" y="159218"/>
                </a:lnTo>
                <a:lnTo>
                  <a:pt x="1686762" y="149466"/>
                </a:lnTo>
                <a:lnTo>
                  <a:pt x="1693452" y="138825"/>
                </a:lnTo>
                <a:lnTo>
                  <a:pt x="1700145" y="128184"/>
                </a:lnTo>
                <a:lnTo>
                  <a:pt x="1705945" y="118430"/>
                </a:lnTo>
                <a:lnTo>
                  <a:pt x="1709960" y="108677"/>
                </a:lnTo>
                <a:lnTo>
                  <a:pt x="1701930" y="103356"/>
                </a:lnTo>
                <a:lnTo>
                  <a:pt x="1694346" y="98923"/>
                </a:lnTo>
                <a:lnTo>
                  <a:pt x="1686762" y="94933"/>
                </a:lnTo>
                <a:lnTo>
                  <a:pt x="1678732" y="91386"/>
                </a:lnTo>
                <a:lnTo>
                  <a:pt x="1670703" y="88726"/>
                </a:lnTo>
                <a:lnTo>
                  <a:pt x="1663564" y="86509"/>
                </a:lnTo>
                <a:lnTo>
                  <a:pt x="1655534" y="85180"/>
                </a:lnTo>
                <a:lnTo>
                  <a:pt x="1647949" y="83849"/>
                </a:lnTo>
                <a:lnTo>
                  <a:pt x="1640812" y="83849"/>
                </a:lnTo>
                <a:lnTo>
                  <a:pt x="1632781" y="84736"/>
                </a:lnTo>
                <a:lnTo>
                  <a:pt x="1625199" y="85623"/>
                </a:lnTo>
                <a:lnTo>
                  <a:pt x="1617615" y="87397"/>
                </a:lnTo>
                <a:lnTo>
                  <a:pt x="1610475" y="89613"/>
                </a:lnTo>
                <a:lnTo>
                  <a:pt x="1602892" y="93160"/>
                </a:lnTo>
                <a:lnTo>
                  <a:pt x="1596200" y="96706"/>
                </a:lnTo>
                <a:lnTo>
                  <a:pt x="1588616" y="101583"/>
                </a:lnTo>
                <a:lnTo>
                  <a:pt x="1593524" y="108233"/>
                </a:lnTo>
                <a:lnTo>
                  <a:pt x="1597539" y="113997"/>
                </a:lnTo>
                <a:lnTo>
                  <a:pt x="1602447" y="119317"/>
                </a:lnTo>
                <a:lnTo>
                  <a:pt x="1606906" y="123750"/>
                </a:lnTo>
                <a:lnTo>
                  <a:pt x="1611369" y="127297"/>
                </a:lnTo>
                <a:lnTo>
                  <a:pt x="1615830" y="129957"/>
                </a:lnTo>
                <a:lnTo>
                  <a:pt x="1619845" y="131288"/>
                </a:lnTo>
                <a:lnTo>
                  <a:pt x="1624306" y="132617"/>
                </a:lnTo>
                <a:lnTo>
                  <a:pt x="1627874" y="132617"/>
                </a:lnTo>
                <a:lnTo>
                  <a:pt x="1632336" y="132174"/>
                </a:lnTo>
                <a:lnTo>
                  <a:pt x="1636351" y="130401"/>
                </a:lnTo>
                <a:lnTo>
                  <a:pt x="1639920" y="128184"/>
                </a:lnTo>
                <a:lnTo>
                  <a:pt x="1643935" y="125080"/>
                </a:lnTo>
                <a:lnTo>
                  <a:pt x="1647504" y="121091"/>
                </a:lnTo>
                <a:lnTo>
                  <a:pt x="1651072" y="116214"/>
                </a:lnTo>
                <a:lnTo>
                  <a:pt x="1655088" y="110450"/>
                </a:lnTo>
                <a:lnTo>
                  <a:pt x="1654196" y="116657"/>
                </a:lnTo>
                <a:lnTo>
                  <a:pt x="1652858" y="122421"/>
                </a:lnTo>
                <a:lnTo>
                  <a:pt x="1651072" y="127297"/>
                </a:lnTo>
                <a:lnTo>
                  <a:pt x="1648395" y="132174"/>
                </a:lnTo>
                <a:lnTo>
                  <a:pt x="1645274" y="135721"/>
                </a:lnTo>
                <a:lnTo>
                  <a:pt x="1642152" y="139267"/>
                </a:lnTo>
                <a:lnTo>
                  <a:pt x="1638583" y="141927"/>
                </a:lnTo>
                <a:lnTo>
                  <a:pt x="1634122" y="144587"/>
                </a:lnTo>
                <a:lnTo>
                  <a:pt x="1629659" y="146804"/>
                </a:lnTo>
                <a:lnTo>
                  <a:pt x="1624752" y="148135"/>
                </a:lnTo>
                <a:lnTo>
                  <a:pt x="1619398" y="149908"/>
                </a:lnTo>
                <a:lnTo>
                  <a:pt x="1614044" y="150795"/>
                </a:lnTo>
                <a:lnTo>
                  <a:pt x="1602447" y="152568"/>
                </a:lnTo>
                <a:lnTo>
                  <a:pt x="1589955" y="153012"/>
                </a:lnTo>
                <a:lnTo>
                  <a:pt x="1563634" y="153455"/>
                </a:lnTo>
                <a:lnTo>
                  <a:pt x="1550697" y="153899"/>
                </a:lnTo>
                <a:lnTo>
                  <a:pt x="1537761" y="154785"/>
                </a:lnTo>
                <a:lnTo>
                  <a:pt x="1525714" y="155672"/>
                </a:lnTo>
                <a:lnTo>
                  <a:pt x="1519915" y="156558"/>
                </a:lnTo>
                <a:lnTo>
                  <a:pt x="1514116" y="158332"/>
                </a:lnTo>
                <a:lnTo>
                  <a:pt x="1508315" y="159661"/>
                </a:lnTo>
                <a:lnTo>
                  <a:pt x="1503407" y="161878"/>
                </a:lnTo>
                <a:lnTo>
                  <a:pt x="1498054" y="164095"/>
                </a:lnTo>
                <a:lnTo>
                  <a:pt x="1494040" y="167198"/>
                </a:lnTo>
                <a:lnTo>
                  <a:pt x="1491809" y="163651"/>
                </a:lnTo>
                <a:lnTo>
                  <a:pt x="1490471" y="159661"/>
                </a:lnTo>
                <a:lnTo>
                  <a:pt x="1490025" y="156114"/>
                </a:lnTo>
                <a:lnTo>
                  <a:pt x="1491363" y="153012"/>
                </a:lnTo>
                <a:lnTo>
                  <a:pt x="1492256" y="149908"/>
                </a:lnTo>
                <a:lnTo>
                  <a:pt x="1494487" y="146804"/>
                </a:lnTo>
                <a:lnTo>
                  <a:pt x="1498503" y="139711"/>
                </a:lnTo>
                <a:lnTo>
                  <a:pt x="1502963" y="133504"/>
                </a:lnTo>
                <a:lnTo>
                  <a:pt x="1504301" y="130401"/>
                </a:lnTo>
                <a:lnTo>
                  <a:pt x="1505639" y="127297"/>
                </a:lnTo>
                <a:lnTo>
                  <a:pt x="1506084" y="123750"/>
                </a:lnTo>
                <a:lnTo>
                  <a:pt x="1504747" y="119761"/>
                </a:lnTo>
                <a:lnTo>
                  <a:pt x="1503407" y="116657"/>
                </a:lnTo>
                <a:lnTo>
                  <a:pt x="1500286" y="112666"/>
                </a:lnTo>
                <a:lnTo>
                  <a:pt x="1511437" y="102913"/>
                </a:lnTo>
                <a:lnTo>
                  <a:pt x="1521699" y="92273"/>
                </a:lnTo>
                <a:lnTo>
                  <a:pt x="1543558" y="71436"/>
                </a:lnTo>
                <a:lnTo>
                  <a:pt x="1564973" y="51042"/>
                </a:lnTo>
                <a:lnTo>
                  <a:pt x="1574788" y="41732"/>
                </a:lnTo>
                <a:lnTo>
                  <a:pt x="1583709" y="33308"/>
                </a:lnTo>
                <a:lnTo>
                  <a:pt x="1599323" y="21781"/>
                </a:lnTo>
                <a:lnTo>
                  <a:pt x="1614491" y="9811"/>
                </a:lnTo>
                <a:lnTo>
                  <a:pt x="1622521" y="4047"/>
                </a:lnTo>
                <a:close/>
                <a:moveTo>
                  <a:pt x="1425701" y="0"/>
                </a:moveTo>
                <a:lnTo>
                  <a:pt x="1496804" y="0"/>
                </a:lnTo>
                <a:lnTo>
                  <a:pt x="1490918" y="4395"/>
                </a:lnTo>
                <a:lnTo>
                  <a:pt x="1476642" y="15495"/>
                </a:lnTo>
                <a:lnTo>
                  <a:pt x="1462365" y="26595"/>
                </a:lnTo>
                <a:lnTo>
                  <a:pt x="1455674" y="32367"/>
                </a:lnTo>
                <a:lnTo>
                  <a:pt x="1449874" y="38139"/>
                </a:lnTo>
                <a:lnTo>
                  <a:pt x="1444522" y="43911"/>
                </a:lnTo>
                <a:lnTo>
                  <a:pt x="1440061" y="49683"/>
                </a:lnTo>
                <a:lnTo>
                  <a:pt x="1436045" y="43467"/>
                </a:lnTo>
                <a:lnTo>
                  <a:pt x="1431584" y="37251"/>
                </a:lnTo>
                <a:lnTo>
                  <a:pt x="1428907" y="31479"/>
                </a:lnTo>
                <a:lnTo>
                  <a:pt x="1426231" y="26151"/>
                </a:lnTo>
                <a:lnTo>
                  <a:pt x="1424892" y="21267"/>
                </a:lnTo>
                <a:lnTo>
                  <a:pt x="1423554" y="16827"/>
                </a:lnTo>
                <a:lnTo>
                  <a:pt x="1423107" y="11943"/>
                </a:lnTo>
                <a:lnTo>
                  <a:pt x="1423107" y="8391"/>
                </a:lnTo>
                <a:lnTo>
                  <a:pt x="1424446" y="4395"/>
                </a:lnTo>
                <a:lnTo>
                  <a:pt x="1425338" y="843"/>
                </a:lnTo>
                <a:close/>
              </a:path>
            </a:pathLst>
          </a:custGeom>
        </p:spPr>
      </p:sp>
    </p:spTree>
    <p:extLst>
      <p:ext uri="{BB962C8B-B14F-4D97-AF65-F5344CB8AC3E}">
        <p14:creationId xmlns:p14="http://schemas.microsoft.com/office/powerpoint/2010/main" val="29182043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705448"/>
      </p:ext>
    </p:extLst>
  </p:cSld>
  <p:clrMap bg1="lt1" tx1="dk1" bg2="lt2" tx2="dk2" accent1="accent1" accent2="accent2" accent3="accent3" accent4="accent4" accent5="accent5" accent6="accent6" hlink="hlink" folHlink="folHlink"/>
  <p:sldLayoutIdLst>
    <p:sldLayoutId id="2147483650" r:id="rId1"/>
    <p:sldLayoutId id="214748365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rogramstore.ir/shop/%D9%BE%D8%A7%D9%88%D8%B1%D9%BE%D9%88%DB%8C%D9%86%D8%AA-%D8%AF%D8%A7%D8%B1%DA%A9-%D9%88%D8%A8/"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s://fa.wikifeqh.ir/" TargetMode="External"/><Relationship Id="rId2" Type="http://schemas.openxmlformats.org/officeDocument/2006/relationships/hyperlink" Target="https://kayhan.ir/" TargetMode="External"/><Relationship Id="rId1" Type="http://schemas.openxmlformats.org/officeDocument/2006/relationships/slideLayout" Target="../slideLayouts/slideLayout1.xml"/><Relationship Id="rId4" Type="http://schemas.openxmlformats.org/officeDocument/2006/relationships/hyperlink" Target="https://imanoor.com/"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D5EDCA2A-CA70-9BAB-9292-AA9938B3E41C}"/>
              </a:ext>
            </a:extLst>
          </p:cNvPr>
          <p:cNvSpPr/>
          <p:nvPr/>
        </p:nvSpPr>
        <p:spPr>
          <a:xfrm>
            <a:off x="5086928" y="0"/>
            <a:ext cx="8031826" cy="6858000"/>
          </a:xfrm>
          <a:custGeom>
            <a:avLst/>
            <a:gdLst>
              <a:gd name="connsiteX0" fmla="*/ 1370006 w 8031826"/>
              <a:gd name="connsiteY0" fmla="*/ 0 h 6858000"/>
              <a:gd name="connsiteX1" fmla="*/ 8031826 w 8031826"/>
              <a:gd name="connsiteY1" fmla="*/ 0 h 6858000"/>
              <a:gd name="connsiteX2" fmla="*/ 8031826 w 8031826"/>
              <a:gd name="connsiteY2" fmla="*/ 6858000 h 6858000"/>
              <a:gd name="connsiteX3" fmla="*/ 949753 w 8031826"/>
              <a:gd name="connsiteY3" fmla="*/ 6858000 h 6858000"/>
              <a:gd name="connsiteX4" fmla="*/ 825942 w 8031826"/>
              <a:gd name="connsiteY4" fmla="*/ 6664873 h 6858000"/>
              <a:gd name="connsiteX5" fmla="*/ 0 w 8031826"/>
              <a:gd name="connsiteY5" fmla="*/ 3706586 h 6858000"/>
              <a:gd name="connsiteX6" fmla="*/ 1302760 w 8031826"/>
              <a:gd name="connsiteY6" fmla="*/ 7763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1826" h="6858000">
                <a:moveTo>
                  <a:pt x="1370006" y="0"/>
                </a:moveTo>
                <a:lnTo>
                  <a:pt x="8031826" y="0"/>
                </a:lnTo>
                <a:lnTo>
                  <a:pt x="8031826" y="6858000"/>
                </a:lnTo>
                <a:lnTo>
                  <a:pt x="949753" y="6858000"/>
                </a:lnTo>
                <a:lnTo>
                  <a:pt x="825942" y="6664873"/>
                </a:lnTo>
                <a:cubicBezTo>
                  <a:pt x="301820" y="5802284"/>
                  <a:pt x="0" y="4789682"/>
                  <a:pt x="0" y="3706586"/>
                </a:cubicBezTo>
                <a:cubicBezTo>
                  <a:pt x="0" y="2328101"/>
                  <a:pt x="488899" y="1063804"/>
                  <a:pt x="1302760" y="77631"/>
                </a:cubicBezTo>
                <a:close/>
              </a:path>
            </a:pathLst>
          </a:cu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Placeholder 3">
            <a:extLst>
              <a:ext uri="{FF2B5EF4-FFF2-40B4-BE49-F238E27FC236}">
                <a16:creationId xmlns:a16="http://schemas.microsoft.com/office/drawing/2014/main" id="{AFFF97BD-CA1A-E956-4CB0-DBC83386AFD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5000435" y="-1"/>
            <a:ext cx="8031827" cy="6858000"/>
          </a:xfrm>
        </p:spPr>
      </p:pic>
      <p:sp>
        <p:nvSpPr>
          <p:cNvPr id="11" name="Rectangle 10">
            <a:extLst>
              <a:ext uri="{FF2B5EF4-FFF2-40B4-BE49-F238E27FC236}">
                <a16:creationId xmlns:a16="http://schemas.microsoft.com/office/drawing/2014/main" id="{9169994D-F9C8-26B2-5424-113F0852C0DA}"/>
              </a:ext>
            </a:extLst>
          </p:cNvPr>
          <p:cNvSpPr/>
          <p:nvPr/>
        </p:nvSpPr>
        <p:spPr>
          <a:xfrm>
            <a:off x="428174" y="2575249"/>
            <a:ext cx="3905236" cy="738664"/>
          </a:xfrm>
          <a:prstGeom prst="rect">
            <a:avLst/>
          </a:prstGeom>
        </p:spPr>
        <p:txBody>
          <a:bodyPr wrap="none">
            <a:spAutoFit/>
          </a:bodyPr>
          <a:lstStyle/>
          <a:p>
            <a:pPr algn="ctr">
              <a:lnSpc>
                <a:spcPct val="200000"/>
              </a:lnSpc>
            </a:pPr>
            <a:r>
              <a:rPr lang="fa-IR" sz="2400" b="1" dirty="0">
                <a:solidFill>
                  <a:srgbClr val="000000"/>
                </a:solidFill>
                <a:latin typeface="Shabnam" panose="020B0603030804020204" pitchFamily="34" charset="-78"/>
                <a:cs typeface="Shabnam" panose="020B0603030804020204" pitchFamily="34" charset="-78"/>
              </a:rPr>
              <a:t> پاورپوینت نیکی به پدر و مادر</a:t>
            </a:r>
            <a:endParaRPr lang="en-US" sz="2400" b="1" dirty="0">
              <a:solidFill>
                <a:srgbClr val="000000"/>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168B832F-B7AE-C811-15AB-8F865F40F957}"/>
              </a:ext>
            </a:extLst>
          </p:cNvPr>
          <p:cNvSpPr/>
          <p:nvPr/>
        </p:nvSpPr>
        <p:spPr>
          <a:xfrm>
            <a:off x="634962" y="3725664"/>
            <a:ext cx="3491661" cy="461665"/>
          </a:xfrm>
          <a:prstGeom prst="rect">
            <a:avLst/>
          </a:prstGeom>
        </p:spPr>
        <p:txBody>
          <a:bodyPr wrap="none">
            <a:spAutoFit/>
          </a:bodyPr>
          <a:lstStyle/>
          <a:p>
            <a:pPr algn="ctr"/>
            <a:r>
              <a:rPr lang="fa-IR" sz="2400" b="1" dirty="0">
                <a:solidFill>
                  <a:srgbClr val="ADB9CA"/>
                </a:solidFill>
                <a:latin typeface="Shabnam" panose="020B0603030804020204" pitchFamily="34" charset="-78"/>
                <a:cs typeface="Shabnam" panose="020B0603030804020204" pitchFamily="34" charset="-78"/>
              </a:rPr>
              <a:t>استاد راهنما: </a:t>
            </a:r>
            <a:r>
              <a:rPr lang="fa-IR" sz="2400" b="1" dirty="0">
                <a:solidFill>
                  <a:srgbClr val="000000"/>
                </a:solidFill>
                <a:latin typeface="Shabnam" panose="020B0603030804020204" pitchFamily="34" charset="-78"/>
                <a:cs typeface="Shabnam" panose="020B0603030804020204" pitchFamily="34" charset="-78"/>
              </a:rPr>
              <a:t>علیرضا عزیزی</a:t>
            </a:r>
          </a:p>
        </p:txBody>
      </p:sp>
      <p:sp>
        <p:nvSpPr>
          <p:cNvPr id="13" name="Rectangle 12">
            <a:extLst>
              <a:ext uri="{FF2B5EF4-FFF2-40B4-BE49-F238E27FC236}">
                <a16:creationId xmlns:a16="http://schemas.microsoft.com/office/drawing/2014/main" id="{3632A78D-67BC-D1B9-5D17-D8E84BB0FA6B}"/>
              </a:ext>
            </a:extLst>
          </p:cNvPr>
          <p:cNvSpPr/>
          <p:nvPr/>
        </p:nvSpPr>
        <p:spPr>
          <a:xfrm>
            <a:off x="534774" y="5472498"/>
            <a:ext cx="3692036" cy="830997"/>
          </a:xfrm>
          <a:prstGeom prst="rect">
            <a:avLst/>
          </a:prstGeom>
        </p:spPr>
        <p:txBody>
          <a:bodyPr wrap="none">
            <a:spAutoFit/>
          </a:bodyPr>
          <a:lstStyle/>
          <a:p>
            <a:pPr algn="ctr" rtl="1"/>
            <a:r>
              <a:rPr lang="fa-IR" sz="2400" b="1" dirty="0">
                <a:solidFill>
                  <a:srgbClr val="ADB9CA"/>
                </a:solidFill>
                <a:latin typeface="Shabnam" panose="020B0603030804020204" pitchFamily="34" charset="-78"/>
                <a:cs typeface="Shabnam" panose="020B0603030804020204" pitchFamily="34" charset="-78"/>
              </a:rPr>
              <a:t>تاریخ ارائه:</a:t>
            </a:r>
            <a:r>
              <a:rPr lang="en-US" sz="2400" b="1" dirty="0">
                <a:solidFill>
                  <a:srgbClr val="ADB9CA"/>
                </a:solidFill>
                <a:latin typeface="Shabnam" panose="020B0603030804020204" pitchFamily="34" charset="-78"/>
                <a:cs typeface="Shabnam" panose="020B0603030804020204" pitchFamily="34" charset="-78"/>
              </a:rPr>
              <a:t> </a:t>
            </a:r>
            <a:r>
              <a:rPr lang="fa-IR" sz="2400" b="1" dirty="0">
                <a:solidFill>
                  <a:srgbClr val="ADB9CA"/>
                </a:solidFill>
                <a:latin typeface="Shabnam" panose="020B0603030804020204" pitchFamily="34" charset="-78"/>
                <a:cs typeface="Shabnam" panose="020B0603030804020204" pitchFamily="34" charset="-78"/>
              </a:rPr>
              <a:t> </a:t>
            </a:r>
            <a:r>
              <a:rPr lang="fa-IR" sz="2400" b="1" dirty="0">
                <a:solidFill>
                  <a:srgbClr val="000000"/>
                </a:solidFill>
                <a:latin typeface="Shabnam" panose="020B0603030804020204" pitchFamily="34" charset="-78"/>
                <a:cs typeface="Shabnam" panose="020B0603030804020204" pitchFamily="34" charset="-78"/>
              </a:rPr>
              <a:t>زمستان ..........</a:t>
            </a:r>
            <a:endParaRPr lang="fa-IR" sz="2400" b="1" dirty="0">
              <a:solidFill>
                <a:srgbClr val="000000"/>
              </a:solidFill>
              <a:latin typeface="Shabnam" panose="020B0603030804020204" pitchFamily="34" charset="-78"/>
              <a:cs typeface="Shabnam" panose="020B0603030804020204" pitchFamily="34" charset="-78"/>
              <a:hlinkClick r:id="rId3">
                <a:extLst>
                  <a:ext uri="{A12FA001-AC4F-418D-AE19-62706E023703}">
                    <ahyp:hlinkClr xmlns:ahyp="http://schemas.microsoft.com/office/drawing/2018/hyperlinkcolor" val="tx"/>
                  </a:ext>
                </a:extLst>
              </a:hlinkClick>
            </a:endParaRPr>
          </a:p>
          <a:p>
            <a:pPr algn="ctr"/>
            <a:endParaRPr lang="fa-IR" sz="2400" b="1" dirty="0">
              <a:latin typeface="Shabnam" panose="020B0603030804020204" pitchFamily="34" charset="-78"/>
              <a:cs typeface="B Titr" panose="00000700000000000000" pitchFamily="2" charset="-78"/>
            </a:endParaRPr>
          </a:p>
        </p:txBody>
      </p:sp>
      <p:pic>
        <p:nvPicPr>
          <p:cNvPr id="14" name="Graphic 13">
            <a:extLst>
              <a:ext uri="{FF2B5EF4-FFF2-40B4-BE49-F238E27FC236}">
                <a16:creationId xmlns:a16="http://schemas.microsoft.com/office/drawing/2014/main" id="{9E47D4F5-00F8-BAC9-8DCA-697EA53E582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520227" y="442367"/>
            <a:ext cx="1721131" cy="1721131"/>
          </a:xfrm>
          <a:prstGeom prst="rect">
            <a:avLst/>
          </a:prstGeom>
        </p:spPr>
      </p:pic>
      <p:sp>
        <p:nvSpPr>
          <p:cNvPr id="19" name="Rectangle 18">
            <a:extLst>
              <a:ext uri="{FF2B5EF4-FFF2-40B4-BE49-F238E27FC236}">
                <a16:creationId xmlns:a16="http://schemas.microsoft.com/office/drawing/2014/main" id="{9836CA12-2275-C7EA-5DF6-E38B8B817F97}"/>
              </a:ext>
            </a:extLst>
          </p:cNvPr>
          <p:cNvSpPr/>
          <p:nvPr/>
        </p:nvSpPr>
        <p:spPr>
          <a:xfrm>
            <a:off x="196540" y="4599080"/>
            <a:ext cx="4368505" cy="461665"/>
          </a:xfrm>
          <a:prstGeom prst="rect">
            <a:avLst/>
          </a:prstGeom>
        </p:spPr>
        <p:txBody>
          <a:bodyPr wrap="none">
            <a:spAutoFit/>
          </a:bodyPr>
          <a:lstStyle/>
          <a:p>
            <a:pPr algn="ctr"/>
            <a:r>
              <a:rPr lang="fa-IR" sz="2400" b="1" dirty="0">
                <a:solidFill>
                  <a:srgbClr val="ADB9CA"/>
                </a:solidFill>
                <a:latin typeface="Shabnam" panose="020B0603030804020204" pitchFamily="34" charset="-78"/>
                <a:cs typeface="Shabnam" panose="020B0603030804020204" pitchFamily="34" charset="-78"/>
              </a:rPr>
              <a:t>نام پژوهشگر: </a:t>
            </a:r>
            <a:r>
              <a:rPr lang="fa-IR" sz="2400" b="1" dirty="0">
                <a:solidFill>
                  <a:srgbClr val="000000"/>
                </a:solidFill>
                <a:latin typeface="Shabnam" panose="020B0603030804020204" pitchFamily="34" charset="-78"/>
                <a:cs typeface="Shabnam" panose="020B0603030804020204" pitchFamily="34" charset="-78"/>
              </a:rPr>
              <a:t>محمد جواد عزیزپناه</a:t>
            </a:r>
          </a:p>
        </p:txBody>
      </p:sp>
    </p:spTree>
    <p:extLst>
      <p:ext uri="{BB962C8B-B14F-4D97-AF65-F5344CB8AC3E}">
        <p14:creationId xmlns:p14="http://schemas.microsoft.com/office/powerpoint/2010/main" val="31816307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10709" y="1478565"/>
            <a:ext cx="4904096" cy="4072910"/>
          </a:xfrm>
          <a:prstGeom prst="rect">
            <a:avLst/>
          </a:prstGeom>
        </p:spPr>
        <p:txBody>
          <a:bodyPr wrap="square">
            <a:spAutoFit/>
          </a:bodyPr>
          <a:lstStyle/>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قَضی رَبُّکَ اَلاَّ تَعْبُدُوا اِلاَّ اِیَّاهُ وَ بِالْوالِدَیْنِ اِحْساناً اِمَّا یَبْلُغَنَّ عِنْدَکَ الْکِبَرَ اَحَدُهُما اَوْ کِلاهُما فَلا تَقُلْ لَهُما اُفٍّ وَ لا تَنْهَرْهُما وَ قُلْ لَهُما قَوْلاً کَرِیماً؛ </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پروردگار تو مقرر کرد که جز او را مپرستید و به پدر و مادر (خود) احسان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کنید؛ اگر یکی از آن دو یا هر دو در کنار تو به سالخوردگی رسیدند به آنها (حتی) «اف» مگو و به آنان پرخاش مکن و با آنها سخنی شایسته بگوی.</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4457102" y="269123"/>
            <a:ext cx="4107215"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وجوب پرهیز از آزار پدر و مادر</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a:stretch>
            <a:fillRect/>
          </a:stretch>
        </p:blipFill>
        <p:spPr>
          <a:xfrm rot="21195220">
            <a:off x="726464" y="1320707"/>
            <a:ext cx="5388403" cy="4767474"/>
          </a:xfrm>
          <a:prstGeom prst="roundRect">
            <a:avLst/>
          </a:prstGeom>
        </p:spPr>
      </p:pic>
    </p:spTree>
    <p:extLst>
      <p:ext uri="{BB962C8B-B14F-4D97-AF65-F5344CB8AC3E}">
        <p14:creationId xmlns:p14="http://schemas.microsoft.com/office/powerpoint/2010/main" val="1006248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9047" y="1766526"/>
            <a:ext cx="5711208" cy="2308324"/>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مطابق این آیه نیکی به پدر و مادر امری واجب و کوچکترین بی‌احترامی به آنان ممنوع است. این وجوب و ممنوعیت، چنانکه گفتیم، پس از بیان وجوب یگانه‌پرستی ذکر شده است و این گواه اهمیت حقوق والدین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3" name="Rectangle 2"/>
          <p:cNvSpPr/>
          <p:nvPr/>
        </p:nvSpPr>
        <p:spPr>
          <a:xfrm>
            <a:off x="4457102" y="269123"/>
            <a:ext cx="4107215"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وجوب پرهیز از آزار پدر و مادر</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75791" y="1398895"/>
            <a:ext cx="5577386" cy="4183040"/>
          </a:xfrm>
          <a:prstGeom prst="roundRect">
            <a:avLst/>
          </a:prstGeom>
        </p:spPr>
      </p:pic>
    </p:spTree>
    <p:extLst>
      <p:ext uri="{BB962C8B-B14F-4D97-AF65-F5344CB8AC3E}">
        <p14:creationId xmlns:p14="http://schemas.microsoft.com/office/powerpoint/2010/main" val="3102685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194" y="1191374"/>
            <a:ext cx="11746173" cy="1200329"/>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اهانت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بی‌احترامی نسبت به والدین به هیچ روی پذیرفته نیست؛ حتی کوچکترین رفتار یا گفتاری که موجب آزار آنان باشد بر طبق این آیه ممنوع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4473311" y="282771"/>
            <a:ext cx="4076757"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امام رضا (علیه‌السّلام)</a:t>
            </a:r>
            <a:r>
              <a:rPr lang="en-US" sz="2400" b="1" dirty="0">
                <a:solidFill>
                  <a:srgbClr val="000000"/>
                </a:solidFill>
                <a:latin typeface="Shabnam" panose="020B0603030804020204" pitchFamily="34" charset="-78"/>
                <a:cs typeface="Shabnam" panose="020B0603030804020204" pitchFamily="34" charset="-78"/>
              </a:rPr>
              <a:t> </a:t>
            </a:r>
            <a:r>
              <a:rPr lang="fa-IR" sz="2400" b="1" dirty="0">
                <a:solidFill>
                  <a:srgbClr val="000000"/>
                </a:solidFill>
                <a:latin typeface="Shabnam" panose="020B0603030804020204" pitchFamily="34" charset="-78"/>
                <a:cs typeface="Shabnam" panose="020B0603030804020204" pitchFamily="34" charset="-78"/>
              </a:rPr>
              <a:t>فرمودند</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83643" y="1920923"/>
            <a:ext cx="7806519" cy="4391167"/>
          </a:xfrm>
          <a:prstGeom prst="roundRect">
            <a:avLst/>
          </a:prstGeom>
        </p:spPr>
      </p:pic>
    </p:spTree>
    <p:extLst>
      <p:ext uri="{BB962C8B-B14F-4D97-AF65-F5344CB8AC3E}">
        <p14:creationId xmlns:p14="http://schemas.microsoft.com/office/powerpoint/2010/main" val="41802170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7672" y="1034785"/>
            <a:ext cx="11409529" cy="1856919"/>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اگر لفظی کوتاهتر و سبک‌تر از «اف» وجود داشت، خداوند آن را در آیه ذکر می‌فرمود.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در روایت دیگری آمده است که مقصود از «اف»، کمترین آزار است و اگر کلمه‌ای وجود داشت که بر آزاری کوچکتر دلالت می‌کرد، خداوند از آن نهی می‌فرمود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p>
        </p:txBody>
      </p:sp>
      <p:sp>
        <p:nvSpPr>
          <p:cNvPr id="3" name="Rectangle 2"/>
          <p:cNvSpPr/>
          <p:nvPr/>
        </p:nvSpPr>
        <p:spPr>
          <a:xfrm>
            <a:off x="4473311" y="282771"/>
            <a:ext cx="4076757"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امام رضا (علیه‌السّلام)</a:t>
            </a:r>
            <a:r>
              <a:rPr lang="en-US" sz="2400" b="1" dirty="0">
                <a:solidFill>
                  <a:srgbClr val="000000"/>
                </a:solidFill>
                <a:latin typeface="Shabnam" panose="020B0603030804020204" pitchFamily="34" charset="-78"/>
                <a:cs typeface="Shabnam" panose="020B0603030804020204" pitchFamily="34" charset="-78"/>
              </a:rPr>
              <a:t> </a:t>
            </a:r>
            <a:r>
              <a:rPr lang="fa-IR" sz="2400" b="1" dirty="0">
                <a:solidFill>
                  <a:srgbClr val="000000"/>
                </a:solidFill>
                <a:latin typeface="Shabnam" panose="020B0603030804020204" pitchFamily="34" charset="-78"/>
                <a:cs typeface="Shabnam" panose="020B0603030804020204" pitchFamily="34" charset="-78"/>
              </a:rPr>
              <a:t>فرمودند</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69982" y="2470244"/>
            <a:ext cx="7659232" cy="3848669"/>
          </a:xfrm>
          <a:prstGeom prst="roundRect">
            <a:avLst/>
          </a:prstGeom>
        </p:spPr>
      </p:pic>
    </p:spTree>
    <p:extLst>
      <p:ext uri="{BB962C8B-B14F-4D97-AF65-F5344CB8AC3E}">
        <p14:creationId xmlns:p14="http://schemas.microsoft.com/office/powerpoint/2010/main" val="2828514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8058" y="255474"/>
            <a:ext cx="3127779"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فروتنی در برابر والدین</a:t>
            </a:r>
            <a:endParaRPr lang="en-US" sz="2400" b="1" dirty="0">
              <a:solidFill>
                <a:srgbClr val="000000"/>
              </a:solidFill>
              <a:latin typeface="Shabnam" panose="020B0603030804020204" pitchFamily="34" charset="-78"/>
              <a:cs typeface="Shabnam" panose="020B0603030804020204" pitchFamily="34" charset="-78"/>
            </a:endParaRPr>
          </a:p>
        </p:txBody>
      </p:sp>
      <p:sp>
        <p:nvSpPr>
          <p:cNvPr id="3" name="Rectangle 2"/>
          <p:cNvSpPr/>
          <p:nvPr/>
        </p:nvSpPr>
        <p:spPr>
          <a:xfrm>
            <a:off x="0" y="973728"/>
            <a:ext cx="12061724" cy="1959511"/>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فروتنی در برابر پدر و مادر از سر مهربانی، سفارش خدا و مصداقی از نیکی به پدر و مادر است و نشانه‌ای از روح شکرگزاری به شمار می‌رود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اخْفِضْ لَهُما جُناحَ الذُّلِّ مِنَ الرَّحْمَةِ وَ قُلْ رَبِّ ارْحَمْهُما کَما رَبَّیانِی صَغِیراً</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دو بال فروتنی خویش را از سر مهربانی در برابر آنان فرود آر، و بگو: پروردگارا! آن دو را رحمت کن چنان‌که مرا در خردی پروردند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1340040" y="3128273"/>
            <a:ext cx="5074408" cy="3044645"/>
          </a:xfrm>
          <a:prstGeom prst="roundRect">
            <a:avLst/>
          </a:prstGeom>
        </p:spPr>
      </p:pic>
      <p:pic>
        <p:nvPicPr>
          <p:cNvPr id="5" name="Picture 4"/>
          <p:cNvPicPr>
            <a:picLocks noChangeAspect="1"/>
          </p:cNvPicPr>
          <p:nvPr/>
        </p:nvPicPr>
        <p:blipFill>
          <a:blip r:embed="rId3"/>
          <a:stretch>
            <a:fillRect/>
          </a:stretch>
        </p:blipFill>
        <p:spPr>
          <a:xfrm>
            <a:off x="6661947" y="3128273"/>
            <a:ext cx="4762500" cy="2857500"/>
          </a:xfrm>
          <a:prstGeom prst="roundRect">
            <a:avLst/>
          </a:prstGeom>
        </p:spPr>
      </p:pic>
    </p:spTree>
    <p:extLst>
      <p:ext uri="{BB962C8B-B14F-4D97-AF65-F5344CB8AC3E}">
        <p14:creationId xmlns:p14="http://schemas.microsoft.com/office/powerpoint/2010/main" val="12374827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39005" y="1032207"/>
            <a:ext cx="6843732" cy="4832092"/>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از این بخش از آیه که فرمود: </a:t>
            </a: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قُلْ رَبِّ ارْحَمْهُما کَما رَبَّیانِی صَغِیراً»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می‌توان دریافت که طلب رحمت و بخشایش برای والدین نیز ریشه در احساس شکرگزاری انسان دارد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endPar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امام صادق (علیه‌السّلام) فرمودند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لا تملا عینیک من النظر الیهما الّا برحمة و رقّة، و لا ترفع صوتک فوق اصواتهما، و لا یدک فوق ایدیهما، و لا تقدم قدمهما </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چشمانت را جز به مهربانی و نرمی به آنان مدوز و صدایت را از صدای آنان بلندتر مکن و دستت را بالاتر از دست آنان مبر و بر آنان پیشی مگیر.</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5098058" y="269122"/>
            <a:ext cx="3127779" cy="523220"/>
          </a:xfrm>
          <a:prstGeom prst="rect">
            <a:avLst/>
          </a:prstGeom>
        </p:spPr>
        <p:txBody>
          <a:bodyPr wrap="none">
            <a:spAutoFit/>
          </a:bodyPr>
          <a:lstStyle/>
          <a:p>
            <a:r>
              <a:rPr lang="fa-IR" sz="2800" b="1" dirty="0">
                <a:solidFill>
                  <a:srgbClr val="000000"/>
                </a:solidFill>
                <a:latin typeface="Times New Roman" panose="02020603050405020304" pitchFamily="18" charset="0"/>
                <a:ea typeface="Times New Roman" panose="02020603050405020304" pitchFamily="18" charset="0"/>
                <a:cs typeface="Titr" panose="00000700000000000000" pitchFamily="2" charset="-78"/>
              </a:rPr>
              <a:t>فروتنی در برابر والدین</a:t>
            </a:r>
            <a:endParaRPr lang="en-US" sz="2800" b="1" dirty="0">
              <a:solidFill>
                <a:srgbClr val="000000"/>
              </a:solidFill>
              <a:latin typeface="Times New Roman" panose="02020603050405020304" pitchFamily="18" charset="0"/>
              <a:ea typeface="Times New Roman" panose="02020603050405020304" pitchFamily="18" charset="0"/>
              <a:cs typeface="Titr" panose="00000700000000000000" pitchFamily="2" charset="-78"/>
            </a:endParaRPr>
          </a:p>
        </p:txBody>
      </p:sp>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85260" y="1196616"/>
            <a:ext cx="4673426" cy="4475978"/>
          </a:xfrm>
          <a:prstGeom prst="roundRect">
            <a:avLst/>
          </a:prstGeom>
        </p:spPr>
      </p:pic>
    </p:spTree>
    <p:extLst>
      <p:ext uri="{BB962C8B-B14F-4D97-AF65-F5344CB8AC3E}">
        <p14:creationId xmlns:p14="http://schemas.microsoft.com/office/powerpoint/2010/main" val="610416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61698" y="269122"/>
            <a:ext cx="4171335"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وظیفه فرزند پس از فوت والدین</a:t>
            </a:r>
            <a:endParaRPr lang="en-US" sz="2400" b="1" dirty="0">
              <a:solidFill>
                <a:srgbClr val="000000"/>
              </a:solidFill>
              <a:latin typeface="Shabnam" panose="020B0603030804020204" pitchFamily="34" charset="-78"/>
              <a:cs typeface="Shabnam" panose="020B0603030804020204" pitchFamily="34" charset="-78"/>
            </a:endParaRPr>
          </a:p>
        </p:txBody>
      </p:sp>
      <p:sp>
        <p:nvSpPr>
          <p:cNvPr id="3" name="Rectangle 2"/>
          <p:cNvSpPr/>
          <p:nvPr/>
        </p:nvSpPr>
        <p:spPr>
          <a:xfrm>
            <a:off x="6224720" y="1287221"/>
            <a:ext cx="5016625" cy="2862322"/>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فرزند حتی پس از آنکه پدر و مادرش از دنیا</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می‌روند، همچنان وظیفه‌ای اخلاقی دارد. او باید برای آنان نماز بگزارد و از خداوند برایشان درخواست رحمت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مغفرت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کند. از امام باقر (علیه‌السّلام) روایت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شده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a:blip r:embed="rId2"/>
          <a:stretch>
            <a:fillRect/>
          </a:stretch>
        </p:blipFill>
        <p:spPr>
          <a:xfrm>
            <a:off x="3005273" y="3990319"/>
            <a:ext cx="4029075" cy="2286000"/>
          </a:xfrm>
          <a:prstGeom prst="roundRect">
            <a:avLst/>
          </a:prstGeom>
        </p:spPr>
      </p:pic>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1194" y="963007"/>
            <a:ext cx="4831307" cy="2856647"/>
          </a:xfrm>
          <a:prstGeom prst="roundRect">
            <a:avLst/>
          </a:prstGeom>
        </p:spPr>
      </p:pic>
    </p:spTree>
    <p:extLst>
      <p:ext uri="{BB962C8B-B14F-4D97-AF65-F5344CB8AC3E}">
        <p14:creationId xmlns:p14="http://schemas.microsoft.com/office/powerpoint/2010/main" val="3398388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42197" y="1701541"/>
            <a:ext cx="9430603" cy="3518912"/>
          </a:xfrm>
          <a:prstGeom prst="rect">
            <a:avLst/>
          </a:prstGeom>
        </p:spPr>
        <p:txBody>
          <a:bodyPr wrap="square">
            <a:spAutoFit/>
          </a:bodyPr>
          <a:lstStyle/>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«انّ العبد لیکون بارّاً بوالدیه فی حیاتهما ثم یموتان فلا یقضی عنهما دینهما و لا یستغفر لهما فیکتبه الله عاقاً و انه لیکون عاقاً لهما فی حیاتهما غیر بارّ بهما فاذا ماتا قضی دینهما و استغفر لهما فیکتبه الله بارّاً؛ </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هر آینه کسی که نسبت به پدر و مادر خود نیکوکار بوده، پس از مرگ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آنها دین آنان را ادا نمی‌کند و برای آنان استغفار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نمی‌نماید، پس خداوند او را در شمار آزاردهندگان قرار می‌دهد. و بسا که کسی آزاردهنده پدر و مادرش بوده و در حیاتشان به آنان نیکی نمی‌کرده است، ولی پس از مرگ آنها دین آنها را ادا کرده و برایشان استغفار نموده است، پس خداوند او را در شمار نیکی‌کنندگان به والدین قرار می‌دهد».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4561698" y="269122"/>
            <a:ext cx="4171335"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وظیفه فرزند پس از فوت والدین</a:t>
            </a:r>
            <a:endParaRPr lang="en-US" sz="2400" b="1" dirty="0">
              <a:solidFill>
                <a:srgbClr val="00000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798590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82185" y="2026464"/>
            <a:ext cx="6064895" cy="2436354"/>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از این روایت فهمیده می‌شود که اولاً: </a:t>
            </a: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وظیفه سپاسگزاری از پدر و مادر با مرگ آنها خاتمه نمی‌یابد و دیگر اینکه خداوند راه را برای جبران کوتاهی‌های فرزند خطاکار بازگزارده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endPar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4561698" y="269122"/>
            <a:ext cx="4171335"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وظیفه فرزند پس از فوت والدین</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a:stretch>
            <a:fillRect/>
          </a:stretch>
        </p:blipFill>
        <p:spPr>
          <a:xfrm>
            <a:off x="172786" y="1527061"/>
            <a:ext cx="5709399" cy="3800828"/>
          </a:xfrm>
          <a:prstGeom prst="roundRect">
            <a:avLst/>
          </a:prstGeom>
        </p:spPr>
      </p:pic>
    </p:spTree>
    <p:extLst>
      <p:ext uri="{BB962C8B-B14F-4D97-AF65-F5344CB8AC3E}">
        <p14:creationId xmlns:p14="http://schemas.microsoft.com/office/powerpoint/2010/main" val="20719839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1069" y="2107526"/>
            <a:ext cx="5366686" cy="1754326"/>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مورد احترام به پدر و مادر در آیات و روایات خیلی سفارش شده است ما در این جا فقط به بعضی نکات که نشان دهنده اهمیت احسان به پدر و مادر است اشاره می‌کنیم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63286" y="1588237"/>
            <a:ext cx="6357220" cy="3816275"/>
          </a:xfrm>
          <a:prstGeom prst="roundRect">
            <a:avLst/>
          </a:prstGeom>
        </p:spPr>
      </p:pic>
      <p:sp>
        <p:nvSpPr>
          <p:cNvPr id="5" name="Rectangle 4"/>
          <p:cNvSpPr/>
          <p:nvPr/>
        </p:nvSpPr>
        <p:spPr>
          <a:xfrm>
            <a:off x="4641672" y="269121"/>
            <a:ext cx="3863558"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نکات احترام والدین در قرآن</a:t>
            </a:r>
            <a:endParaRPr lang="en-US" sz="2400" b="1" dirty="0">
              <a:solidFill>
                <a:srgbClr val="00000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30754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14197" y="1873763"/>
            <a:ext cx="5788493" cy="2554545"/>
          </a:xfrm>
          <a:prstGeom prst="rect">
            <a:avLst/>
          </a:prstGeom>
        </p:spPr>
        <p:txBody>
          <a:bodyPr wrap="square">
            <a:spAutoFit/>
          </a:bodyPr>
          <a:lstStyle/>
          <a:p>
            <a:pPr algn="justLow" rtl="1">
              <a:lnSpc>
                <a:spcPct val="200000"/>
              </a:lnSpc>
              <a:spcAft>
                <a:spcPts val="800"/>
              </a:spcAft>
            </a:pPr>
            <a:r>
              <a:rPr lang="ar-SA"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وظیفه‌ای اخلاقی است که در واجب بودن شکر مُنعم ریشه دارد. اهمیّت سپاسگزاری از </a:t>
            </a:r>
            <a:r>
              <a:rPr lang="fa-IR"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پدر</a:t>
            </a:r>
            <a:r>
              <a:rPr lang="en-US"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ar-SA"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و </a:t>
            </a:r>
            <a:r>
              <a:rPr lang="fa-IR"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مادر</a:t>
            </a:r>
            <a:r>
              <a:rPr lang="en-US"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چنان است که</a:t>
            </a:r>
            <a:r>
              <a:rPr lang="en-US"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fa-IR"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خداوند</a:t>
            </a:r>
            <a:r>
              <a:rPr lang="en-US"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ar-SA"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پس از امر به </a:t>
            </a:r>
            <a:r>
              <a:rPr lang="fa-IR"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شکرگزاری</a:t>
            </a:r>
            <a:r>
              <a:rPr lang="en-US"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 </a:t>
            </a:r>
            <a:r>
              <a:rPr lang="ar-SA"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از خود، شکر پدر و مادر را آورده است</a:t>
            </a:r>
            <a:r>
              <a:rPr lang="en-US" sz="2000" dirty="0">
                <a:solidFill>
                  <a:srgbClr val="000000"/>
                </a:solidFill>
                <a:latin typeface="Vazir" panose="020B0603030804020204" pitchFamily="34" charset="-78"/>
                <a:ea typeface="Times New Roman" panose="02020603050405020304" pitchFamily="18" charset="0"/>
                <a:cs typeface="Vazir" panose="020B0603030804020204" pitchFamily="34" charset="-78"/>
              </a:rPr>
              <a:t>.</a:t>
            </a:r>
          </a:p>
        </p:txBody>
      </p:sp>
      <p:sp>
        <p:nvSpPr>
          <p:cNvPr id="2" name="Rectangle 1"/>
          <p:cNvSpPr/>
          <p:nvPr/>
        </p:nvSpPr>
        <p:spPr>
          <a:xfrm>
            <a:off x="5032810" y="287977"/>
            <a:ext cx="2424062" cy="461665"/>
          </a:xfrm>
          <a:prstGeom prst="rect">
            <a:avLst/>
          </a:prstGeom>
        </p:spPr>
        <p:txBody>
          <a:bodyPr wrap="none">
            <a:spAutoFit/>
          </a:bodyPr>
          <a:lstStyle/>
          <a:p>
            <a:pPr algn="ctr"/>
            <a:r>
              <a:rPr lang="ar-SA" sz="2400" b="1" dirty="0">
                <a:solidFill>
                  <a:srgbClr val="000000"/>
                </a:solidFill>
                <a:latin typeface="Shabnam" panose="020B0603030804020204" pitchFamily="34" charset="-78"/>
                <a:ea typeface="Times New Roman" panose="02020603050405020304" pitchFamily="18" charset="0"/>
                <a:cs typeface="Shabnam" panose="020B0603030804020204" pitchFamily="34" charset="-78"/>
              </a:rPr>
              <a:t>نیکی به پدر و مادر</a:t>
            </a:r>
            <a:endParaRPr lang="en-US" sz="2400" b="1" dirty="0">
              <a:solidFill>
                <a:srgbClr val="000000"/>
              </a:solidFill>
              <a:latin typeface="Shabnam" panose="020B0603030804020204" pitchFamily="34" charset="-78"/>
              <a:ea typeface="Times New Roman" panose="02020603050405020304" pitchFamily="18" charset="0"/>
              <a:cs typeface="Shabnam" panose="020B0603030804020204" pitchFamily="34"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4702" y="1205024"/>
            <a:ext cx="5574779" cy="4142422"/>
          </a:xfrm>
          <a:prstGeom prst="roundRect">
            <a:avLst/>
          </a:prstGeom>
        </p:spPr>
      </p:pic>
    </p:spTree>
    <p:extLst>
      <p:ext uri="{BB962C8B-B14F-4D97-AF65-F5344CB8AC3E}">
        <p14:creationId xmlns:p14="http://schemas.microsoft.com/office/powerpoint/2010/main" val="952600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06" y="1335061"/>
            <a:ext cx="11436824" cy="4483279"/>
          </a:xfrm>
          <a:prstGeom prst="rect">
            <a:avLst/>
          </a:prstGeom>
        </p:spPr>
        <p:txBody>
          <a:bodyPr wrap="square">
            <a:spAutoFit/>
          </a:bodyPr>
          <a:lstStyle/>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«لا تعبدون الا الله و بالوالدین احسانا»</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اعبدوا الله و لا تشرکوا به شیئا و بالوالدین احسانا»،</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«الا تشرکوا به شیئا و بالوالدین احسانا»</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قضی ربک الا تعبدوا الا ایاه و بالوالدین احسانا»</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«یا بنی لا تشرک بالله ان الشرک لظلم عظیم و وصینا الانسان بوالدیه»</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از این آیات معلوم می‌شود که عقوق والدین بعد از شرک به خدا</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شمار بزرگترین گناهان و یا خود این از بزرگترین آنها است و از آن طرف هم معلوم می‌شود که واجب‌ترین واجب‌ها احسان به پدر و مادر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4641672" y="269121"/>
            <a:ext cx="3863558"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نکات احترام والدین در قرآن</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8489" y="1010926"/>
            <a:ext cx="5622878" cy="3162869"/>
          </a:xfrm>
          <a:prstGeom prst="roundRect">
            <a:avLst/>
          </a:prstGeom>
        </p:spPr>
      </p:pic>
    </p:spTree>
    <p:extLst>
      <p:ext uri="{BB962C8B-B14F-4D97-AF65-F5344CB8AC3E}">
        <p14:creationId xmlns:p14="http://schemas.microsoft.com/office/powerpoint/2010/main" val="14098584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87800" y="282768"/>
            <a:ext cx="4164923"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احترام انبیاء نسبت به والدینشان</a:t>
            </a:r>
            <a:endParaRPr lang="en-US" sz="2400" b="1" dirty="0">
              <a:solidFill>
                <a:srgbClr val="000000"/>
              </a:solidFill>
              <a:latin typeface="Shabnam" panose="020B0603030804020204" pitchFamily="34" charset="-78"/>
              <a:cs typeface="Shabnam" panose="020B0603030804020204" pitchFamily="34" charset="-78"/>
            </a:endParaRPr>
          </a:p>
        </p:txBody>
      </p:sp>
      <p:sp>
        <p:nvSpPr>
          <p:cNvPr id="3" name="Rectangle 2"/>
          <p:cNvSpPr/>
          <p:nvPr/>
        </p:nvSpPr>
        <p:spPr>
          <a:xfrm>
            <a:off x="668744" y="1285642"/>
            <a:ext cx="10957081" cy="4278094"/>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از بعضی آیات این درس مهم را از انبیاء</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می‌آموزیم خداوند در مورد یحیی (علیه‌السّلام)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می‌فرماید: «و برا بوالدیه»</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در مورد عیسی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می‌فرماید: «و برا بوالدتی و لم یجعلنی جبارا شقیا»</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خداوند مرا نسبت به مادرم نیکوکار قرار داده است و جبار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شقی</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قرار نداده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endPar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سال‌های آغاز بعثت پیامبر اسلام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(صلی‌الله‌علیه‌و‌آله‌وسلّم) بود. روزی آن حضرت: فرشی پهن فرموده بود و روی آن نشسته بود که در این موقع شوهر حلیمه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به حضور آن حضرت آمد، پیامبر (صلی‌الله‌علیه‌و‌آله‌وسلّم) به یاد مهربانی‌های او، برخاست و او را احترام زیادی کرد و گوشه‌ای از فرش خود را گسترد و پدر رضاعی خود را روی آن نشاند طولی نکشید که مادرش حلیمه وارد شد، حضرت گوشه دیگر فرش را برای او پهن کرد و او را روی آن نشانید و محبت فراوانی به مادر رضاعی خود کرد.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Tree>
    <p:extLst>
      <p:ext uri="{BB962C8B-B14F-4D97-AF65-F5344CB8AC3E}">
        <p14:creationId xmlns:p14="http://schemas.microsoft.com/office/powerpoint/2010/main" val="5678885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81984" y="255474"/>
            <a:ext cx="2720617"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سفارش به همه مردم</a:t>
            </a:r>
            <a:endParaRPr lang="en-US" sz="2400" b="1" dirty="0">
              <a:solidFill>
                <a:srgbClr val="000000"/>
              </a:solidFill>
              <a:latin typeface="Shabnam" panose="020B0603030804020204" pitchFamily="34" charset="-78"/>
              <a:cs typeface="Shabnam" panose="020B0603030804020204" pitchFamily="34" charset="-78"/>
            </a:endParaRPr>
          </a:p>
        </p:txBody>
      </p:sp>
      <p:sp>
        <p:nvSpPr>
          <p:cNvPr id="3" name="Rectangle 2"/>
          <p:cNvSpPr/>
          <p:nvPr/>
        </p:nvSpPr>
        <p:spPr>
          <a:xfrm>
            <a:off x="7055893" y="2321368"/>
            <a:ext cx="4926372" cy="2308324"/>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آیات به انسان‌ها سفارش شده است که نسبت به پدر و مادر احترام و احسان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کنند و نگفته است که‌ ای مسلمان‌ها به پدر و مادر خود احترام کنید «و وصینا الانسان بوالدیه حسنا».</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2388" y="1791203"/>
            <a:ext cx="6141493" cy="3368654"/>
          </a:xfrm>
          <a:prstGeom prst="roundRect">
            <a:avLst/>
          </a:prstGeom>
        </p:spPr>
      </p:pic>
    </p:spTree>
    <p:extLst>
      <p:ext uri="{BB962C8B-B14F-4D97-AF65-F5344CB8AC3E}">
        <p14:creationId xmlns:p14="http://schemas.microsoft.com/office/powerpoint/2010/main" val="450540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2447" y="982138"/>
            <a:ext cx="10181229" cy="1856919"/>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از طرف مادران و پدران هم احترام آنها اختصاصی به پدران و مادران مسلمان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ندارد بلکه هر کس که پدر و مادر است باید مورد احترام فرزندان قرار گیرد چون در آیات سخن از «والدین» است بدون هیچ قیدی به ایمان و اسلام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ان جاهداک علی ان تشرک بی ما لیس لک به علم فلا تطعهما و صاحبهما فی الدنیا معروفا»</a:t>
            </a:r>
            <a:r>
              <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p>
        </p:txBody>
      </p:sp>
      <p:sp>
        <p:nvSpPr>
          <p:cNvPr id="3" name="Rectangle 2"/>
          <p:cNvSpPr/>
          <p:nvPr/>
        </p:nvSpPr>
        <p:spPr>
          <a:xfrm>
            <a:off x="5081984" y="255474"/>
            <a:ext cx="2720617"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سفارش به همه مردم</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a:stretch>
            <a:fillRect/>
          </a:stretch>
        </p:blipFill>
        <p:spPr>
          <a:xfrm>
            <a:off x="1505203" y="2839057"/>
            <a:ext cx="4226857" cy="3346262"/>
          </a:xfrm>
          <a:prstGeom prst="roundRect">
            <a:avLst/>
          </a:prstGeom>
        </p:spPr>
      </p:pic>
      <p:pic>
        <p:nvPicPr>
          <p:cNvPr id="5" name="Picture 4"/>
          <p:cNvPicPr>
            <a:picLocks noChangeAspect="1"/>
          </p:cNvPicPr>
          <p:nvPr/>
        </p:nvPicPr>
        <p:blipFill>
          <a:blip r:embed="rId3"/>
          <a:stretch>
            <a:fillRect/>
          </a:stretch>
        </p:blipFill>
        <p:spPr>
          <a:xfrm>
            <a:off x="6537825" y="3042501"/>
            <a:ext cx="4124714" cy="3265398"/>
          </a:xfrm>
          <a:prstGeom prst="roundRect">
            <a:avLst/>
          </a:prstGeom>
        </p:spPr>
      </p:pic>
    </p:spTree>
    <p:extLst>
      <p:ext uri="{BB962C8B-B14F-4D97-AF65-F5344CB8AC3E}">
        <p14:creationId xmlns:p14="http://schemas.microsoft.com/office/powerpoint/2010/main" val="1067111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37027" y="2084182"/>
            <a:ext cx="5268035" cy="2308324"/>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این آیه با آن که پدر و مادر کافر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هستند و فرزند را دعوت به کفر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می‌کنند خداوند فقط در این مورد اجازه عدم اطاعت داده است اما با این حال می‌فرماید:ولو این که آنها کافرند ولی با آنها در دنیا به طور شایسته‌ای رفتار کن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3" name="Rectangle 2"/>
          <p:cNvSpPr/>
          <p:nvPr/>
        </p:nvSpPr>
        <p:spPr>
          <a:xfrm>
            <a:off x="5081984" y="255474"/>
            <a:ext cx="2720617"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سفارش به همه مردم</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a:stretch>
            <a:fillRect/>
          </a:stretch>
        </p:blipFill>
        <p:spPr>
          <a:xfrm>
            <a:off x="2033984" y="1083884"/>
            <a:ext cx="3048000" cy="4419600"/>
          </a:xfrm>
          <a:prstGeom prst="rect">
            <a:avLst/>
          </a:prstGeom>
        </p:spPr>
      </p:pic>
    </p:spTree>
    <p:extLst>
      <p:ext uri="{BB962C8B-B14F-4D97-AF65-F5344CB8AC3E}">
        <p14:creationId xmlns:p14="http://schemas.microsoft.com/office/powerpoint/2010/main" val="35397632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97952" y="282770"/>
            <a:ext cx="2557110"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سفارش به فرزندان</a:t>
            </a:r>
            <a:endParaRPr lang="en-US" sz="2400" b="1" dirty="0">
              <a:solidFill>
                <a:srgbClr val="000000"/>
              </a:solidFill>
              <a:latin typeface="Shabnam" panose="020B0603030804020204" pitchFamily="34" charset="-78"/>
              <a:cs typeface="Shabnam" panose="020B0603030804020204" pitchFamily="34" charset="-78"/>
            </a:endParaRPr>
          </a:p>
        </p:txBody>
      </p:sp>
      <p:sp>
        <p:nvSpPr>
          <p:cNvPr id="3" name="Rectangle 2"/>
          <p:cNvSpPr/>
          <p:nvPr/>
        </p:nvSpPr>
        <p:spPr>
          <a:xfrm>
            <a:off x="594787" y="1594936"/>
            <a:ext cx="5546706" cy="3970318"/>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قرآن آیات زیادی تاکید بر رعایت حقوق پدر و مادر آمده است اما به والدین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نسبت به فرزندان سفارش کمتر می‌شود مگر در مورد نهی از کشتن فرزندان که یک عادت شوم و زشت در عصر جاهلیت بود. این هم به خاطر آن است که پدر و مادر به حکم عواطف نیرومندشان کمتر ممکن است فرزندان خود را فراموش کنند در حالی‌که زیاد اتفاق می‌افتد که فرزندان پدر و مادر خود را مخصوصا در دوران پیری فراموش کنند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p>
        </p:txBody>
      </p:sp>
      <p:pic>
        <p:nvPicPr>
          <p:cNvPr id="4" name="Picture 3"/>
          <p:cNvPicPr>
            <a:picLocks noChangeAspect="1"/>
          </p:cNvPicPr>
          <p:nvPr/>
        </p:nvPicPr>
        <p:blipFill>
          <a:blip r:embed="rId2"/>
          <a:stretch>
            <a:fillRect/>
          </a:stretch>
        </p:blipFill>
        <p:spPr>
          <a:xfrm>
            <a:off x="6354483" y="1788621"/>
            <a:ext cx="5344292" cy="3776633"/>
          </a:xfrm>
          <a:prstGeom prst="roundRect">
            <a:avLst/>
          </a:prstGeom>
        </p:spPr>
      </p:pic>
    </p:spTree>
    <p:extLst>
      <p:ext uri="{BB962C8B-B14F-4D97-AF65-F5344CB8AC3E}">
        <p14:creationId xmlns:p14="http://schemas.microsoft.com/office/powerpoint/2010/main" val="1662698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07992" y="269122"/>
            <a:ext cx="3233578"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هم ردیف بودن شکر خدا</a:t>
            </a:r>
            <a:endParaRPr lang="en-US" sz="2400" b="1" dirty="0">
              <a:solidFill>
                <a:srgbClr val="000000"/>
              </a:solidFill>
              <a:latin typeface="Shabnam" panose="020B0603030804020204" pitchFamily="34" charset="-78"/>
              <a:cs typeface="Shabnam" panose="020B0603030804020204" pitchFamily="34" charset="-78"/>
            </a:endParaRPr>
          </a:p>
        </p:txBody>
      </p:sp>
      <p:sp>
        <p:nvSpPr>
          <p:cNvPr id="3" name="Rectangle 2"/>
          <p:cNvSpPr/>
          <p:nvPr/>
        </p:nvSpPr>
        <p:spPr>
          <a:xfrm>
            <a:off x="1828800" y="765046"/>
            <a:ext cx="10150037" cy="2513509"/>
          </a:xfrm>
          <a:prstGeom prst="rect">
            <a:avLst/>
          </a:prstGeom>
        </p:spPr>
        <p:txBody>
          <a:bodyPr wrap="square">
            <a:spAutoFit/>
          </a:bodyPr>
          <a:lstStyle/>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ان اشکر لی و لوالدیک؛ </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(به او توصیه کردم) که برای من و پدر و مادرش شکر به جا آور. همان طور که ملاحظه می‌شود در این آیه خداوند و شکر والدین در یک ردیف قرار گرفته‌اند، لذا امام رضا (علیه‌السّلام)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می‌فرماید:</a:t>
            </a: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خدا امر فرموده به شکرگذاری از خودش و برای والدین، پس اگر کسی والدین را شکر نکند خدا را هم نمی‌کند.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1338322" y="3278555"/>
            <a:ext cx="4284555" cy="2827491"/>
          </a:xfrm>
          <a:prstGeom prst="roundRect">
            <a:avLst/>
          </a:prstGeom>
        </p:spPr>
      </p:pic>
      <p:pic>
        <p:nvPicPr>
          <p:cNvPr id="5" name="Picture 4"/>
          <p:cNvPicPr>
            <a:picLocks noChangeAspect="1"/>
          </p:cNvPicPr>
          <p:nvPr/>
        </p:nvPicPr>
        <p:blipFill>
          <a:blip r:embed="rId3"/>
          <a:stretch>
            <a:fillRect/>
          </a:stretch>
        </p:blipFill>
        <p:spPr>
          <a:xfrm>
            <a:off x="6316964" y="3305851"/>
            <a:ext cx="4314642" cy="3002297"/>
          </a:xfrm>
          <a:prstGeom prst="roundRect">
            <a:avLst/>
          </a:prstGeom>
        </p:spPr>
      </p:pic>
    </p:spTree>
    <p:extLst>
      <p:ext uri="{BB962C8B-B14F-4D97-AF65-F5344CB8AC3E}">
        <p14:creationId xmlns:p14="http://schemas.microsoft.com/office/powerpoint/2010/main" val="10397181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23335" y="282770"/>
            <a:ext cx="1832553"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تواضع آشکار</a:t>
            </a:r>
            <a:endParaRPr lang="en-US" sz="2400" b="1" dirty="0">
              <a:solidFill>
                <a:srgbClr val="000000"/>
              </a:solidFill>
              <a:latin typeface="Shabnam" panose="020B0603030804020204" pitchFamily="34" charset="-78"/>
              <a:cs typeface="Shabnam" panose="020B0603030804020204" pitchFamily="34" charset="-78"/>
            </a:endParaRPr>
          </a:p>
        </p:txBody>
      </p:sp>
      <p:sp>
        <p:nvSpPr>
          <p:cNvPr id="3" name="Rectangle 2"/>
          <p:cNvSpPr/>
          <p:nvPr/>
        </p:nvSpPr>
        <p:spPr>
          <a:xfrm>
            <a:off x="5759364" y="933374"/>
            <a:ext cx="6045956" cy="5180905"/>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آیه </a:t>
            </a: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اخفض لهما جناح الذل من الرحمة»</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رابطه با تواضع</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فروتنی نسبت به پدر و مادر است. جناح به معنای پر و بال گستران است که کنایه از مبالغه در تواضع و خضوع زیانی و عملی است مثل جوجه‌ای که بال و پر خود را باز می‌کند تا مهر و محبت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مادر را تحریک کند و او را به فراهم ساختن غذا وادار سازد از این که در این آیه جناح مقید به «ذل» شده استفاده می‌شود که انسان باید در معاشرت و گفتگو با پدر و مادرش طوری رفتار کند که پدر و مادر تواضع و خضوع او را احساس کنند و بفهمند که او را در برابر آنها خوار می‌کند و نسبت به ایشان محبت و مهر دارد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p>
        </p:txBody>
      </p:sp>
      <p:pic>
        <p:nvPicPr>
          <p:cNvPr id="5" name="Picture 4"/>
          <p:cNvPicPr>
            <a:picLocks noChangeAspect="1"/>
          </p:cNvPicPr>
          <p:nvPr/>
        </p:nvPicPr>
        <p:blipFill>
          <a:blip r:embed="rId2"/>
          <a:stretch>
            <a:fillRect/>
          </a:stretch>
        </p:blipFill>
        <p:spPr>
          <a:xfrm>
            <a:off x="645801" y="1065616"/>
            <a:ext cx="5113563" cy="5103336"/>
          </a:xfrm>
          <a:prstGeom prst="rect">
            <a:avLst/>
          </a:prstGeom>
        </p:spPr>
      </p:pic>
    </p:spTree>
    <p:extLst>
      <p:ext uri="{BB962C8B-B14F-4D97-AF65-F5344CB8AC3E}">
        <p14:creationId xmlns:p14="http://schemas.microsoft.com/office/powerpoint/2010/main" val="29242334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92386" y="269122"/>
            <a:ext cx="2736647"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اثر احترام به والدین</a:t>
            </a:r>
            <a:endParaRPr lang="en-US" sz="2400" b="1" dirty="0">
              <a:solidFill>
                <a:srgbClr val="000000"/>
              </a:solidFill>
              <a:latin typeface="Shabnam" panose="020B0603030804020204" pitchFamily="34" charset="-78"/>
              <a:cs typeface="Shabnam" panose="020B0603030804020204" pitchFamily="34" charset="-78"/>
            </a:endParaRPr>
          </a:p>
        </p:txBody>
      </p:sp>
      <p:sp>
        <p:nvSpPr>
          <p:cNvPr id="3" name="Rectangle 2"/>
          <p:cNvSpPr/>
          <p:nvPr/>
        </p:nvSpPr>
        <p:spPr>
          <a:xfrm>
            <a:off x="1023583" y="1016120"/>
            <a:ext cx="10807088" cy="2410916"/>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غفران الهی: خداوند در سوره اسراء</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بعد از آنکه دستور می‌دهد که نسبت به پدر و مادر نیکی و احترام و خضوع داشته باشید بعد از آن می‌فرماید: </a:t>
            </a: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«ربکم اعلم بما فی نفوسکم ان تکونوا صالحین فانه کان للاوابین غفورا</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خدا به آنچه در دلهای شما است از خود شما آگاه‌تر است اگر همانا در دل اندیشه صلاح دارید خدا هرکه را با نیت پاک به درگاه او تضرع و توبه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کند البته خواهد بخشید».</a:t>
            </a:r>
          </a:p>
        </p:txBody>
      </p:sp>
      <p:pic>
        <p:nvPicPr>
          <p:cNvPr id="4" name="Picture 3"/>
          <p:cNvPicPr>
            <a:picLocks noChangeAspect="1"/>
          </p:cNvPicPr>
          <p:nvPr/>
        </p:nvPicPr>
        <p:blipFill>
          <a:blip r:embed="rId2"/>
          <a:stretch>
            <a:fillRect/>
          </a:stretch>
        </p:blipFill>
        <p:spPr>
          <a:xfrm>
            <a:off x="1132764" y="3527985"/>
            <a:ext cx="5336274" cy="2668138"/>
          </a:xfrm>
          <a:prstGeom prst="roundRect">
            <a:avLst/>
          </a:prstGeom>
        </p:spPr>
      </p:pic>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42495" y="3427036"/>
            <a:ext cx="3385623" cy="2895387"/>
          </a:xfrm>
          <a:prstGeom prst="roundRect">
            <a:avLst/>
          </a:prstGeom>
        </p:spPr>
      </p:pic>
    </p:spTree>
    <p:extLst>
      <p:ext uri="{BB962C8B-B14F-4D97-AF65-F5344CB8AC3E}">
        <p14:creationId xmlns:p14="http://schemas.microsoft.com/office/powerpoint/2010/main" val="40538789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54472" y="241827"/>
            <a:ext cx="1944763"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اثر بی حرمتی</a:t>
            </a:r>
            <a:endParaRPr lang="en-US" sz="2400" b="1" dirty="0">
              <a:solidFill>
                <a:srgbClr val="000000"/>
              </a:solidFill>
              <a:latin typeface="Shabnam" panose="020B0603030804020204" pitchFamily="34" charset="-78"/>
              <a:cs typeface="Shabnam" panose="020B0603030804020204" pitchFamily="34" charset="-78"/>
            </a:endParaRPr>
          </a:p>
        </p:txBody>
      </p:sp>
      <p:sp>
        <p:nvSpPr>
          <p:cNvPr id="3" name="Rectangle 2"/>
          <p:cNvSpPr/>
          <p:nvPr/>
        </p:nvSpPr>
        <p:spPr>
          <a:xfrm>
            <a:off x="384369" y="1299652"/>
            <a:ext cx="6096000" cy="4455066"/>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یکی از آثار بی‌حرمتی به پدر و مادر گرفتار شدن به عذاب الهی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«والذی قال لوالدیه اف لکما اتعداننی ان اخرج وقد خلت القرون من قبلی وهما یستغیثان الله ویلک آمن ان وعد الله حق فیقول ما هذا الا اساطیر الاولین» این آیه در مورد فرزند بی‌ایمان و حق‌نشناسی است که مورد عاق والدین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واقع شده است و به پدر و مادر اف گفته و می‌گوید: «آیا به من وعده می‌دهید که من در روز قیامت مبعوث می‌شوم در حالی که قبل از من هم اقوامی بودند و مردند و هرگز مبعوث نشدند.» </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6696501" y="1849271"/>
            <a:ext cx="5031477" cy="3773607"/>
          </a:xfrm>
          <a:prstGeom prst="roundRect">
            <a:avLst/>
          </a:prstGeom>
        </p:spPr>
      </p:pic>
    </p:spTree>
    <p:extLst>
      <p:ext uri="{BB962C8B-B14F-4D97-AF65-F5344CB8AC3E}">
        <p14:creationId xmlns:p14="http://schemas.microsoft.com/office/powerpoint/2010/main" val="2832040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6600" y="1774935"/>
            <a:ext cx="6041409" cy="2862322"/>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انسان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فطرتاً شاکر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سپاسگزار کسی است که به او نیکی کرده است. سپاسگزاری از پدر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مادر، نشانه و گواه سلامت فطرت است و کسی که به پدر و مادر خود نیکی می‌کند، از فطرت خود پاسداری کرده است. اهمیّت سپاسگزاری از پدر و مادر، چنان است که خداوند پس از امر به شکرگزاری از خود، شکر پدر و مادر را آورده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5031476" y="269123"/>
            <a:ext cx="2533066" cy="523220"/>
          </a:xfrm>
          <a:prstGeom prst="rect">
            <a:avLst/>
          </a:prstGeom>
        </p:spPr>
        <p:txBody>
          <a:bodyPr wrap="none">
            <a:spAutoFit/>
          </a:bodyPr>
          <a:lstStyle/>
          <a:p>
            <a:pPr algn="ctr"/>
            <a:r>
              <a:rPr lang="ar-SA" sz="2400" b="1" dirty="0">
                <a:solidFill>
                  <a:srgbClr val="000000"/>
                </a:solidFill>
                <a:latin typeface="Shabnam" panose="020B0603030804020204" pitchFamily="34" charset="-78"/>
                <a:cs typeface="Shabnam" panose="020B0603030804020204" pitchFamily="34" charset="-78"/>
              </a:rPr>
              <a:t>نیکی به پدر و مادر</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338953" y="1557479"/>
            <a:ext cx="5630726" cy="3847033"/>
          </a:xfrm>
          <a:prstGeom prst="roundRect">
            <a:avLst/>
          </a:prstGeom>
        </p:spPr>
      </p:pic>
    </p:spTree>
    <p:extLst>
      <p:ext uri="{BB962C8B-B14F-4D97-AF65-F5344CB8AC3E}">
        <p14:creationId xmlns:p14="http://schemas.microsoft.com/office/powerpoint/2010/main" val="39755731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96333" y="2214685"/>
            <a:ext cx="4926843" cy="2862322"/>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این پدر و مادر مؤمن در مقابل این فرزند تسلیم نمی‌شوند آنها فریاد می‌زنند و خدا را به یاری می‌طلبند که وای بر تو‌ ای فرزند ایمان بیاور که وعده خدا حق است اما او همچنان لجاجت می‌کند و در مقابل پدر و مادر می‌گوید اینها چیزی جز افسانه‌های پیشین نیست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3" name="Rectangle 2"/>
          <p:cNvSpPr/>
          <p:nvPr/>
        </p:nvSpPr>
        <p:spPr>
          <a:xfrm>
            <a:off x="5354472" y="255475"/>
            <a:ext cx="1944763"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اثر بی حرمتی</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5" name="Picture 4"/>
          <p:cNvPicPr>
            <a:picLocks noChangeAspect="1"/>
          </p:cNvPicPr>
          <p:nvPr/>
        </p:nvPicPr>
        <p:blipFill>
          <a:blip r:embed="rId2"/>
          <a:stretch>
            <a:fillRect/>
          </a:stretch>
        </p:blipFill>
        <p:spPr>
          <a:xfrm>
            <a:off x="1587861" y="1833798"/>
            <a:ext cx="4348916" cy="3624097"/>
          </a:xfrm>
          <a:prstGeom prst="roundRect">
            <a:avLst/>
          </a:prstGeom>
        </p:spPr>
      </p:pic>
    </p:spTree>
    <p:extLst>
      <p:ext uri="{BB962C8B-B14F-4D97-AF65-F5344CB8AC3E}">
        <p14:creationId xmlns:p14="http://schemas.microsoft.com/office/powerpoint/2010/main" val="27222670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51880" y="1113376"/>
            <a:ext cx="9689911" cy="1856919"/>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از این آیه معلوم می‌شود این فرزند کاملا به پدر و مادر بی‌احترامی کرده و به حرف پدر و مادر گوش نداده بلکه حتی آنها را مسخره هم کرده است سرانجام کار چنین افرادی را در آیه بعد روشن می‌کند و می‌فرماید:</a:t>
            </a: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اولئک الذین حق علیهم القول فی امم قد خلت من قبلهم من الجن والانس انهم کانوا خاسرین</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5354472" y="269123"/>
            <a:ext cx="1944763"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اثر بی حرمتی</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010" y="2970295"/>
            <a:ext cx="5149187" cy="3434508"/>
          </a:xfrm>
          <a:prstGeom prst="round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80393" y="3105645"/>
            <a:ext cx="4745711" cy="3163807"/>
          </a:xfrm>
          <a:prstGeom prst="roundRect">
            <a:avLst/>
          </a:prstGeom>
        </p:spPr>
      </p:pic>
    </p:spTree>
    <p:extLst>
      <p:ext uri="{BB962C8B-B14F-4D97-AF65-F5344CB8AC3E}">
        <p14:creationId xmlns:p14="http://schemas.microsoft.com/office/powerpoint/2010/main" val="3896089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5093" y="1217244"/>
            <a:ext cx="11231823" cy="1200329"/>
          </a:xfrm>
          <a:prstGeom prst="rect">
            <a:avLst/>
          </a:prstGeom>
        </p:spPr>
        <p:txBody>
          <a:bodyPr wrap="square">
            <a:spAutoFit/>
          </a:bodyPr>
          <a:lstStyle/>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آنها کسانی هستند که عذاب الهی در باره آنها حتمی است و همراه با اقوام کافر از جن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انس</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که قبلا از آنها بوده گرفتار مجازات دردناک می‌شوند و اهل دوزخ‌اند».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5354472" y="269123"/>
            <a:ext cx="1944763"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اثر بی حرمتی</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a:stretch>
            <a:fillRect/>
          </a:stretch>
        </p:blipFill>
        <p:spPr>
          <a:xfrm>
            <a:off x="2819520" y="2528575"/>
            <a:ext cx="7014666" cy="3507333"/>
          </a:xfrm>
          <a:prstGeom prst="roundRect">
            <a:avLst/>
          </a:prstGeom>
        </p:spPr>
      </p:pic>
    </p:spTree>
    <p:extLst>
      <p:ext uri="{BB962C8B-B14F-4D97-AF65-F5344CB8AC3E}">
        <p14:creationId xmlns:p14="http://schemas.microsoft.com/office/powerpoint/2010/main" val="22143517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4611" y="1456477"/>
            <a:ext cx="2082621" cy="2777940"/>
          </a:xfrm>
          <a:prstGeom prst="rect">
            <a:avLst/>
          </a:prstGeom>
        </p:spPr>
        <p:txBody>
          <a:bodyPr wrap="none">
            <a:spAutoFit/>
          </a:bodyPr>
          <a:lstStyle/>
          <a:p>
            <a:pPr>
              <a:lnSpc>
                <a:spcPct val="200000"/>
              </a:lnSpc>
            </a:pPr>
            <a:r>
              <a:rPr lang="en-US"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https://kayhan.ir</a:t>
            </a:r>
            <a:endParaRPr lang="fa-IR" dirty="0">
              <a:latin typeface="Times New Roman" panose="02020603050405020304" pitchFamily="18" charset="0"/>
              <a:cs typeface="Times New Roman" panose="02020603050405020304" pitchFamily="18" charset="0"/>
            </a:endParaRPr>
          </a:p>
          <a:p>
            <a:pPr>
              <a:lnSpc>
                <a:spcPct val="200000"/>
              </a:lnSpc>
            </a:pP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https://fa.wikifeqh.ir</a:t>
            </a:r>
            <a:endParaRPr lang="fa-IR"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endParaRPr>
          </a:p>
          <a:p>
            <a:pPr>
              <a:lnSpc>
                <a:spcPct val="200000"/>
              </a:lnSpc>
            </a:pP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https://imanoor.com</a:t>
            </a:r>
            <a:endParaRPr lang="fa-IR" dirty="0">
              <a:latin typeface="Times New Roman" panose="02020603050405020304" pitchFamily="18" charset="0"/>
              <a:cs typeface="Times New Roman" panose="02020603050405020304" pitchFamily="18" charset="0"/>
            </a:endParaRPr>
          </a:p>
        </p:txBody>
      </p:sp>
      <p:sp>
        <p:nvSpPr>
          <p:cNvPr id="3" name="TextBox 2"/>
          <p:cNvSpPr txBox="1"/>
          <p:nvPr/>
        </p:nvSpPr>
        <p:spPr>
          <a:xfrm>
            <a:off x="5974511" y="272955"/>
            <a:ext cx="835485" cy="523220"/>
          </a:xfrm>
          <a:prstGeom prst="rect">
            <a:avLst/>
          </a:prstGeom>
        </p:spPr>
        <p:txBody>
          <a:bodyPr wrap="none">
            <a:spAutoFit/>
          </a:bodyPr>
          <a:lstStyle>
            <a:defPPr>
              <a:defRPr lang="en-US"/>
            </a:defPPr>
            <a:lvl1pPr algn="ctr">
              <a:defRPr sz="2400" b="1">
                <a:solidFill>
                  <a:srgbClr val="000000"/>
                </a:solidFill>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منابع</a:t>
            </a:r>
            <a:endParaRPr lang="en-US" dirty="0"/>
          </a:p>
        </p:txBody>
      </p:sp>
    </p:spTree>
    <p:extLst>
      <p:ext uri="{BB962C8B-B14F-4D97-AF65-F5344CB8AC3E}">
        <p14:creationId xmlns:p14="http://schemas.microsoft.com/office/powerpoint/2010/main" val="4105648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0D02C3E-C101-73F5-9D43-CCA76243A0A6}"/>
              </a:ext>
            </a:extLst>
          </p:cNvPr>
          <p:cNvSpPr/>
          <p:nvPr/>
        </p:nvSpPr>
        <p:spPr>
          <a:xfrm>
            <a:off x="8377882" y="2440459"/>
            <a:ext cx="2038864" cy="1977081"/>
          </a:xfrm>
          <a:prstGeom prst="roundRect">
            <a:avLst>
              <a:gd name="adj" fmla="val 50000"/>
            </a:avLst>
          </a:prstGeom>
          <a:solidFill>
            <a:srgbClr val="ADB9C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17EBB66-4CBF-2F12-CC50-B0E74AA7C894}"/>
              </a:ext>
            </a:extLst>
          </p:cNvPr>
          <p:cNvSpPr txBox="1"/>
          <p:nvPr/>
        </p:nvSpPr>
        <p:spPr>
          <a:xfrm>
            <a:off x="2295119" y="2694880"/>
            <a:ext cx="7601761" cy="1200329"/>
          </a:xfrm>
          <a:prstGeom prst="rect">
            <a:avLst/>
          </a:prstGeom>
        </p:spPr>
        <p:txBody>
          <a:bodyPr wrap="none">
            <a:spAutoFit/>
          </a:bodyPr>
          <a:lstStyle>
            <a:defPPr>
              <a:defRPr lang="en-US"/>
            </a:defPPr>
            <a:lvl1pPr algn="ctr">
              <a:defRPr sz="2400" b="1">
                <a:solidFill>
                  <a:srgbClr val="000000"/>
                </a:solidFill>
                <a:latin typeface="Shabnam" panose="020B0603030804020204" pitchFamily="34" charset="-78"/>
                <a:ea typeface="Times New Roman" panose="02020603050405020304" pitchFamily="18" charset="0"/>
                <a:cs typeface="Shabnam" panose="020B0603030804020204" pitchFamily="34" charset="-78"/>
              </a:defRPr>
            </a:lvl1pPr>
          </a:lstStyle>
          <a:p>
            <a:r>
              <a:rPr lang="fa-IR" sz="7200" dirty="0"/>
              <a:t>با تشکر از توجه شما</a:t>
            </a:r>
            <a:endParaRPr lang="en-US" sz="7200" dirty="0"/>
          </a:p>
        </p:txBody>
      </p:sp>
    </p:spTree>
    <p:extLst>
      <p:ext uri="{BB962C8B-B14F-4D97-AF65-F5344CB8AC3E}">
        <p14:creationId xmlns:p14="http://schemas.microsoft.com/office/powerpoint/2010/main" val="646393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6539" y="1749985"/>
            <a:ext cx="9608024" cy="1200329"/>
          </a:xfrm>
          <a:prstGeom prst="rect">
            <a:avLst/>
          </a:prstGeom>
        </p:spPr>
        <p:txBody>
          <a:bodyPr wrap="square">
            <a:spAutoFit/>
          </a:bodyPr>
          <a:lstStyle/>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مادرش (به هنگام بارداری) او را با ناتوانی روی ناتوانی حمل کرد و دوران شیرخوارگی او در دو سال پایان می‌یابد (آری او را سفارش کردیم) که شکرگزار من و پدر و مادرت باش که بازگشت (همه) به سوی من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2815030" y="269123"/>
            <a:ext cx="7021474"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آیه ای که انسان را درباره پدر و مادرش سفارش کردیم</a:t>
            </a:r>
            <a:endParaRPr lang="en-US" sz="2400" b="1" dirty="0">
              <a:solidFill>
                <a:srgbClr val="000000"/>
              </a:solidFill>
              <a:latin typeface="Shabnam" panose="020B0603030804020204" pitchFamily="34" charset="-78"/>
              <a:cs typeface="Shabnam" panose="020B0603030804020204" pitchFamily="34" charset="-78"/>
            </a:endParaRPr>
          </a:p>
        </p:txBody>
      </p:sp>
      <p:sp>
        <p:nvSpPr>
          <p:cNvPr id="4" name="Rectangle 3"/>
          <p:cNvSpPr/>
          <p:nvPr/>
        </p:nvSpPr>
        <p:spPr>
          <a:xfrm>
            <a:off x="1214651" y="1057687"/>
            <a:ext cx="9608024" cy="646331"/>
          </a:xfrm>
          <a:prstGeom prst="rect">
            <a:avLst/>
          </a:prstGeom>
        </p:spPr>
        <p:txBody>
          <a:bodyPr wrap="square">
            <a:spAutoFit/>
          </a:bodyPr>
          <a:lstStyle/>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وَصَّیْنَا الْاِنْسانَ بِوالِدَیْهِ حَمَلَتْهُ اُمُّهُ وَهْناً عَلی وَهْنٍ وَ فِصالُهُ فِی عامَیْنِ اَنِ اشْکُرْ لِی وَ لِوالِدَیْکَ اِلَیَّ الْمَصِیرُ </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01881" y="2996281"/>
            <a:ext cx="5851050" cy="3305697"/>
          </a:xfrm>
          <a:prstGeom prst="roundRect">
            <a:avLst/>
          </a:prstGeom>
        </p:spPr>
      </p:pic>
    </p:spTree>
    <p:extLst>
      <p:ext uri="{BB962C8B-B14F-4D97-AF65-F5344CB8AC3E}">
        <p14:creationId xmlns:p14="http://schemas.microsoft.com/office/powerpoint/2010/main" val="4037727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28298" y="1237557"/>
            <a:ext cx="10809027" cy="1302921"/>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همانطور که کسی نمی‌تواند شکر پروردگار به جای آورد، شکرگزاری از پدر و مادر نیز بسیار دشوار و در حدّ محال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مورد احترام به پدر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مادر</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آیات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روایات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خیلی سفارش شده است که آیاتی از قرآن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احترام به والدین</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را واجب</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می‌داند</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p:txBody>
      </p:sp>
      <p:sp>
        <p:nvSpPr>
          <p:cNvPr id="3" name="Rectangle 2"/>
          <p:cNvSpPr/>
          <p:nvPr/>
        </p:nvSpPr>
        <p:spPr>
          <a:xfrm>
            <a:off x="2815030" y="269123"/>
            <a:ext cx="7021474"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آیه ای که انسان را درباره پدر و مادرش سفارش کردیم</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4" name="Picture 3"/>
          <p:cNvPicPr>
            <a:picLocks noChangeAspect="1"/>
          </p:cNvPicPr>
          <p:nvPr/>
        </p:nvPicPr>
        <p:blipFill>
          <a:blip r:embed="rId2"/>
          <a:stretch>
            <a:fillRect/>
          </a:stretch>
        </p:blipFill>
        <p:spPr>
          <a:xfrm>
            <a:off x="5700522" y="2772490"/>
            <a:ext cx="4828316" cy="3218877"/>
          </a:xfrm>
          <a:prstGeom prst="roundRect">
            <a:avLst/>
          </a:prstGeom>
        </p:spPr>
      </p:pic>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28132" y="2547292"/>
            <a:ext cx="4089779" cy="3444075"/>
          </a:xfrm>
          <a:prstGeom prst="roundRect">
            <a:avLst/>
          </a:prstGeom>
        </p:spPr>
      </p:pic>
    </p:spTree>
    <p:extLst>
      <p:ext uri="{BB962C8B-B14F-4D97-AF65-F5344CB8AC3E}">
        <p14:creationId xmlns:p14="http://schemas.microsoft.com/office/powerpoint/2010/main" val="4212747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9246" y="264429"/>
            <a:ext cx="1747594"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روایت پیامبر</a:t>
            </a:r>
            <a:endParaRPr lang="en-US" sz="2400" b="1" dirty="0">
              <a:solidFill>
                <a:srgbClr val="000000"/>
              </a:solidFill>
              <a:latin typeface="Shabnam" panose="020B0603030804020204" pitchFamily="34" charset="-78"/>
              <a:cs typeface="Shabnam" panose="020B0603030804020204" pitchFamily="34" charset="-78"/>
            </a:endParaRPr>
          </a:p>
        </p:txBody>
      </p:sp>
      <p:sp>
        <p:nvSpPr>
          <p:cNvPr id="3" name="Rectangle 2"/>
          <p:cNvSpPr/>
          <p:nvPr/>
        </p:nvSpPr>
        <p:spPr>
          <a:xfrm>
            <a:off x="5331005" y="978720"/>
            <a:ext cx="6665375" cy="5037276"/>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از پیامبر اکرم (صلی‌الله‌علیه‌و‌آله‌وسلّم)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روایت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شده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a:p>
            <a:pPr algn="justLow" rtl="1">
              <a:lnSpc>
                <a:spcPct val="200000"/>
              </a:lnSpc>
              <a:spcAft>
                <a:spcPts val="80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لن یجزی ولد عن والده حتی یجده مملوکاً فیشتریه و یعتقه </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هرگز فرزندی پاداش پدرش را ادا نمی‌کند، مگر آنکه پدر مملوک باشد و فرزند او را بخرد و آزاد سازد.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نیز از ایشان روایت شده است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a:t>
            </a: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برّ الوالدین افضل من الصلوة و الصوم و الحج و العمرة و الجهاد فی سبیل الله؛ </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800"/>
              </a:spcAft>
            </a:pP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نیکی به پدر و مادر برتر از نماز</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روزه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حج</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عمره</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 جهاد در راه خدا</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1238" y="1104971"/>
            <a:ext cx="4619767" cy="2569745"/>
          </a:xfrm>
          <a:prstGeom prst="roundRect">
            <a:avLst/>
          </a:prstGeom>
        </p:spPr>
      </p:pic>
      <p:pic>
        <p:nvPicPr>
          <p:cNvPr id="5" name="Picture 4"/>
          <p:cNvPicPr>
            <a:picLocks noChangeAspect="1"/>
          </p:cNvPicPr>
          <p:nvPr/>
        </p:nvPicPr>
        <p:blipFill>
          <a:blip r:embed="rId3"/>
          <a:stretch>
            <a:fillRect/>
          </a:stretch>
        </p:blipFill>
        <p:spPr>
          <a:xfrm>
            <a:off x="506522" y="3800967"/>
            <a:ext cx="3806171" cy="2531103"/>
          </a:xfrm>
          <a:prstGeom prst="roundRect">
            <a:avLst/>
          </a:prstGeom>
        </p:spPr>
      </p:pic>
    </p:spTree>
    <p:extLst>
      <p:ext uri="{BB962C8B-B14F-4D97-AF65-F5344CB8AC3E}">
        <p14:creationId xmlns:p14="http://schemas.microsoft.com/office/powerpoint/2010/main" val="4222690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8614" y="1648371"/>
            <a:ext cx="5741158" cy="1754326"/>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نیکی به پدر و مادر چنان اهمیتی دارد که حتی پدر و مادری که از نظر عقیده دچار انحراف هستند و یا به فرزند خود ظلم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کرده‌اند، باید مورد احترام واقع شوند و فرزند به آنان نیکی کند.</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5399246" y="264429"/>
            <a:ext cx="1747594"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روایت پیامبر</a:t>
            </a:r>
            <a:endParaRPr lang="en-US" sz="2400" b="1" dirty="0">
              <a:solidFill>
                <a:srgbClr val="000000"/>
              </a:solidFill>
              <a:latin typeface="Shabnam" panose="020B0603030804020204" pitchFamily="34" charset="-78"/>
              <a:cs typeface="Shabnam" panose="020B0603030804020204" pitchFamily="34" charset="-78"/>
            </a:endParaRP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07415" y="1143409"/>
            <a:ext cx="3369349" cy="5240299"/>
          </a:xfrm>
          <a:prstGeom prst="roundRect">
            <a:avLst/>
          </a:prstGeom>
        </p:spPr>
      </p:pic>
    </p:spTree>
    <p:extLst>
      <p:ext uri="{BB962C8B-B14F-4D97-AF65-F5344CB8AC3E}">
        <p14:creationId xmlns:p14="http://schemas.microsoft.com/office/powerpoint/2010/main" val="3737787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04764" y="1774300"/>
            <a:ext cx="6223380" cy="2964914"/>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مادر حق ویژه‌ای دارد و نیکی به او مقدم است.</a:t>
            </a:r>
          </a:p>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شخصی نزد پیامبر اکرم (صلی‌الله‌علیه‌و‌آله‌وسلّم) آمد و پرسید‌ ای پیامبر! به چه کسی نیکی کنم؟ فرمودند: مادرت. پرسید: سپس به چه کسی؟ فرمودند: مادرت. باز پرسید: سپس به چه کسی؟ فرمودند: به مادرت. دوباره پرسید: سپس به چه کسی؟ فرمودند: به پدرت</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p>
        </p:txBody>
      </p:sp>
      <p:sp>
        <p:nvSpPr>
          <p:cNvPr id="3" name="Rectangle 2"/>
          <p:cNvSpPr/>
          <p:nvPr/>
        </p:nvSpPr>
        <p:spPr>
          <a:xfrm>
            <a:off x="4172917" y="282089"/>
            <a:ext cx="4317207"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فرمودند</a:t>
            </a:r>
            <a:r>
              <a:rPr lang="en-US" sz="2400" b="1" dirty="0">
                <a:solidFill>
                  <a:srgbClr val="000000"/>
                </a:solidFill>
                <a:latin typeface="Shabnam" panose="020B0603030804020204" pitchFamily="34" charset="-78"/>
                <a:cs typeface="Shabnam" panose="020B0603030804020204" pitchFamily="34" charset="-78"/>
              </a:rPr>
              <a:t> </a:t>
            </a:r>
            <a:r>
              <a:rPr lang="fa-IR" sz="2400" b="1" dirty="0">
                <a:solidFill>
                  <a:srgbClr val="000000"/>
                </a:solidFill>
                <a:latin typeface="Shabnam" panose="020B0603030804020204" pitchFamily="34" charset="-78"/>
                <a:cs typeface="Shabnam" panose="020B0603030804020204" pitchFamily="34" charset="-78"/>
              </a:rPr>
              <a:t>امام صادق (علیه‌السّلام)</a:t>
            </a:r>
          </a:p>
        </p:txBody>
      </p:sp>
      <p:pic>
        <p:nvPicPr>
          <p:cNvPr id="5" name="Picture 4"/>
          <p:cNvPicPr>
            <a:picLocks noChangeAspect="1"/>
          </p:cNvPicPr>
          <p:nvPr/>
        </p:nvPicPr>
        <p:blipFill>
          <a:blip r:embed="rId2"/>
          <a:stretch>
            <a:fillRect/>
          </a:stretch>
        </p:blipFill>
        <p:spPr>
          <a:xfrm>
            <a:off x="176563" y="1774300"/>
            <a:ext cx="5473611" cy="3643861"/>
          </a:xfrm>
          <a:prstGeom prst="roundRect">
            <a:avLst/>
          </a:prstGeom>
        </p:spPr>
      </p:pic>
    </p:spTree>
    <p:extLst>
      <p:ext uri="{BB962C8B-B14F-4D97-AF65-F5344CB8AC3E}">
        <p14:creationId xmlns:p14="http://schemas.microsoft.com/office/powerpoint/2010/main" val="3536480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57102" y="269123"/>
            <a:ext cx="4107215" cy="523220"/>
          </a:xfrm>
          <a:prstGeom prst="rect">
            <a:avLst/>
          </a:prstGeom>
        </p:spPr>
        <p:txBody>
          <a:bodyPr wrap="none">
            <a:spAutoFit/>
          </a:bodyPr>
          <a:lstStyle/>
          <a:p>
            <a:pPr algn="ctr"/>
            <a:r>
              <a:rPr lang="fa-IR" sz="2400" b="1" dirty="0">
                <a:solidFill>
                  <a:srgbClr val="000000"/>
                </a:solidFill>
                <a:latin typeface="Shabnam" panose="020B0603030804020204" pitchFamily="34" charset="-78"/>
                <a:cs typeface="Shabnam" panose="020B0603030804020204" pitchFamily="34" charset="-78"/>
              </a:rPr>
              <a:t>وجوب پرهیز از آزار پدر و مادر</a:t>
            </a:r>
            <a:endParaRPr lang="en-US" sz="2400" b="1" dirty="0">
              <a:solidFill>
                <a:srgbClr val="000000"/>
              </a:solidFill>
              <a:latin typeface="Shabnam" panose="020B0603030804020204" pitchFamily="34" charset="-78"/>
              <a:cs typeface="Shabnam" panose="020B0603030804020204" pitchFamily="34" charset="-78"/>
            </a:endParaRPr>
          </a:p>
        </p:txBody>
      </p:sp>
      <p:sp>
        <p:nvSpPr>
          <p:cNvPr id="3" name="Rectangle 2"/>
          <p:cNvSpPr/>
          <p:nvPr/>
        </p:nvSpPr>
        <p:spPr>
          <a:xfrm>
            <a:off x="985058" y="973012"/>
            <a:ext cx="11051302" cy="1200329"/>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خداوند در قرآن کریم</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نیکی به پدر و مادر را وظیفه‌ای واجب</a:t>
            </a:r>
            <a:r>
              <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معرفی فرموده است؛ وظیفه‌ای که پس از «توحید در پرستش» ذکر شده است:</a:t>
            </a: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1040686">
            <a:off x="805218" y="2050511"/>
            <a:ext cx="4776715" cy="3523749"/>
          </a:xfrm>
          <a:prstGeom prst="roundRect">
            <a:avLst/>
          </a:prstGeom>
        </p:spPr>
      </p:pic>
      <p:pic>
        <p:nvPicPr>
          <p:cNvPr id="5" name="Picture 4"/>
          <p:cNvPicPr>
            <a:picLocks noChangeAspect="1"/>
          </p:cNvPicPr>
          <p:nvPr/>
        </p:nvPicPr>
        <p:blipFill>
          <a:blip r:embed="rId3"/>
          <a:stretch>
            <a:fillRect/>
          </a:stretch>
        </p:blipFill>
        <p:spPr>
          <a:xfrm rot="21053584">
            <a:off x="6211287" y="2173341"/>
            <a:ext cx="4706060" cy="3921717"/>
          </a:xfrm>
          <a:prstGeom prst="roundRect">
            <a:avLst/>
          </a:prstGeom>
        </p:spPr>
      </p:pic>
    </p:spTree>
    <p:extLst>
      <p:ext uri="{BB962C8B-B14F-4D97-AF65-F5344CB8AC3E}">
        <p14:creationId xmlns:p14="http://schemas.microsoft.com/office/powerpoint/2010/main" val="15481869"/>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TotalTime>
  <Words>2314</Words>
  <Application>Microsoft Office PowerPoint</Application>
  <PresentationFormat>Widescreen</PresentationFormat>
  <Paragraphs>104</Paragraphs>
  <Slides>34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Shabnam</vt:lpstr>
      <vt:lpstr>Times New Roman</vt:lpstr>
      <vt:lpstr>Vazir</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27</cp:revision>
  <dcterms:created xsi:type="dcterms:W3CDTF">2024-06-18T14:37:29Z</dcterms:created>
  <dcterms:modified xsi:type="dcterms:W3CDTF">2024-06-24T14:09:20Z</dcterms:modified>
</cp:coreProperties>
</file>