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85" r:id="rId2"/>
    <p:sldId id="256" r:id="rId3"/>
    <p:sldId id="257" r:id="rId4"/>
    <p:sldId id="278" r:id="rId5"/>
    <p:sldId id="269" r:id="rId6"/>
    <p:sldId id="270" r:id="rId7"/>
    <p:sldId id="271" r:id="rId8"/>
    <p:sldId id="275" r:id="rId9"/>
    <p:sldId id="276" r:id="rId10"/>
    <p:sldId id="277" r:id="rId11"/>
    <p:sldId id="259" r:id="rId12"/>
    <p:sldId id="260" r:id="rId13"/>
    <p:sldId id="261" r:id="rId14"/>
    <p:sldId id="262" r:id="rId15"/>
    <p:sldId id="263" r:id="rId16"/>
    <p:sldId id="279" r:id="rId17"/>
    <p:sldId id="264" r:id="rId18"/>
    <p:sldId id="266" r:id="rId19"/>
    <p:sldId id="280" r:id="rId20"/>
    <p:sldId id="267" r:id="rId21"/>
    <p:sldId id="268" r:id="rId22"/>
    <p:sldId id="282" r:id="rId23"/>
    <p:sldId id="281" r:id="rId24"/>
    <p:sldId id="283" r:id="rId25"/>
    <p:sldId id="284" r:id="rId26"/>
    <p:sldId id="273" r:id="rId27"/>
    <p:sldId id="274" r:id="rId28"/>
    <p:sldId id="25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7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67" autoAdjust="0"/>
  </p:normalViewPr>
  <p:slideViewPr>
    <p:cSldViewPr snapToGrid="0">
      <p:cViewPr>
        <p:scale>
          <a:sx n="78" d="100"/>
          <a:sy n="78" d="100"/>
        </p:scale>
        <p:origin x="850" y="235"/>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910621-BD5F-B8B4-C245-BAA1A6616D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C0FADD9-4CE2-5A15-6929-379468E00B2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91ACE4A-0039-4EE3-9406-4E6B460CA090}" type="datetimeFigureOut">
              <a:rPr lang="en-US" smtClean="0"/>
              <a:t>7/6/2024</a:t>
            </a:fld>
            <a:endParaRPr lang="en-US"/>
          </a:p>
        </p:txBody>
      </p:sp>
      <p:sp>
        <p:nvSpPr>
          <p:cNvPr id="4" name="Footer Placeholder 3">
            <a:extLst>
              <a:ext uri="{FF2B5EF4-FFF2-40B4-BE49-F238E27FC236}">
                <a16:creationId xmlns:a16="http://schemas.microsoft.com/office/drawing/2014/main" id="{68D1DFA6-E9D1-7E57-2FEC-95E3B5E92C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7B2F0D4-457C-D328-BDB3-FD012377B2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97B42-F9FE-42CA-8BE8-285EF5F18919}" type="slidenum">
              <a:rPr lang="en-US" smtClean="0"/>
              <a:t>‹#›</a:t>
            </a:fld>
            <a:endParaRPr lang="en-US"/>
          </a:p>
        </p:txBody>
      </p:sp>
    </p:spTree>
    <p:extLst>
      <p:ext uri="{BB962C8B-B14F-4D97-AF65-F5344CB8AC3E}">
        <p14:creationId xmlns:p14="http://schemas.microsoft.com/office/powerpoint/2010/main" val="36833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8A154-53DF-43B0-8597-B8CC3ABA07C8}" type="datetimeFigureOut">
              <a:rPr lang="en-US" smtClean="0"/>
              <a:t>7/6/2024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DCEC8A-682B-4AA7-9756-F866C578A835}" type="slidenum">
              <a:rPr lang="en-US" smtClean="0"/>
              <a:t>‹#›</a:t>
            </a:fld>
            <a:endParaRPr lang="en-US"/>
          </a:p>
        </p:txBody>
      </p:sp>
    </p:spTree>
    <p:extLst>
      <p:ext uri="{BB962C8B-B14F-4D97-AF65-F5344CB8AC3E}">
        <p14:creationId xmlns:p14="http://schemas.microsoft.com/office/powerpoint/2010/main" val="3364639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DCEC8A-682B-4AA7-9756-F866C578A835}" type="slidenum">
              <a:rPr lang="en-US" smtClean="0"/>
              <a:t>27</a:t>
            </a:fld>
            <a:endParaRPr lang="en-US"/>
          </a:p>
        </p:txBody>
      </p:sp>
    </p:spTree>
    <p:extLst>
      <p:ext uri="{BB962C8B-B14F-4D97-AF65-F5344CB8AC3E}">
        <p14:creationId xmlns:p14="http://schemas.microsoft.com/office/powerpoint/2010/main" val="10869922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61E64CC6-6826-1134-3876-05E223948E71}"/>
              </a:ext>
            </a:extLst>
          </p:cNvPr>
          <p:cNvSpPr/>
          <p:nvPr userDrawn="1"/>
        </p:nvSpPr>
        <p:spPr>
          <a:xfrm>
            <a:off x="5548544" y="301841"/>
            <a:ext cx="6276513" cy="541538"/>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Placeholder 3">
            <a:extLst>
              <a:ext uri="{FF2B5EF4-FFF2-40B4-BE49-F238E27FC236}">
                <a16:creationId xmlns:a16="http://schemas.microsoft.com/office/drawing/2014/main" id="{5873C9C2-A1D6-96A5-1D92-D82CD692BE3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12689" r="12689"/>
          <a:stretch>
            <a:fillRect/>
          </a:stretch>
        </p:blipFill>
        <p:spPr>
          <a:xfrm>
            <a:off x="10922706" y="41984"/>
            <a:ext cx="1212385" cy="1079007"/>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pic>
    </p:spTree>
    <p:extLst>
      <p:ext uri="{BB962C8B-B14F-4D97-AF65-F5344CB8AC3E}">
        <p14:creationId xmlns:p14="http://schemas.microsoft.com/office/powerpoint/2010/main" val="248894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A94C49F4-C8B8-CBA5-0543-FDEED6EDD003}"/>
              </a:ext>
            </a:extLst>
          </p:cNvPr>
          <p:cNvSpPr>
            <a:spLocks noGrp="1"/>
          </p:cNvSpPr>
          <p:nvPr>
            <p:ph type="pic" sz="quarter" idx="10"/>
          </p:nvPr>
        </p:nvSpPr>
        <p:spPr>
          <a:xfrm>
            <a:off x="-490040" y="-419000"/>
            <a:ext cx="13172079" cy="5138484"/>
          </a:xfrm>
          <a:custGeom>
            <a:avLst/>
            <a:gdLst>
              <a:gd name="connsiteX0" fmla="*/ 366713 w 12191999"/>
              <a:gd name="connsiteY0" fmla="*/ 2108200 h 4756150"/>
              <a:gd name="connsiteX1" fmla="*/ 372004 w 12191999"/>
              <a:gd name="connsiteY1" fmla="*/ 2108200 h 4756150"/>
              <a:gd name="connsiteX2" fmla="*/ 376767 w 12191999"/>
              <a:gd name="connsiteY2" fmla="*/ 2109258 h 4756150"/>
              <a:gd name="connsiteX3" fmla="*/ 381529 w 12191999"/>
              <a:gd name="connsiteY3" fmla="*/ 2110317 h 4756150"/>
              <a:gd name="connsiteX4" fmla="*/ 386292 w 12191999"/>
              <a:gd name="connsiteY4" fmla="*/ 2112433 h 4756150"/>
              <a:gd name="connsiteX5" fmla="*/ 391583 w 12191999"/>
              <a:gd name="connsiteY5" fmla="*/ 2114550 h 4756150"/>
              <a:gd name="connsiteX6" fmla="*/ 395817 w 12191999"/>
              <a:gd name="connsiteY6" fmla="*/ 2117196 h 4756150"/>
              <a:gd name="connsiteX7" fmla="*/ 400579 w 12191999"/>
              <a:gd name="connsiteY7" fmla="*/ 2120900 h 4756150"/>
              <a:gd name="connsiteX8" fmla="*/ 409575 w 12191999"/>
              <a:gd name="connsiteY8" fmla="*/ 2127779 h 4756150"/>
              <a:gd name="connsiteX9" fmla="*/ 418042 w 12191999"/>
              <a:gd name="connsiteY9" fmla="*/ 2135188 h 4756150"/>
              <a:gd name="connsiteX10" fmla="*/ 425979 w 12191999"/>
              <a:gd name="connsiteY10" fmla="*/ 2144184 h 4756150"/>
              <a:gd name="connsiteX11" fmla="*/ 434446 w 12191999"/>
              <a:gd name="connsiteY11" fmla="*/ 2153180 h 4756150"/>
              <a:gd name="connsiteX12" fmla="*/ 437621 w 12191999"/>
              <a:gd name="connsiteY12" fmla="*/ 2157942 h 4756150"/>
              <a:gd name="connsiteX13" fmla="*/ 440267 w 12191999"/>
              <a:gd name="connsiteY13" fmla="*/ 2163234 h 4756150"/>
              <a:gd name="connsiteX14" fmla="*/ 441325 w 12191999"/>
              <a:gd name="connsiteY14" fmla="*/ 2167996 h 4756150"/>
              <a:gd name="connsiteX15" fmla="*/ 441325 w 12191999"/>
              <a:gd name="connsiteY15" fmla="*/ 2172759 h 4756150"/>
              <a:gd name="connsiteX16" fmla="*/ 440796 w 12191999"/>
              <a:gd name="connsiteY16" fmla="*/ 2174876 h 4756150"/>
              <a:gd name="connsiteX17" fmla="*/ 440267 w 12191999"/>
              <a:gd name="connsiteY17" fmla="*/ 2176992 h 4756150"/>
              <a:gd name="connsiteX18" fmla="*/ 439208 w 12191999"/>
              <a:gd name="connsiteY18" fmla="*/ 2178580 h 4756150"/>
              <a:gd name="connsiteX19" fmla="*/ 437621 w 12191999"/>
              <a:gd name="connsiteY19" fmla="*/ 2180696 h 4756150"/>
              <a:gd name="connsiteX20" fmla="*/ 436034 w 12191999"/>
              <a:gd name="connsiteY20" fmla="*/ 2181755 h 4756150"/>
              <a:gd name="connsiteX21" fmla="*/ 433917 w 12191999"/>
              <a:gd name="connsiteY21" fmla="*/ 2182813 h 4756150"/>
              <a:gd name="connsiteX22" fmla="*/ 431271 w 12191999"/>
              <a:gd name="connsiteY22" fmla="*/ 2182813 h 4756150"/>
              <a:gd name="connsiteX23" fmla="*/ 428096 w 12191999"/>
              <a:gd name="connsiteY23" fmla="*/ 2182813 h 4756150"/>
              <a:gd name="connsiteX24" fmla="*/ 418571 w 12191999"/>
              <a:gd name="connsiteY24" fmla="*/ 2182284 h 4756150"/>
              <a:gd name="connsiteX25" fmla="*/ 409046 w 12191999"/>
              <a:gd name="connsiteY25" fmla="*/ 2180696 h 4756150"/>
              <a:gd name="connsiteX26" fmla="*/ 398992 w 12191999"/>
              <a:gd name="connsiteY26" fmla="*/ 2178580 h 4756150"/>
              <a:gd name="connsiteX27" fmla="*/ 394759 w 12191999"/>
              <a:gd name="connsiteY27" fmla="*/ 2176992 h 4756150"/>
              <a:gd name="connsiteX28" fmla="*/ 389996 w 12191999"/>
              <a:gd name="connsiteY28" fmla="*/ 2175405 h 4756150"/>
              <a:gd name="connsiteX29" fmla="*/ 384704 w 12191999"/>
              <a:gd name="connsiteY29" fmla="*/ 2173817 h 4756150"/>
              <a:gd name="connsiteX30" fmla="*/ 380471 w 12191999"/>
              <a:gd name="connsiteY30" fmla="*/ 2171171 h 4756150"/>
              <a:gd name="connsiteX31" fmla="*/ 375709 w 12191999"/>
              <a:gd name="connsiteY31" fmla="*/ 2168526 h 4756150"/>
              <a:gd name="connsiteX32" fmla="*/ 371475 w 12191999"/>
              <a:gd name="connsiteY32" fmla="*/ 2165351 h 4756150"/>
              <a:gd name="connsiteX33" fmla="*/ 367242 w 12191999"/>
              <a:gd name="connsiteY33" fmla="*/ 2161646 h 4756150"/>
              <a:gd name="connsiteX34" fmla="*/ 363009 w 12191999"/>
              <a:gd name="connsiteY34" fmla="*/ 2156884 h 4756150"/>
              <a:gd name="connsiteX35" fmla="*/ 359304 w 12191999"/>
              <a:gd name="connsiteY35" fmla="*/ 2151592 h 4756150"/>
              <a:gd name="connsiteX36" fmla="*/ 355600 w 12191999"/>
              <a:gd name="connsiteY36" fmla="*/ 2146300 h 4756150"/>
              <a:gd name="connsiteX37" fmla="*/ 354013 w 12191999"/>
              <a:gd name="connsiteY37" fmla="*/ 2138892 h 4756150"/>
              <a:gd name="connsiteX38" fmla="*/ 352954 w 12191999"/>
              <a:gd name="connsiteY38" fmla="*/ 2133071 h 4756150"/>
              <a:gd name="connsiteX39" fmla="*/ 352425 w 12191999"/>
              <a:gd name="connsiteY39" fmla="*/ 2126721 h 4756150"/>
              <a:gd name="connsiteX40" fmla="*/ 352425 w 12191999"/>
              <a:gd name="connsiteY40" fmla="*/ 2121429 h 4756150"/>
              <a:gd name="connsiteX41" fmla="*/ 352954 w 12191999"/>
              <a:gd name="connsiteY41" fmla="*/ 2116138 h 4756150"/>
              <a:gd name="connsiteX42" fmla="*/ 354013 w 12191999"/>
              <a:gd name="connsiteY42" fmla="*/ 2114021 h 4756150"/>
              <a:gd name="connsiteX43" fmla="*/ 355071 w 12191999"/>
              <a:gd name="connsiteY43" fmla="*/ 2112433 h 4756150"/>
              <a:gd name="connsiteX44" fmla="*/ 356129 w 12191999"/>
              <a:gd name="connsiteY44" fmla="*/ 2110846 h 4756150"/>
              <a:gd name="connsiteX45" fmla="*/ 357717 w 12191999"/>
              <a:gd name="connsiteY45" fmla="*/ 2109788 h 4756150"/>
              <a:gd name="connsiteX46" fmla="*/ 359304 w 12191999"/>
              <a:gd name="connsiteY46" fmla="*/ 2109258 h 4756150"/>
              <a:gd name="connsiteX47" fmla="*/ 361421 w 12191999"/>
              <a:gd name="connsiteY47" fmla="*/ 2108729 h 4756150"/>
              <a:gd name="connsiteX48" fmla="*/ 6495521 w 12191999"/>
              <a:gd name="connsiteY48" fmla="*/ 0 h 4756150"/>
              <a:gd name="connsiteX49" fmla="*/ 6504517 w 12191999"/>
              <a:gd name="connsiteY49" fmla="*/ 0 h 4756150"/>
              <a:gd name="connsiteX50" fmla="*/ 6513513 w 12191999"/>
              <a:gd name="connsiteY50" fmla="*/ 0 h 4756150"/>
              <a:gd name="connsiteX51" fmla="*/ 6523038 w 12191999"/>
              <a:gd name="connsiteY51" fmla="*/ 529 h 4756150"/>
              <a:gd name="connsiteX52" fmla="*/ 6532034 w 12191999"/>
              <a:gd name="connsiteY52" fmla="*/ 1588 h 4756150"/>
              <a:gd name="connsiteX53" fmla="*/ 6542088 w 12191999"/>
              <a:gd name="connsiteY53" fmla="*/ 3175 h 4756150"/>
              <a:gd name="connsiteX54" fmla="*/ 6561138 w 12191999"/>
              <a:gd name="connsiteY54" fmla="*/ 6879 h 4756150"/>
              <a:gd name="connsiteX55" fmla="*/ 6580188 w 12191999"/>
              <a:gd name="connsiteY55" fmla="*/ 12700 h 4756150"/>
              <a:gd name="connsiteX56" fmla="*/ 6599238 w 12191999"/>
              <a:gd name="connsiteY56" fmla="*/ 18521 h 4756150"/>
              <a:gd name="connsiteX57" fmla="*/ 6618817 w 12191999"/>
              <a:gd name="connsiteY57" fmla="*/ 25400 h 4756150"/>
              <a:gd name="connsiteX58" fmla="*/ 6638396 w 12191999"/>
              <a:gd name="connsiteY58" fmla="*/ 33338 h 4756150"/>
              <a:gd name="connsiteX59" fmla="*/ 6657975 w 12191999"/>
              <a:gd name="connsiteY59" fmla="*/ 41275 h 4756150"/>
              <a:gd name="connsiteX60" fmla="*/ 6697134 w 12191999"/>
              <a:gd name="connsiteY60" fmla="*/ 58208 h 4756150"/>
              <a:gd name="connsiteX61" fmla="*/ 6818842 w 12191999"/>
              <a:gd name="connsiteY61" fmla="*/ 55563 h 4756150"/>
              <a:gd name="connsiteX62" fmla="*/ 6831013 w 12191999"/>
              <a:gd name="connsiteY62" fmla="*/ 51329 h 4756150"/>
              <a:gd name="connsiteX63" fmla="*/ 6843713 w 12191999"/>
              <a:gd name="connsiteY63" fmla="*/ 47096 h 4756150"/>
              <a:gd name="connsiteX64" fmla="*/ 6856413 w 12191999"/>
              <a:gd name="connsiteY64" fmla="*/ 43921 h 4756150"/>
              <a:gd name="connsiteX65" fmla="*/ 6868584 w 12191999"/>
              <a:gd name="connsiteY65" fmla="*/ 41275 h 4756150"/>
              <a:gd name="connsiteX66" fmla="*/ 6881813 w 12191999"/>
              <a:gd name="connsiteY66" fmla="*/ 38629 h 4756150"/>
              <a:gd name="connsiteX67" fmla="*/ 6895042 w 12191999"/>
              <a:gd name="connsiteY67" fmla="*/ 36513 h 4756150"/>
              <a:gd name="connsiteX68" fmla="*/ 6907213 w 12191999"/>
              <a:gd name="connsiteY68" fmla="*/ 34925 h 4756150"/>
              <a:gd name="connsiteX69" fmla="*/ 6920442 w 12191999"/>
              <a:gd name="connsiteY69" fmla="*/ 33867 h 4756150"/>
              <a:gd name="connsiteX70" fmla="*/ 6933671 w 12191999"/>
              <a:gd name="connsiteY70" fmla="*/ 33338 h 4756150"/>
              <a:gd name="connsiteX71" fmla="*/ 6946900 w 12191999"/>
              <a:gd name="connsiteY71" fmla="*/ 32808 h 4756150"/>
              <a:gd name="connsiteX72" fmla="*/ 6960129 w 12191999"/>
              <a:gd name="connsiteY72" fmla="*/ 33338 h 4756150"/>
              <a:gd name="connsiteX73" fmla="*/ 6973359 w 12191999"/>
              <a:gd name="connsiteY73" fmla="*/ 33867 h 4756150"/>
              <a:gd name="connsiteX74" fmla="*/ 6987117 w 12191999"/>
              <a:gd name="connsiteY74" fmla="*/ 34396 h 4756150"/>
              <a:gd name="connsiteX75" fmla="*/ 7000875 w 12191999"/>
              <a:gd name="connsiteY75" fmla="*/ 35983 h 4756150"/>
              <a:gd name="connsiteX76" fmla="*/ 7014634 w 12191999"/>
              <a:gd name="connsiteY76" fmla="*/ 37571 h 4756150"/>
              <a:gd name="connsiteX77" fmla="*/ 7028392 w 12191999"/>
              <a:gd name="connsiteY77" fmla="*/ 39688 h 4756150"/>
              <a:gd name="connsiteX78" fmla="*/ 7037388 w 12191999"/>
              <a:gd name="connsiteY78" fmla="*/ 38629 h 4756150"/>
              <a:gd name="connsiteX79" fmla="*/ 7046384 w 12191999"/>
              <a:gd name="connsiteY79" fmla="*/ 37042 h 4756150"/>
              <a:gd name="connsiteX80" fmla="*/ 7063846 w 12191999"/>
              <a:gd name="connsiteY80" fmla="*/ 33338 h 4756150"/>
              <a:gd name="connsiteX81" fmla="*/ 7081838 w 12191999"/>
              <a:gd name="connsiteY81" fmla="*/ 29104 h 4756150"/>
              <a:gd name="connsiteX82" fmla="*/ 7090834 w 12191999"/>
              <a:gd name="connsiteY82" fmla="*/ 27517 h 4756150"/>
              <a:gd name="connsiteX83" fmla="*/ 7099829 w 12191999"/>
              <a:gd name="connsiteY83" fmla="*/ 25929 h 4756150"/>
              <a:gd name="connsiteX84" fmla="*/ 7108825 w 12191999"/>
              <a:gd name="connsiteY84" fmla="*/ 24871 h 4756150"/>
              <a:gd name="connsiteX85" fmla="*/ 7118350 w 12191999"/>
              <a:gd name="connsiteY85" fmla="*/ 24342 h 4756150"/>
              <a:gd name="connsiteX86" fmla="*/ 7127346 w 12191999"/>
              <a:gd name="connsiteY86" fmla="*/ 24871 h 4756150"/>
              <a:gd name="connsiteX87" fmla="*/ 7136871 w 12191999"/>
              <a:gd name="connsiteY87" fmla="*/ 25400 h 4756150"/>
              <a:gd name="connsiteX88" fmla="*/ 7146396 w 12191999"/>
              <a:gd name="connsiteY88" fmla="*/ 27517 h 4756150"/>
              <a:gd name="connsiteX89" fmla="*/ 7155921 w 12191999"/>
              <a:gd name="connsiteY89" fmla="*/ 30692 h 4756150"/>
              <a:gd name="connsiteX90" fmla="*/ 7165975 w 12191999"/>
              <a:gd name="connsiteY90" fmla="*/ 34925 h 4756150"/>
              <a:gd name="connsiteX91" fmla="*/ 7176029 w 12191999"/>
              <a:gd name="connsiteY91" fmla="*/ 40217 h 4756150"/>
              <a:gd name="connsiteX92" fmla="*/ 7172325 w 12191999"/>
              <a:gd name="connsiteY92" fmla="*/ 44979 h 4756150"/>
              <a:gd name="connsiteX93" fmla="*/ 7170738 w 12191999"/>
              <a:gd name="connsiteY93" fmla="*/ 47625 h 4756150"/>
              <a:gd name="connsiteX94" fmla="*/ 7169679 w 12191999"/>
              <a:gd name="connsiteY94" fmla="*/ 50800 h 4756150"/>
              <a:gd name="connsiteX95" fmla="*/ 7173913 w 12191999"/>
              <a:gd name="connsiteY95" fmla="*/ 52917 h 4756150"/>
              <a:gd name="connsiteX96" fmla="*/ 7173913 w 12191999"/>
              <a:gd name="connsiteY96" fmla="*/ 49213 h 4756150"/>
              <a:gd name="connsiteX97" fmla="*/ 7174442 w 12191999"/>
              <a:gd name="connsiteY97" fmla="*/ 46038 h 4756150"/>
              <a:gd name="connsiteX98" fmla="*/ 7174971 w 12191999"/>
              <a:gd name="connsiteY98" fmla="*/ 42863 h 4756150"/>
              <a:gd name="connsiteX99" fmla="*/ 7176029 w 12191999"/>
              <a:gd name="connsiteY99" fmla="*/ 40217 h 4756150"/>
              <a:gd name="connsiteX100" fmla="*/ 7217834 w 12191999"/>
              <a:gd name="connsiteY100" fmla="*/ 40217 h 4756150"/>
              <a:gd name="connsiteX101" fmla="*/ 7259638 w 12191999"/>
              <a:gd name="connsiteY101" fmla="*/ 40217 h 4756150"/>
              <a:gd name="connsiteX102" fmla="*/ 7300913 w 12191999"/>
              <a:gd name="connsiteY102" fmla="*/ 39688 h 4756150"/>
              <a:gd name="connsiteX103" fmla="*/ 7342717 w 12191999"/>
              <a:gd name="connsiteY103" fmla="*/ 39158 h 4756150"/>
              <a:gd name="connsiteX104" fmla="*/ 7383992 w 12191999"/>
              <a:gd name="connsiteY104" fmla="*/ 39688 h 4756150"/>
              <a:gd name="connsiteX105" fmla="*/ 7404629 w 12191999"/>
              <a:gd name="connsiteY105" fmla="*/ 40746 h 4756150"/>
              <a:gd name="connsiteX106" fmla="*/ 7425796 w 12191999"/>
              <a:gd name="connsiteY106" fmla="*/ 41275 h 4756150"/>
              <a:gd name="connsiteX107" fmla="*/ 7446434 w 12191999"/>
              <a:gd name="connsiteY107" fmla="*/ 42863 h 4756150"/>
              <a:gd name="connsiteX108" fmla="*/ 7467600 w 12191999"/>
              <a:gd name="connsiteY108" fmla="*/ 44450 h 4756150"/>
              <a:gd name="connsiteX109" fmla="*/ 7488238 w 12191999"/>
              <a:gd name="connsiteY109" fmla="*/ 46567 h 4756150"/>
              <a:gd name="connsiteX110" fmla="*/ 7509404 w 12191999"/>
              <a:gd name="connsiteY110" fmla="*/ 50271 h 4756150"/>
              <a:gd name="connsiteX111" fmla="*/ 7535863 w 12191999"/>
              <a:gd name="connsiteY111" fmla="*/ 54504 h 4756150"/>
              <a:gd name="connsiteX112" fmla="*/ 7561792 w 12191999"/>
              <a:gd name="connsiteY112" fmla="*/ 59267 h 4756150"/>
              <a:gd name="connsiteX113" fmla="*/ 7587192 w 12191999"/>
              <a:gd name="connsiteY113" fmla="*/ 64029 h 4756150"/>
              <a:gd name="connsiteX114" fmla="*/ 7599892 w 12191999"/>
              <a:gd name="connsiteY114" fmla="*/ 66146 h 4756150"/>
              <a:gd name="connsiteX115" fmla="*/ 7612063 w 12191999"/>
              <a:gd name="connsiteY115" fmla="*/ 67733 h 4756150"/>
              <a:gd name="connsiteX116" fmla="*/ 7624763 w 12191999"/>
              <a:gd name="connsiteY116" fmla="*/ 68263 h 4756150"/>
              <a:gd name="connsiteX117" fmla="*/ 7637463 w 12191999"/>
              <a:gd name="connsiteY117" fmla="*/ 68792 h 4756150"/>
              <a:gd name="connsiteX118" fmla="*/ 7649634 w 12191999"/>
              <a:gd name="connsiteY118" fmla="*/ 68263 h 4756150"/>
              <a:gd name="connsiteX119" fmla="*/ 7661804 w 12191999"/>
              <a:gd name="connsiteY119" fmla="*/ 67204 h 4756150"/>
              <a:gd name="connsiteX120" fmla="*/ 7674504 w 12191999"/>
              <a:gd name="connsiteY120" fmla="*/ 64558 h 4756150"/>
              <a:gd name="connsiteX121" fmla="*/ 7686146 w 12191999"/>
              <a:gd name="connsiteY121" fmla="*/ 60854 h 4756150"/>
              <a:gd name="connsiteX122" fmla="*/ 7698317 w 12191999"/>
              <a:gd name="connsiteY122" fmla="*/ 56621 h 4756150"/>
              <a:gd name="connsiteX123" fmla="*/ 7704138 w 12191999"/>
              <a:gd name="connsiteY123" fmla="*/ 53446 h 4756150"/>
              <a:gd name="connsiteX124" fmla="*/ 7709959 w 12191999"/>
              <a:gd name="connsiteY124" fmla="*/ 50271 h 4756150"/>
              <a:gd name="connsiteX125" fmla="*/ 7714721 w 12191999"/>
              <a:gd name="connsiteY125" fmla="*/ 47625 h 4756150"/>
              <a:gd name="connsiteX126" fmla="*/ 7718954 w 12191999"/>
              <a:gd name="connsiteY126" fmla="*/ 45508 h 4756150"/>
              <a:gd name="connsiteX127" fmla="*/ 7723717 w 12191999"/>
              <a:gd name="connsiteY127" fmla="*/ 43921 h 4756150"/>
              <a:gd name="connsiteX128" fmla="*/ 7727950 w 12191999"/>
              <a:gd name="connsiteY128" fmla="*/ 42863 h 4756150"/>
              <a:gd name="connsiteX129" fmla="*/ 7732713 w 12191999"/>
              <a:gd name="connsiteY129" fmla="*/ 41804 h 4756150"/>
              <a:gd name="connsiteX130" fmla="*/ 7737475 w 12191999"/>
              <a:gd name="connsiteY130" fmla="*/ 41275 h 4756150"/>
              <a:gd name="connsiteX131" fmla="*/ 7746471 w 12191999"/>
              <a:gd name="connsiteY131" fmla="*/ 40746 h 4756150"/>
              <a:gd name="connsiteX132" fmla="*/ 7755996 w 12191999"/>
              <a:gd name="connsiteY132" fmla="*/ 41804 h 4756150"/>
              <a:gd name="connsiteX133" fmla="*/ 7764992 w 12191999"/>
              <a:gd name="connsiteY133" fmla="*/ 43921 h 4756150"/>
              <a:gd name="connsiteX134" fmla="*/ 7775046 w 12191999"/>
              <a:gd name="connsiteY134" fmla="*/ 46567 h 4756150"/>
              <a:gd name="connsiteX135" fmla="*/ 7784571 w 12191999"/>
              <a:gd name="connsiteY135" fmla="*/ 50800 h 4756150"/>
              <a:gd name="connsiteX136" fmla="*/ 7794096 w 12191999"/>
              <a:gd name="connsiteY136" fmla="*/ 55033 h 4756150"/>
              <a:gd name="connsiteX137" fmla="*/ 7803621 w 12191999"/>
              <a:gd name="connsiteY137" fmla="*/ 60325 h 4756150"/>
              <a:gd name="connsiteX138" fmla="*/ 7813675 w 12191999"/>
              <a:gd name="connsiteY138" fmla="*/ 65617 h 4756150"/>
              <a:gd name="connsiteX139" fmla="*/ 7822671 w 12191999"/>
              <a:gd name="connsiteY139" fmla="*/ 72496 h 4756150"/>
              <a:gd name="connsiteX140" fmla="*/ 7841721 w 12191999"/>
              <a:gd name="connsiteY140" fmla="*/ 85725 h 4756150"/>
              <a:gd name="connsiteX141" fmla="*/ 7860771 w 12191999"/>
              <a:gd name="connsiteY141" fmla="*/ 100542 h 4756150"/>
              <a:gd name="connsiteX142" fmla="*/ 7870296 w 12191999"/>
              <a:gd name="connsiteY142" fmla="*/ 97367 h 4756150"/>
              <a:gd name="connsiteX143" fmla="*/ 7880350 w 12191999"/>
              <a:gd name="connsiteY143" fmla="*/ 93133 h 4756150"/>
              <a:gd name="connsiteX144" fmla="*/ 7889875 w 12191999"/>
              <a:gd name="connsiteY144" fmla="*/ 88371 h 4756150"/>
              <a:gd name="connsiteX145" fmla="*/ 7899400 w 12191999"/>
              <a:gd name="connsiteY145" fmla="*/ 84137 h 4756150"/>
              <a:gd name="connsiteX146" fmla="*/ 7918450 w 12191999"/>
              <a:gd name="connsiteY146" fmla="*/ 75142 h 4756150"/>
              <a:gd name="connsiteX147" fmla="*/ 7927975 w 12191999"/>
              <a:gd name="connsiteY147" fmla="*/ 70908 h 4756150"/>
              <a:gd name="connsiteX148" fmla="*/ 7938029 w 12191999"/>
              <a:gd name="connsiteY148" fmla="*/ 66675 h 4756150"/>
              <a:gd name="connsiteX149" fmla="*/ 7948084 w 12191999"/>
              <a:gd name="connsiteY149" fmla="*/ 63500 h 4756150"/>
              <a:gd name="connsiteX150" fmla="*/ 7958138 w 12191999"/>
              <a:gd name="connsiteY150" fmla="*/ 61383 h 4756150"/>
              <a:gd name="connsiteX151" fmla="*/ 7968721 w 12191999"/>
              <a:gd name="connsiteY151" fmla="*/ 59796 h 4756150"/>
              <a:gd name="connsiteX152" fmla="*/ 7974542 w 12191999"/>
              <a:gd name="connsiteY152" fmla="*/ 59796 h 4756150"/>
              <a:gd name="connsiteX153" fmla="*/ 7979834 w 12191999"/>
              <a:gd name="connsiteY153" fmla="*/ 59796 h 4756150"/>
              <a:gd name="connsiteX154" fmla="*/ 7985125 w 12191999"/>
              <a:gd name="connsiteY154" fmla="*/ 60325 h 4756150"/>
              <a:gd name="connsiteX155" fmla="*/ 7990417 w 12191999"/>
              <a:gd name="connsiteY155" fmla="*/ 61383 h 4756150"/>
              <a:gd name="connsiteX156" fmla="*/ 7996767 w 12191999"/>
              <a:gd name="connsiteY156" fmla="*/ 62442 h 4756150"/>
              <a:gd name="connsiteX157" fmla="*/ 8002588 w 12191999"/>
              <a:gd name="connsiteY157" fmla="*/ 64029 h 4756150"/>
              <a:gd name="connsiteX158" fmla="*/ 8008409 w 12191999"/>
              <a:gd name="connsiteY158" fmla="*/ 66146 h 4756150"/>
              <a:gd name="connsiteX159" fmla="*/ 8014759 w 12191999"/>
              <a:gd name="connsiteY159" fmla="*/ 68792 h 4756150"/>
              <a:gd name="connsiteX160" fmla="*/ 8020579 w 12191999"/>
              <a:gd name="connsiteY160" fmla="*/ 71967 h 4756150"/>
              <a:gd name="connsiteX161" fmla="*/ 8026929 w 12191999"/>
              <a:gd name="connsiteY161" fmla="*/ 75671 h 4756150"/>
              <a:gd name="connsiteX162" fmla="*/ 8038042 w 12191999"/>
              <a:gd name="connsiteY162" fmla="*/ 73025 h 4756150"/>
              <a:gd name="connsiteX163" fmla="*/ 8048096 w 12191999"/>
              <a:gd name="connsiteY163" fmla="*/ 70379 h 4756150"/>
              <a:gd name="connsiteX164" fmla="*/ 8059209 w 12191999"/>
              <a:gd name="connsiteY164" fmla="*/ 67733 h 4756150"/>
              <a:gd name="connsiteX165" fmla="*/ 8069263 w 12191999"/>
              <a:gd name="connsiteY165" fmla="*/ 66146 h 4756150"/>
              <a:gd name="connsiteX166" fmla="*/ 8080375 w 12191999"/>
              <a:gd name="connsiteY166" fmla="*/ 64558 h 4756150"/>
              <a:gd name="connsiteX167" fmla="*/ 8090959 w 12191999"/>
              <a:gd name="connsiteY167" fmla="*/ 63500 h 4756150"/>
              <a:gd name="connsiteX168" fmla="*/ 8113713 w 12191999"/>
              <a:gd name="connsiteY168" fmla="*/ 62442 h 4756150"/>
              <a:gd name="connsiteX169" fmla="*/ 8135409 w 12191999"/>
              <a:gd name="connsiteY169" fmla="*/ 61913 h 4756150"/>
              <a:gd name="connsiteX170" fmla="*/ 8157634 w 12191999"/>
              <a:gd name="connsiteY170" fmla="*/ 62442 h 4756150"/>
              <a:gd name="connsiteX171" fmla="*/ 8179859 w 12191999"/>
              <a:gd name="connsiteY171" fmla="*/ 63500 h 4756150"/>
              <a:gd name="connsiteX172" fmla="*/ 8202613 w 12191999"/>
              <a:gd name="connsiteY172" fmla="*/ 65088 h 4756150"/>
              <a:gd name="connsiteX173" fmla="*/ 8247592 w 12191999"/>
              <a:gd name="connsiteY173" fmla="*/ 68263 h 4756150"/>
              <a:gd name="connsiteX174" fmla="*/ 8269817 w 12191999"/>
              <a:gd name="connsiteY174" fmla="*/ 70379 h 4756150"/>
              <a:gd name="connsiteX175" fmla="*/ 8292571 w 12191999"/>
              <a:gd name="connsiteY175" fmla="*/ 71967 h 4756150"/>
              <a:gd name="connsiteX176" fmla="*/ 8314796 w 12191999"/>
              <a:gd name="connsiteY176" fmla="*/ 72496 h 4756150"/>
              <a:gd name="connsiteX177" fmla="*/ 8337021 w 12191999"/>
              <a:gd name="connsiteY177" fmla="*/ 72496 h 4756150"/>
              <a:gd name="connsiteX178" fmla="*/ 8359246 w 12191999"/>
              <a:gd name="connsiteY178" fmla="*/ 71967 h 4756150"/>
              <a:gd name="connsiteX179" fmla="*/ 8380942 w 12191999"/>
              <a:gd name="connsiteY179" fmla="*/ 69321 h 4756150"/>
              <a:gd name="connsiteX180" fmla="*/ 8386234 w 12191999"/>
              <a:gd name="connsiteY180" fmla="*/ 68792 h 4756150"/>
              <a:gd name="connsiteX181" fmla="*/ 8391525 w 12191999"/>
              <a:gd name="connsiteY181" fmla="*/ 69321 h 4756150"/>
              <a:gd name="connsiteX182" fmla="*/ 8395758 w 12191999"/>
              <a:gd name="connsiteY182" fmla="*/ 70379 h 4756150"/>
              <a:gd name="connsiteX183" fmla="*/ 8399462 w 12191999"/>
              <a:gd name="connsiteY183" fmla="*/ 71967 h 4756150"/>
              <a:gd name="connsiteX184" fmla="*/ 8402638 w 12191999"/>
              <a:gd name="connsiteY184" fmla="*/ 73554 h 4756150"/>
              <a:gd name="connsiteX185" fmla="*/ 8405283 w 12191999"/>
              <a:gd name="connsiteY185" fmla="*/ 75671 h 4756150"/>
              <a:gd name="connsiteX186" fmla="*/ 8407929 w 12191999"/>
              <a:gd name="connsiteY186" fmla="*/ 78317 h 4756150"/>
              <a:gd name="connsiteX187" fmla="*/ 8410046 w 12191999"/>
              <a:gd name="connsiteY187" fmla="*/ 81492 h 4756150"/>
              <a:gd name="connsiteX188" fmla="*/ 8412162 w 12191999"/>
              <a:gd name="connsiteY188" fmla="*/ 85196 h 4756150"/>
              <a:gd name="connsiteX189" fmla="*/ 8413221 w 12191999"/>
              <a:gd name="connsiteY189" fmla="*/ 88900 h 4756150"/>
              <a:gd name="connsiteX190" fmla="*/ 8414808 w 12191999"/>
              <a:gd name="connsiteY190" fmla="*/ 97896 h 4756150"/>
              <a:gd name="connsiteX191" fmla="*/ 8415867 w 12191999"/>
              <a:gd name="connsiteY191" fmla="*/ 106892 h 4756150"/>
              <a:gd name="connsiteX192" fmla="*/ 8416396 w 12191999"/>
              <a:gd name="connsiteY192" fmla="*/ 117475 h 4756150"/>
              <a:gd name="connsiteX193" fmla="*/ 8432271 w 12191999"/>
              <a:gd name="connsiteY193" fmla="*/ 112183 h 4756150"/>
              <a:gd name="connsiteX194" fmla="*/ 8447617 w 12191999"/>
              <a:gd name="connsiteY194" fmla="*/ 105833 h 4756150"/>
              <a:gd name="connsiteX195" fmla="*/ 8479896 w 12191999"/>
              <a:gd name="connsiteY195" fmla="*/ 94192 h 4756150"/>
              <a:gd name="connsiteX196" fmla="*/ 8495771 w 12191999"/>
              <a:gd name="connsiteY196" fmla="*/ 88371 h 4756150"/>
              <a:gd name="connsiteX197" fmla="*/ 8512175 w 12191999"/>
              <a:gd name="connsiteY197" fmla="*/ 83608 h 4756150"/>
              <a:gd name="connsiteX198" fmla="*/ 8528050 w 12191999"/>
              <a:gd name="connsiteY198" fmla="*/ 79375 h 4756150"/>
              <a:gd name="connsiteX199" fmla="*/ 8544454 w 12191999"/>
              <a:gd name="connsiteY199" fmla="*/ 76200 h 4756150"/>
              <a:gd name="connsiteX200" fmla="*/ 8552921 w 12191999"/>
              <a:gd name="connsiteY200" fmla="*/ 75142 h 4756150"/>
              <a:gd name="connsiteX201" fmla="*/ 8561388 w 12191999"/>
              <a:gd name="connsiteY201" fmla="*/ 74613 h 4756150"/>
              <a:gd name="connsiteX202" fmla="*/ 8569325 w 12191999"/>
              <a:gd name="connsiteY202" fmla="*/ 74083 h 4756150"/>
              <a:gd name="connsiteX203" fmla="*/ 8578321 w 12191999"/>
              <a:gd name="connsiteY203" fmla="*/ 74613 h 4756150"/>
              <a:gd name="connsiteX204" fmla="*/ 8586788 w 12191999"/>
              <a:gd name="connsiteY204" fmla="*/ 74613 h 4756150"/>
              <a:gd name="connsiteX205" fmla="*/ 8595783 w 12191999"/>
              <a:gd name="connsiteY205" fmla="*/ 75671 h 4756150"/>
              <a:gd name="connsiteX206" fmla="*/ 8604250 w 12191999"/>
              <a:gd name="connsiteY206" fmla="*/ 77258 h 4756150"/>
              <a:gd name="connsiteX207" fmla="*/ 8613246 w 12191999"/>
              <a:gd name="connsiteY207" fmla="*/ 78846 h 4756150"/>
              <a:gd name="connsiteX208" fmla="*/ 8621712 w 12191999"/>
              <a:gd name="connsiteY208" fmla="*/ 81492 h 4756150"/>
              <a:gd name="connsiteX209" fmla="*/ 8631238 w 12191999"/>
              <a:gd name="connsiteY209" fmla="*/ 84667 h 4756150"/>
              <a:gd name="connsiteX210" fmla="*/ 8640233 w 12191999"/>
              <a:gd name="connsiteY210" fmla="*/ 87842 h 4756150"/>
              <a:gd name="connsiteX211" fmla="*/ 8649229 w 12191999"/>
              <a:gd name="connsiteY211" fmla="*/ 92604 h 4756150"/>
              <a:gd name="connsiteX212" fmla="*/ 8658754 w 12191999"/>
              <a:gd name="connsiteY212" fmla="*/ 97367 h 4756150"/>
              <a:gd name="connsiteX213" fmla="*/ 8667750 w 12191999"/>
              <a:gd name="connsiteY213" fmla="*/ 103187 h 4756150"/>
              <a:gd name="connsiteX214" fmla="*/ 8677804 w 12191999"/>
              <a:gd name="connsiteY214" fmla="*/ 109008 h 4756150"/>
              <a:gd name="connsiteX215" fmla="*/ 8687329 w 12191999"/>
              <a:gd name="connsiteY215" fmla="*/ 116417 h 4756150"/>
              <a:gd name="connsiteX216" fmla="*/ 8705321 w 12191999"/>
              <a:gd name="connsiteY216" fmla="*/ 113242 h 4756150"/>
              <a:gd name="connsiteX217" fmla="*/ 8723842 w 12191999"/>
              <a:gd name="connsiteY217" fmla="*/ 110596 h 4756150"/>
              <a:gd name="connsiteX218" fmla="*/ 8742362 w 12191999"/>
              <a:gd name="connsiteY218" fmla="*/ 107950 h 4756150"/>
              <a:gd name="connsiteX219" fmla="*/ 8760354 w 12191999"/>
              <a:gd name="connsiteY219" fmla="*/ 106362 h 4756150"/>
              <a:gd name="connsiteX220" fmla="*/ 8778875 w 12191999"/>
              <a:gd name="connsiteY220" fmla="*/ 105833 h 4756150"/>
              <a:gd name="connsiteX221" fmla="*/ 8797396 w 12191999"/>
              <a:gd name="connsiteY221" fmla="*/ 105304 h 4756150"/>
              <a:gd name="connsiteX222" fmla="*/ 8816446 w 12191999"/>
              <a:gd name="connsiteY222" fmla="*/ 105833 h 4756150"/>
              <a:gd name="connsiteX223" fmla="*/ 8834967 w 12191999"/>
              <a:gd name="connsiteY223" fmla="*/ 106892 h 4756150"/>
              <a:gd name="connsiteX224" fmla="*/ 8854017 w 12191999"/>
              <a:gd name="connsiteY224" fmla="*/ 108479 h 4756150"/>
              <a:gd name="connsiteX225" fmla="*/ 8872538 w 12191999"/>
              <a:gd name="connsiteY225" fmla="*/ 111654 h 4756150"/>
              <a:gd name="connsiteX226" fmla="*/ 8891588 w 12191999"/>
              <a:gd name="connsiteY226" fmla="*/ 114829 h 4756150"/>
              <a:gd name="connsiteX227" fmla="*/ 8910638 w 12191999"/>
              <a:gd name="connsiteY227" fmla="*/ 119062 h 4756150"/>
              <a:gd name="connsiteX228" fmla="*/ 8930217 w 12191999"/>
              <a:gd name="connsiteY228" fmla="*/ 123825 h 4756150"/>
              <a:gd name="connsiteX229" fmla="*/ 8948738 w 12191999"/>
              <a:gd name="connsiteY229" fmla="*/ 130704 h 4756150"/>
              <a:gd name="connsiteX230" fmla="*/ 8968317 w 12191999"/>
              <a:gd name="connsiteY230" fmla="*/ 137583 h 4756150"/>
              <a:gd name="connsiteX231" fmla="*/ 8987896 w 12191999"/>
              <a:gd name="connsiteY231" fmla="*/ 145521 h 4756150"/>
              <a:gd name="connsiteX232" fmla="*/ 8992129 w 12191999"/>
              <a:gd name="connsiteY232" fmla="*/ 143933 h 4756150"/>
              <a:gd name="connsiteX233" fmla="*/ 8995833 w 12191999"/>
              <a:gd name="connsiteY233" fmla="*/ 142346 h 4756150"/>
              <a:gd name="connsiteX234" fmla="*/ 9002712 w 12191999"/>
              <a:gd name="connsiteY234" fmla="*/ 138642 h 4756150"/>
              <a:gd name="connsiteX235" fmla="*/ 9009592 w 12191999"/>
              <a:gd name="connsiteY235" fmla="*/ 133879 h 4756150"/>
              <a:gd name="connsiteX236" fmla="*/ 9016471 w 12191999"/>
              <a:gd name="connsiteY236" fmla="*/ 129646 h 4756150"/>
              <a:gd name="connsiteX237" fmla="*/ 9020175 w 12191999"/>
              <a:gd name="connsiteY237" fmla="*/ 127529 h 4756150"/>
              <a:gd name="connsiteX238" fmla="*/ 9023879 w 12191999"/>
              <a:gd name="connsiteY238" fmla="*/ 125942 h 4756150"/>
              <a:gd name="connsiteX239" fmla="*/ 9027583 w 12191999"/>
              <a:gd name="connsiteY239" fmla="*/ 124883 h 4756150"/>
              <a:gd name="connsiteX240" fmla="*/ 9031817 w 12191999"/>
              <a:gd name="connsiteY240" fmla="*/ 124354 h 4756150"/>
              <a:gd name="connsiteX241" fmla="*/ 9036050 w 12191999"/>
              <a:gd name="connsiteY241" fmla="*/ 124883 h 4756150"/>
              <a:gd name="connsiteX242" fmla="*/ 9040283 w 12191999"/>
              <a:gd name="connsiteY242" fmla="*/ 125942 h 4756150"/>
              <a:gd name="connsiteX243" fmla="*/ 9045046 w 12191999"/>
              <a:gd name="connsiteY243" fmla="*/ 128058 h 4756150"/>
              <a:gd name="connsiteX244" fmla="*/ 9050867 w 12191999"/>
              <a:gd name="connsiteY244" fmla="*/ 131233 h 4756150"/>
              <a:gd name="connsiteX245" fmla="*/ 9055629 w 12191999"/>
              <a:gd name="connsiteY245" fmla="*/ 128588 h 4756150"/>
              <a:gd name="connsiteX246" fmla="*/ 9060392 w 12191999"/>
              <a:gd name="connsiteY246" fmla="*/ 127529 h 4756150"/>
              <a:gd name="connsiteX247" fmla="*/ 9065683 w 12191999"/>
              <a:gd name="connsiteY247" fmla="*/ 126471 h 4756150"/>
              <a:gd name="connsiteX248" fmla="*/ 9070975 w 12191999"/>
              <a:gd name="connsiteY248" fmla="*/ 126471 h 4756150"/>
              <a:gd name="connsiteX249" fmla="*/ 9075738 w 12191999"/>
              <a:gd name="connsiteY249" fmla="*/ 127000 h 4756150"/>
              <a:gd name="connsiteX250" fmla="*/ 9080500 w 12191999"/>
              <a:gd name="connsiteY250" fmla="*/ 128058 h 4756150"/>
              <a:gd name="connsiteX251" fmla="*/ 9085792 w 12191999"/>
              <a:gd name="connsiteY251" fmla="*/ 130175 h 4756150"/>
              <a:gd name="connsiteX252" fmla="*/ 9091083 w 12191999"/>
              <a:gd name="connsiteY252" fmla="*/ 132292 h 4756150"/>
              <a:gd name="connsiteX253" fmla="*/ 9100608 w 12191999"/>
              <a:gd name="connsiteY253" fmla="*/ 137054 h 4756150"/>
              <a:gd name="connsiteX254" fmla="*/ 9110662 w 12191999"/>
              <a:gd name="connsiteY254" fmla="*/ 142346 h 4756150"/>
              <a:gd name="connsiteX255" fmla="*/ 9130771 w 12191999"/>
              <a:gd name="connsiteY255" fmla="*/ 155046 h 4756150"/>
              <a:gd name="connsiteX256" fmla="*/ 9163050 w 12191999"/>
              <a:gd name="connsiteY256" fmla="*/ 145521 h 4756150"/>
              <a:gd name="connsiteX257" fmla="*/ 9169929 w 12191999"/>
              <a:gd name="connsiteY257" fmla="*/ 142346 h 4756150"/>
              <a:gd name="connsiteX258" fmla="*/ 9176279 w 12191999"/>
              <a:gd name="connsiteY258" fmla="*/ 140229 h 4756150"/>
              <a:gd name="connsiteX259" fmla="*/ 9182629 w 12191999"/>
              <a:gd name="connsiteY259" fmla="*/ 138113 h 4756150"/>
              <a:gd name="connsiteX260" fmla="*/ 9190038 w 12191999"/>
              <a:gd name="connsiteY260" fmla="*/ 137054 h 4756150"/>
              <a:gd name="connsiteX261" fmla="*/ 9196388 w 12191999"/>
              <a:gd name="connsiteY261" fmla="*/ 136525 h 4756150"/>
              <a:gd name="connsiteX262" fmla="*/ 9203267 w 12191999"/>
              <a:gd name="connsiteY262" fmla="*/ 135996 h 4756150"/>
              <a:gd name="connsiteX263" fmla="*/ 9210146 w 12191999"/>
              <a:gd name="connsiteY263" fmla="*/ 136525 h 4756150"/>
              <a:gd name="connsiteX264" fmla="*/ 9217025 w 12191999"/>
              <a:gd name="connsiteY264" fmla="*/ 137054 h 4756150"/>
              <a:gd name="connsiteX265" fmla="*/ 9231312 w 12191999"/>
              <a:gd name="connsiteY265" fmla="*/ 139171 h 4756150"/>
              <a:gd name="connsiteX266" fmla="*/ 9245600 w 12191999"/>
              <a:gd name="connsiteY266" fmla="*/ 142346 h 4756150"/>
              <a:gd name="connsiteX267" fmla="*/ 9259888 w 12191999"/>
              <a:gd name="connsiteY267" fmla="*/ 146050 h 4756150"/>
              <a:gd name="connsiteX268" fmla="*/ 9274704 w 12191999"/>
              <a:gd name="connsiteY268" fmla="*/ 150813 h 4756150"/>
              <a:gd name="connsiteX269" fmla="*/ 9289521 w 12191999"/>
              <a:gd name="connsiteY269" fmla="*/ 155046 h 4756150"/>
              <a:gd name="connsiteX270" fmla="*/ 9303808 w 12191999"/>
              <a:gd name="connsiteY270" fmla="*/ 158221 h 4756150"/>
              <a:gd name="connsiteX271" fmla="*/ 9318096 w 12191999"/>
              <a:gd name="connsiteY271" fmla="*/ 161396 h 4756150"/>
              <a:gd name="connsiteX272" fmla="*/ 9324975 w 12191999"/>
              <a:gd name="connsiteY272" fmla="*/ 162454 h 4756150"/>
              <a:gd name="connsiteX273" fmla="*/ 9332383 w 12191999"/>
              <a:gd name="connsiteY273" fmla="*/ 162983 h 4756150"/>
              <a:gd name="connsiteX274" fmla="*/ 9339262 w 12191999"/>
              <a:gd name="connsiteY274" fmla="*/ 163513 h 4756150"/>
              <a:gd name="connsiteX275" fmla="*/ 9346142 w 12191999"/>
              <a:gd name="connsiteY275" fmla="*/ 163513 h 4756150"/>
              <a:gd name="connsiteX276" fmla="*/ 9353550 w 12191999"/>
              <a:gd name="connsiteY276" fmla="*/ 162983 h 4756150"/>
              <a:gd name="connsiteX277" fmla="*/ 9360429 w 12191999"/>
              <a:gd name="connsiteY277" fmla="*/ 161925 h 4756150"/>
              <a:gd name="connsiteX278" fmla="*/ 9366779 w 12191999"/>
              <a:gd name="connsiteY278" fmla="*/ 160338 h 4756150"/>
              <a:gd name="connsiteX279" fmla="*/ 9374188 w 12191999"/>
              <a:gd name="connsiteY279" fmla="*/ 158221 h 4756150"/>
              <a:gd name="connsiteX280" fmla="*/ 9380538 w 12191999"/>
              <a:gd name="connsiteY280" fmla="*/ 155575 h 4756150"/>
              <a:gd name="connsiteX281" fmla="*/ 9386888 w 12191999"/>
              <a:gd name="connsiteY281" fmla="*/ 151871 h 4756150"/>
              <a:gd name="connsiteX282" fmla="*/ 9390592 w 12191999"/>
              <a:gd name="connsiteY282" fmla="*/ 150283 h 4756150"/>
              <a:gd name="connsiteX283" fmla="*/ 9393767 w 12191999"/>
              <a:gd name="connsiteY283" fmla="*/ 150283 h 4756150"/>
              <a:gd name="connsiteX284" fmla="*/ 9396412 w 12191999"/>
              <a:gd name="connsiteY284" fmla="*/ 151342 h 4756150"/>
              <a:gd name="connsiteX285" fmla="*/ 9398529 w 12191999"/>
              <a:gd name="connsiteY285" fmla="*/ 153458 h 4756150"/>
              <a:gd name="connsiteX286" fmla="*/ 9400646 w 12191999"/>
              <a:gd name="connsiteY286" fmla="*/ 156104 h 4756150"/>
              <a:gd name="connsiteX287" fmla="*/ 9402762 w 12191999"/>
              <a:gd name="connsiteY287" fmla="*/ 159808 h 4756150"/>
              <a:gd name="connsiteX288" fmla="*/ 9406467 w 12191999"/>
              <a:gd name="connsiteY288" fmla="*/ 168804 h 4756150"/>
              <a:gd name="connsiteX289" fmla="*/ 9413875 w 12191999"/>
              <a:gd name="connsiteY289" fmla="*/ 190500 h 4756150"/>
              <a:gd name="connsiteX290" fmla="*/ 9418108 w 12191999"/>
              <a:gd name="connsiteY290" fmla="*/ 200554 h 4756150"/>
              <a:gd name="connsiteX291" fmla="*/ 9420225 w 12191999"/>
              <a:gd name="connsiteY291" fmla="*/ 204787 h 4756150"/>
              <a:gd name="connsiteX292" fmla="*/ 9422871 w 12191999"/>
              <a:gd name="connsiteY292" fmla="*/ 208492 h 4756150"/>
              <a:gd name="connsiteX293" fmla="*/ 9424988 w 12191999"/>
              <a:gd name="connsiteY293" fmla="*/ 204258 h 4756150"/>
              <a:gd name="connsiteX294" fmla="*/ 9430279 w 12191999"/>
              <a:gd name="connsiteY294" fmla="*/ 205317 h 4756150"/>
              <a:gd name="connsiteX295" fmla="*/ 9433454 w 12191999"/>
              <a:gd name="connsiteY295" fmla="*/ 193146 h 4756150"/>
              <a:gd name="connsiteX296" fmla="*/ 9436629 w 12191999"/>
              <a:gd name="connsiteY296" fmla="*/ 179917 h 4756150"/>
              <a:gd name="connsiteX297" fmla="*/ 9440333 w 12191999"/>
              <a:gd name="connsiteY297" fmla="*/ 166688 h 4756150"/>
              <a:gd name="connsiteX298" fmla="*/ 9441921 w 12191999"/>
              <a:gd name="connsiteY298" fmla="*/ 160867 h 4756150"/>
              <a:gd name="connsiteX299" fmla="*/ 9444567 w 12191999"/>
              <a:gd name="connsiteY299" fmla="*/ 155575 h 4756150"/>
              <a:gd name="connsiteX300" fmla="*/ 9447212 w 12191999"/>
              <a:gd name="connsiteY300" fmla="*/ 150813 h 4756150"/>
              <a:gd name="connsiteX301" fmla="*/ 9450917 w 12191999"/>
              <a:gd name="connsiteY301" fmla="*/ 146579 h 4756150"/>
              <a:gd name="connsiteX302" fmla="*/ 9455150 w 12191999"/>
              <a:gd name="connsiteY302" fmla="*/ 143404 h 4756150"/>
              <a:gd name="connsiteX303" fmla="*/ 9457267 w 12191999"/>
              <a:gd name="connsiteY303" fmla="*/ 142346 h 4756150"/>
              <a:gd name="connsiteX304" fmla="*/ 9459383 w 12191999"/>
              <a:gd name="connsiteY304" fmla="*/ 141288 h 4756150"/>
              <a:gd name="connsiteX305" fmla="*/ 9462029 w 12191999"/>
              <a:gd name="connsiteY305" fmla="*/ 140758 h 4756150"/>
              <a:gd name="connsiteX306" fmla="*/ 9464675 w 12191999"/>
              <a:gd name="connsiteY306" fmla="*/ 140758 h 4756150"/>
              <a:gd name="connsiteX307" fmla="*/ 9467850 w 12191999"/>
              <a:gd name="connsiteY307" fmla="*/ 140758 h 4756150"/>
              <a:gd name="connsiteX308" fmla="*/ 9471025 w 12191999"/>
              <a:gd name="connsiteY308" fmla="*/ 141288 h 4756150"/>
              <a:gd name="connsiteX309" fmla="*/ 9478433 w 12191999"/>
              <a:gd name="connsiteY309" fmla="*/ 143404 h 4756150"/>
              <a:gd name="connsiteX310" fmla="*/ 9486371 w 12191999"/>
              <a:gd name="connsiteY310" fmla="*/ 147108 h 4756150"/>
              <a:gd name="connsiteX311" fmla="*/ 9491662 w 12191999"/>
              <a:gd name="connsiteY311" fmla="*/ 150283 h 4756150"/>
              <a:gd name="connsiteX312" fmla="*/ 9495367 w 12191999"/>
              <a:gd name="connsiteY312" fmla="*/ 153458 h 4756150"/>
              <a:gd name="connsiteX313" fmla="*/ 9498542 w 12191999"/>
              <a:gd name="connsiteY313" fmla="*/ 157163 h 4756150"/>
              <a:gd name="connsiteX314" fmla="*/ 9500129 w 12191999"/>
              <a:gd name="connsiteY314" fmla="*/ 160867 h 4756150"/>
              <a:gd name="connsiteX315" fmla="*/ 9501717 w 12191999"/>
              <a:gd name="connsiteY315" fmla="*/ 164571 h 4756150"/>
              <a:gd name="connsiteX316" fmla="*/ 9502246 w 12191999"/>
              <a:gd name="connsiteY316" fmla="*/ 168275 h 4756150"/>
              <a:gd name="connsiteX317" fmla="*/ 9502246 w 12191999"/>
              <a:gd name="connsiteY317" fmla="*/ 173038 h 4756150"/>
              <a:gd name="connsiteX318" fmla="*/ 9501717 w 12191999"/>
              <a:gd name="connsiteY318" fmla="*/ 177271 h 4756150"/>
              <a:gd name="connsiteX319" fmla="*/ 9499600 w 12191999"/>
              <a:gd name="connsiteY319" fmla="*/ 185738 h 4756150"/>
              <a:gd name="connsiteX320" fmla="*/ 9497483 w 12191999"/>
              <a:gd name="connsiteY320" fmla="*/ 194733 h 4756150"/>
              <a:gd name="connsiteX321" fmla="*/ 9495896 w 12191999"/>
              <a:gd name="connsiteY321" fmla="*/ 203200 h 4756150"/>
              <a:gd name="connsiteX322" fmla="*/ 9495367 w 12191999"/>
              <a:gd name="connsiteY322" fmla="*/ 207433 h 4756150"/>
              <a:gd name="connsiteX323" fmla="*/ 9495367 w 12191999"/>
              <a:gd name="connsiteY323" fmla="*/ 211667 h 4756150"/>
              <a:gd name="connsiteX324" fmla="*/ 9504362 w 12191999"/>
              <a:gd name="connsiteY324" fmla="*/ 207962 h 4756150"/>
              <a:gd name="connsiteX325" fmla="*/ 9513358 w 12191999"/>
              <a:gd name="connsiteY325" fmla="*/ 203729 h 4756150"/>
              <a:gd name="connsiteX326" fmla="*/ 9530821 w 12191999"/>
              <a:gd name="connsiteY326" fmla="*/ 195792 h 4756150"/>
              <a:gd name="connsiteX327" fmla="*/ 9547754 w 12191999"/>
              <a:gd name="connsiteY327" fmla="*/ 187854 h 4756150"/>
              <a:gd name="connsiteX328" fmla="*/ 9557279 w 12191999"/>
              <a:gd name="connsiteY328" fmla="*/ 184679 h 4756150"/>
              <a:gd name="connsiteX329" fmla="*/ 9565746 w 12191999"/>
              <a:gd name="connsiteY329" fmla="*/ 182033 h 4756150"/>
              <a:gd name="connsiteX330" fmla="*/ 9575271 w 12191999"/>
              <a:gd name="connsiteY330" fmla="*/ 179388 h 4756150"/>
              <a:gd name="connsiteX331" fmla="*/ 9584796 w 12191999"/>
              <a:gd name="connsiteY331" fmla="*/ 178329 h 4756150"/>
              <a:gd name="connsiteX332" fmla="*/ 9594321 w 12191999"/>
              <a:gd name="connsiteY332" fmla="*/ 177271 h 4756150"/>
              <a:gd name="connsiteX333" fmla="*/ 9604375 w 12191999"/>
              <a:gd name="connsiteY333" fmla="*/ 177800 h 4756150"/>
              <a:gd name="connsiteX334" fmla="*/ 9614429 w 12191999"/>
              <a:gd name="connsiteY334" fmla="*/ 179388 h 4756150"/>
              <a:gd name="connsiteX335" fmla="*/ 9625012 w 12191999"/>
              <a:gd name="connsiteY335" fmla="*/ 182033 h 4756150"/>
              <a:gd name="connsiteX336" fmla="*/ 9636125 w 12191999"/>
              <a:gd name="connsiteY336" fmla="*/ 185738 h 4756150"/>
              <a:gd name="connsiteX337" fmla="*/ 9646708 w 12191999"/>
              <a:gd name="connsiteY337" fmla="*/ 191558 h 4756150"/>
              <a:gd name="connsiteX338" fmla="*/ 9654646 w 12191999"/>
              <a:gd name="connsiteY338" fmla="*/ 196850 h 4756150"/>
              <a:gd name="connsiteX339" fmla="*/ 9662054 w 12191999"/>
              <a:gd name="connsiteY339" fmla="*/ 200554 h 4756150"/>
              <a:gd name="connsiteX340" fmla="*/ 9669992 w 12191999"/>
              <a:gd name="connsiteY340" fmla="*/ 202671 h 4756150"/>
              <a:gd name="connsiteX341" fmla="*/ 9677400 w 12191999"/>
              <a:gd name="connsiteY341" fmla="*/ 204258 h 4756150"/>
              <a:gd name="connsiteX342" fmla="*/ 9684279 w 12191999"/>
              <a:gd name="connsiteY342" fmla="*/ 205317 h 4756150"/>
              <a:gd name="connsiteX343" fmla="*/ 9692217 w 12191999"/>
              <a:gd name="connsiteY343" fmla="*/ 205846 h 4756150"/>
              <a:gd name="connsiteX344" fmla="*/ 9707033 w 12191999"/>
              <a:gd name="connsiteY344" fmla="*/ 205317 h 4756150"/>
              <a:gd name="connsiteX345" fmla="*/ 9721850 w 12191999"/>
              <a:gd name="connsiteY345" fmla="*/ 205317 h 4756150"/>
              <a:gd name="connsiteX346" fmla="*/ 9729788 w 12191999"/>
              <a:gd name="connsiteY346" fmla="*/ 205846 h 4756150"/>
              <a:gd name="connsiteX347" fmla="*/ 9737196 w 12191999"/>
              <a:gd name="connsiteY347" fmla="*/ 206904 h 4756150"/>
              <a:gd name="connsiteX348" fmla="*/ 9744604 w 12191999"/>
              <a:gd name="connsiteY348" fmla="*/ 209550 h 4756150"/>
              <a:gd name="connsiteX349" fmla="*/ 9752012 w 12191999"/>
              <a:gd name="connsiteY349" fmla="*/ 212196 h 4756150"/>
              <a:gd name="connsiteX350" fmla="*/ 9759421 w 12191999"/>
              <a:gd name="connsiteY350" fmla="*/ 216429 h 4756150"/>
              <a:gd name="connsiteX351" fmla="*/ 9766829 w 12191999"/>
              <a:gd name="connsiteY351" fmla="*/ 222250 h 4756150"/>
              <a:gd name="connsiteX352" fmla="*/ 9926108 w 12191999"/>
              <a:gd name="connsiteY352" fmla="*/ 230717 h 4756150"/>
              <a:gd name="connsiteX353" fmla="*/ 9942512 w 12191999"/>
              <a:gd name="connsiteY353" fmla="*/ 227012 h 4756150"/>
              <a:gd name="connsiteX354" fmla="*/ 9959446 w 12191999"/>
              <a:gd name="connsiteY354" fmla="*/ 224896 h 4756150"/>
              <a:gd name="connsiteX355" fmla="*/ 9976379 w 12191999"/>
              <a:gd name="connsiteY355" fmla="*/ 223308 h 4756150"/>
              <a:gd name="connsiteX356" fmla="*/ 9993312 w 12191999"/>
              <a:gd name="connsiteY356" fmla="*/ 222250 h 4756150"/>
              <a:gd name="connsiteX357" fmla="*/ 10010775 w 12191999"/>
              <a:gd name="connsiteY357" fmla="*/ 221721 h 4756150"/>
              <a:gd name="connsiteX358" fmla="*/ 10027708 w 12191999"/>
              <a:gd name="connsiteY358" fmla="*/ 221192 h 4756150"/>
              <a:gd name="connsiteX359" fmla="*/ 10062104 w 12191999"/>
              <a:gd name="connsiteY359" fmla="*/ 221721 h 4756150"/>
              <a:gd name="connsiteX360" fmla="*/ 10096500 w 12191999"/>
              <a:gd name="connsiteY360" fmla="*/ 223308 h 4756150"/>
              <a:gd name="connsiteX361" fmla="*/ 10131425 w 12191999"/>
              <a:gd name="connsiteY361" fmla="*/ 224896 h 4756150"/>
              <a:gd name="connsiteX362" fmla="*/ 10165821 w 12191999"/>
              <a:gd name="connsiteY362" fmla="*/ 225954 h 4756150"/>
              <a:gd name="connsiteX363" fmla="*/ 10200217 w 12191999"/>
              <a:gd name="connsiteY363" fmla="*/ 226483 h 4756150"/>
              <a:gd name="connsiteX364" fmla="*/ 10207096 w 12191999"/>
              <a:gd name="connsiteY364" fmla="*/ 226483 h 4756150"/>
              <a:gd name="connsiteX365" fmla="*/ 10213446 w 12191999"/>
              <a:gd name="connsiteY365" fmla="*/ 227542 h 4756150"/>
              <a:gd name="connsiteX366" fmla="*/ 10219796 w 12191999"/>
              <a:gd name="connsiteY366" fmla="*/ 229129 h 4756150"/>
              <a:gd name="connsiteX367" fmla="*/ 10225617 w 12191999"/>
              <a:gd name="connsiteY367" fmla="*/ 230717 h 4756150"/>
              <a:gd name="connsiteX368" fmla="*/ 10231438 w 12191999"/>
              <a:gd name="connsiteY368" fmla="*/ 233362 h 4756150"/>
              <a:gd name="connsiteX369" fmla="*/ 10236729 w 12191999"/>
              <a:gd name="connsiteY369" fmla="*/ 236008 h 4756150"/>
              <a:gd name="connsiteX370" fmla="*/ 10242021 w 12191999"/>
              <a:gd name="connsiteY370" fmla="*/ 239183 h 4756150"/>
              <a:gd name="connsiteX371" fmla="*/ 10246783 w 12191999"/>
              <a:gd name="connsiteY371" fmla="*/ 243417 h 4756150"/>
              <a:gd name="connsiteX372" fmla="*/ 10251546 w 12191999"/>
              <a:gd name="connsiteY372" fmla="*/ 247650 h 4756150"/>
              <a:gd name="connsiteX373" fmla="*/ 10255250 w 12191999"/>
              <a:gd name="connsiteY373" fmla="*/ 253471 h 4756150"/>
              <a:gd name="connsiteX374" fmla="*/ 10258954 w 12191999"/>
              <a:gd name="connsiteY374" fmla="*/ 259292 h 4756150"/>
              <a:gd name="connsiteX375" fmla="*/ 10262658 w 12191999"/>
              <a:gd name="connsiteY375" fmla="*/ 265113 h 4756150"/>
              <a:gd name="connsiteX376" fmla="*/ 10265304 w 12191999"/>
              <a:gd name="connsiteY376" fmla="*/ 272521 h 4756150"/>
              <a:gd name="connsiteX377" fmla="*/ 10268479 w 12191999"/>
              <a:gd name="connsiteY377" fmla="*/ 279929 h 4756150"/>
              <a:gd name="connsiteX378" fmla="*/ 10270596 w 12191999"/>
              <a:gd name="connsiteY378" fmla="*/ 288925 h 4756150"/>
              <a:gd name="connsiteX379" fmla="*/ 10272712 w 12191999"/>
              <a:gd name="connsiteY379" fmla="*/ 297392 h 4756150"/>
              <a:gd name="connsiteX380" fmla="*/ 10290704 w 12191999"/>
              <a:gd name="connsiteY380" fmla="*/ 301096 h 4756150"/>
              <a:gd name="connsiteX381" fmla="*/ 10308696 w 12191999"/>
              <a:gd name="connsiteY381" fmla="*/ 305858 h 4756150"/>
              <a:gd name="connsiteX382" fmla="*/ 10326688 w 12191999"/>
              <a:gd name="connsiteY382" fmla="*/ 311150 h 4756150"/>
              <a:gd name="connsiteX383" fmla="*/ 10344150 w 12191999"/>
              <a:gd name="connsiteY383" fmla="*/ 316442 h 4756150"/>
              <a:gd name="connsiteX384" fmla="*/ 10362142 w 12191999"/>
              <a:gd name="connsiteY384" fmla="*/ 322792 h 4756150"/>
              <a:gd name="connsiteX385" fmla="*/ 10380133 w 12191999"/>
              <a:gd name="connsiteY385" fmla="*/ 329671 h 4756150"/>
              <a:gd name="connsiteX386" fmla="*/ 10416117 w 12191999"/>
              <a:gd name="connsiteY386" fmla="*/ 343429 h 4756150"/>
              <a:gd name="connsiteX387" fmla="*/ 10451571 w 12191999"/>
              <a:gd name="connsiteY387" fmla="*/ 358246 h 4756150"/>
              <a:gd name="connsiteX388" fmla="*/ 10487554 w 12191999"/>
              <a:gd name="connsiteY388" fmla="*/ 373592 h 4756150"/>
              <a:gd name="connsiteX389" fmla="*/ 10522479 w 12191999"/>
              <a:gd name="connsiteY389" fmla="*/ 388408 h 4756150"/>
              <a:gd name="connsiteX390" fmla="*/ 10558462 w 12191999"/>
              <a:gd name="connsiteY390" fmla="*/ 401638 h 4756150"/>
              <a:gd name="connsiteX391" fmla="*/ 10564283 w 12191999"/>
              <a:gd name="connsiteY391" fmla="*/ 398463 h 4756150"/>
              <a:gd name="connsiteX392" fmla="*/ 10570633 w 12191999"/>
              <a:gd name="connsiteY392" fmla="*/ 395817 h 4756150"/>
              <a:gd name="connsiteX393" fmla="*/ 10576983 w 12191999"/>
              <a:gd name="connsiteY393" fmla="*/ 393700 h 4756150"/>
              <a:gd name="connsiteX394" fmla="*/ 10582804 w 12191999"/>
              <a:gd name="connsiteY394" fmla="*/ 391583 h 4756150"/>
              <a:gd name="connsiteX395" fmla="*/ 10589683 w 12191999"/>
              <a:gd name="connsiteY395" fmla="*/ 389996 h 4756150"/>
              <a:gd name="connsiteX396" fmla="*/ 10596033 w 12191999"/>
              <a:gd name="connsiteY396" fmla="*/ 388938 h 4756150"/>
              <a:gd name="connsiteX397" fmla="*/ 10609792 w 12191999"/>
              <a:gd name="connsiteY397" fmla="*/ 387350 h 4756150"/>
              <a:gd name="connsiteX398" fmla="*/ 10623021 w 12191999"/>
              <a:gd name="connsiteY398" fmla="*/ 386821 h 4756150"/>
              <a:gd name="connsiteX399" fmla="*/ 10637308 w 12191999"/>
              <a:gd name="connsiteY399" fmla="*/ 386821 h 4756150"/>
              <a:gd name="connsiteX400" fmla="*/ 10651067 w 12191999"/>
              <a:gd name="connsiteY400" fmla="*/ 386821 h 4756150"/>
              <a:gd name="connsiteX401" fmla="*/ 10664825 w 12191999"/>
              <a:gd name="connsiteY401" fmla="*/ 386292 h 4756150"/>
              <a:gd name="connsiteX402" fmla="*/ 10672233 w 12191999"/>
              <a:gd name="connsiteY402" fmla="*/ 386292 h 4756150"/>
              <a:gd name="connsiteX403" fmla="*/ 10678583 w 12191999"/>
              <a:gd name="connsiteY403" fmla="*/ 386292 h 4756150"/>
              <a:gd name="connsiteX404" fmla="*/ 10692871 w 12191999"/>
              <a:gd name="connsiteY404" fmla="*/ 388408 h 4756150"/>
              <a:gd name="connsiteX405" fmla="*/ 10707158 w 12191999"/>
              <a:gd name="connsiteY405" fmla="*/ 391054 h 4756150"/>
              <a:gd name="connsiteX406" fmla="*/ 10720917 w 12191999"/>
              <a:gd name="connsiteY406" fmla="*/ 394758 h 4756150"/>
              <a:gd name="connsiteX407" fmla="*/ 10750021 w 12191999"/>
              <a:gd name="connsiteY407" fmla="*/ 403225 h 4756150"/>
              <a:gd name="connsiteX408" fmla="*/ 10763779 w 12191999"/>
              <a:gd name="connsiteY408" fmla="*/ 406929 h 4756150"/>
              <a:gd name="connsiteX409" fmla="*/ 10778067 w 12191999"/>
              <a:gd name="connsiteY409" fmla="*/ 411163 h 4756150"/>
              <a:gd name="connsiteX410" fmla="*/ 10792883 w 12191999"/>
              <a:gd name="connsiteY410" fmla="*/ 414338 h 4756150"/>
              <a:gd name="connsiteX411" fmla="*/ 10807171 w 12191999"/>
              <a:gd name="connsiteY411" fmla="*/ 416454 h 4756150"/>
              <a:gd name="connsiteX412" fmla="*/ 10813521 w 12191999"/>
              <a:gd name="connsiteY412" fmla="*/ 416983 h 4756150"/>
              <a:gd name="connsiteX413" fmla="*/ 10820400 w 12191999"/>
              <a:gd name="connsiteY413" fmla="*/ 417513 h 4756150"/>
              <a:gd name="connsiteX414" fmla="*/ 10827808 w 12191999"/>
              <a:gd name="connsiteY414" fmla="*/ 417513 h 4756150"/>
              <a:gd name="connsiteX415" fmla="*/ 10834158 w 12191999"/>
              <a:gd name="connsiteY415" fmla="*/ 416983 h 4756150"/>
              <a:gd name="connsiteX416" fmla="*/ 10841038 w 12191999"/>
              <a:gd name="connsiteY416" fmla="*/ 415925 h 4756150"/>
              <a:gd name="connsiteX417" fmla="*/ 10847917 w 12191999"/>
              <a:gd name="connsiteY417" fmla="*/ 414338 h 4756150"/>
              <a:gd name="connsiteX418" fmla="*/ 10854796 w 12191999"/>
              <a:gd name="connsiteY418" fmla="*/ 412221 h 4756150"/>
              <a:gd name="connsiteX419" fmla="*/ 10861146 w 12191999"/>
              <a:gd name="connsiteY419" fmla="*/ 409575 h 4756150"/>
              <a:gd name="connsiteX420" fmla="*/ 10868025 w 12191999"/>
              <a:gd name="connsiteY420" fmla="*/ 405871 h 4756150"/>
              <a:gd name="connsiteX421" fmla="*/ 10873846 w 12191999"/>
              <a:gd name="connsiteY421" fmla="*/ 401638 h 4756150"/>
              <a:gd name="connsiteX422" fmla="*/ 10880196 w 12191999"/>
              <a:gd name="connsiteY422" fmla="*/ 397404 h 4756150"/>
              <a:gd name="connsiteX423" fmla="*/ 10887075 w 12191999"/>
              <a:gd name="connsiteY423" fmla="*/ 392113 h 4756150"/>
              <a:gd name="connsiteX424" fmla="*/ 10890779 w 12191999"/>
              <a:gd name="connsiteY424" fmla="*/ 388938 h 4756150"/>
              <a:gd name="connsiteX425" fmla="*/ 10895012 w 12191999"/>
              <a:gd name="connsiteY425" fmla="*/ 386292 h 4756150"/>
              <a:gd name="connsiteX426" fmla="*/ 10899246 w 12191999"/>
              <a:gd name="connsiteY426" fmla="*/ 385233 h 4756150"/>
              <a:gd name="connsiteX427" fmla="*/ 10904538 w 12191999"/>
              <a:gd name="connsiteY427" fmla="*/ 384704 h 4756150"/>
              <a:gd name="connsiteX428" fmla="*/ 10910358 w 12191999"/>
              <a:gd name="connsiteY428" fmla="*/ 384704 h 4756150"/>
              <a:gd name="connsiteX429" fmla="*/ 10916179 w 12191999"/>
              <a:gd name="connsiteY429" fmla="*/ 385233 h 4756150"/>
              <a:gd name="connsiteX430" fmla="*/ 10922000 w 12191999"/>
              <a:gd name="connsiteY430" fmla="*/ 386821 h 4756150"/>
              <a:gd name="connsiteX431" fmla="*/ 10928350 w 12191999"/>
              <a:gd name="connsiteY431" fmla="*/ 389996 h 4756150"/>
              <a:gd name="connsiteX432" fmla="*/ 10934171 w 12191999"/>
              <a:gd name="connsiteY432" fmla="*/ 393171 h 4756150"/>
              <a:gd name="connsiteX433" fmla="*/ 10939992 w 12191999"/>
              <a:gd name="connsiteY433" fmla="*/ 396875 h 4756150"/>
              <a:gd name="connsiteX434" fmla="*/ 10946342 w 12191999"/>
              <a:gd name="connsiteY434" fmla="*/ 401638 h 4756150"/>
              <a:gd name="connsiteX435" fmla="*/ 10951633 w 12191999"/>
              <a:gd name="connsiteY435" fmla="*/ 406929 h 4756150"/>
              <a:gd name="connsiteX436" fmla="*/ 10956925 w 12191999"/>
              <a:gd name="connsiteY436" fmla="*/ 413808 h 4756150"/>
              <a:gd name="connsiteX437" fmla="*/ 10962217 w 12191999"/>
              <a:gd name="connsiteY437" fmla="*/ 421217 h 4756150"/>
              <a:gd name="connsiteX438" fmla="*/ 10967508 w 12191999"/>
              <a:gd name="connsiteY438" fmla="*/ 429683 h 4756150"/>
              <a:gd name="connsiteX439" fmla="*/ 10971212 w 12191999"/>
              <a:gd name="connsiteY439" fmla="*/ 438150 h 4756150"/>
              <a:gd name="connsiteX440" fmla="*/ 11008254 w 12191999"/>
              <a:gd name="connsiteY440" fmla="*/ 454554 h 4756150"/>
              <a:gd name="connsiteX441" fmla="*/ 11045296 w 12191999"/>
              <a:gd name="connsiteY441" fmla="*/ 471487 h 4756150"/>
              <a:gd name="connsiteX442" fmla="*/ 11063288 w 12191999"/>
              <a:gd name="connsiteY442" fmla="*/ 478896 h 4756150"/>
              <a:gd name="connsiteX443" fmla="*/ 11081808 w 12191999"/>
              <a:gd name="connsiteY443" fmla="*/ 486304 h 4756150"/>
              <a:gd name="connsiteX444" fmla="*/ 11100329 w 12191999"/>
              <a:gd name="connsiteY444" fmla="*/ 493712 h 4756150"/>
              <a:gd name="connsiteX445" fmla="*/ 11118850 w 12191999"/>
              <a:gd name="connsiteY445" fmla="*/ 500063 h 4756150"/>
              <a:gd name="connsiteX446" fmla="*/ 11137371 w 12191999"/>
              <a:gd name="connsiteY446" fmla="*/ 505883 h 4756150"/>
              <a:gd name="connsiteX447" fmla="*/ 11156421 w 12191999"/>
              <a:gd name="connsiteY447" fmla="*/ 511704 h 4756150"/>
              <a:gd name="connsiteX448" fmla="*/ 11174942 w 12191999"/>
              <a:gd name="connsiteY448" fmla="*/ 515938 h 4756150"/>
              <a:gd name="connsiteX449" fmla="*/ 11193462 w 12191999"/>
              <a:gd name="connsiteY449" fmla="*/ 519113 h 4756150"/>
              <a:gd name="connsiteX450" fmla="*/ 11211983 w 12191999"/>
              <a:gd name="connsiteY450" fmla="*/ 521229 h 4756150"/>
              <a:gd name="connsiteX451" fmla="*/ 11230504 w 12191999"/>
              <a:gd name="connsiteY451" fmla="*/ 522288 h 4756150"/>
              <a:gd name="connsiteX452" fmla="*/ 11239500 w 12191999"/>
              <a:gd name="connsiteY452" fmla="*/ 522288 h 4756150"/>
              <a:gd name="connsiteX453" fmla="*/ 11249025 w 12191999"/>
              <a:gd name="connsiteY453" fmla="*/ 522288 h 4756150"/>
              <a:gd name="connsiteX454" fmla="*/ 11258021 w 12191999"/>
              <a:gd name="connsiteY454" fmla="*/ 521758 h 4756150"/>
              <a:gd name="connsiteX455" fmla="*/ 11267546 w 12191999"/>
              <a:gd name="connsiteY455" fmla="*/ 520700 h 4756150"/>
              <a:gd name="connsiteX456" fmla="*/ 11271779 w 12191999"/>
              <a:gd name="connsiteY456" fmla="*/ 523346 h 4756150"/>
              <a:gd name="connsiteX457" fmla="*/ 11274954 w 12191999"/>
              <a:gd name="connsiteY457" fmla="*/ 526521 h 4756150"/>
              <a:gd name="connsiteX458" fmla="*/ 11277071 w 12191999"/>
              <a:gd name="connsiteY458" fmla="*/ 530754 h 4756150"/>
              <a:gd name="connsiteX459" fmla="*/ 11278658 w 12191999"/>
              <a:gd name="connsiteY459" fmla="*/ 534988 h 4756150"/>
              <a:gd name="connsiteX460" fmla="*/ 11278658 w 12191999"/>
              <a:gd name="connsiteY460" fmla="*/ 535517 h 4756150"/>
              <a:gd name="connsiteX461" fmla="*/ 11301412 w 12191999"/>
              <a:gd name="connsiteY461" fmla="*/ 564092 h 4756150"/>
              <a:gd name="connsiteX462" fmla="*/ 11325225 w 12191999"/>
              <a:gd name="connsiteY462" fmla="*/ 592137 h 4756150"/>
              <a:gd name="connsiteX463" fmla="*/ 11372321 w 12191999"/>
              <a:gd name="connsiteY463" fmla="*/ 648229 h 4756150"/>
              <a:gd name="connsiteX464" fmla="*/ 11395604 w 12191999"/>
              <a:gd name="connsiteY464" fmla="*/ 676275 h 4756150"/>
              <a:gd name="connsiteX465" fmla="*/ 11417829 w 12191999"/>
              <a:gd name="connsiteY465" fmla="*/ 704321 h 4756150"/>
              <a:gd name="connsiteX466" fmla="*/ 11439525 w 12191999"/>
              <a:gd name="connsiteY466" fmla="*/ 733954 h 4756150"/>
              <a:gd name="connsiteX467" fmla="*/ 11450638 w 12191999"/>
              <a:gd name="connsiteY467" fmla="*/ 748771 h 4756150"/>
              <a:gd name="connsiteX468" fmla="*/ 11460162 w 12191999"/>
              <a:gd name="connsiteY468" fmla="*/ 763588 h 4756150"/>
              <a:gd name="connsiteX469" fmla="*/ 11470217 w 12191999"/>
              <a:gd name="connsiteY469" fmla="*/ 778933 h 4756150"/>
              <a:gd name="connsiteX470" fmla="*/ 11479212 w 12191999"/>
              <a:gd name="connsiteY470" fmla="*/ 794279 h 4756150"/>
              <a:gd name="connsiteX471" fmla="*/ 11488738 w 12191999"/>
              <a:gd name="connsiteY471" fmla="*/ 810154 h 4756150"/>
              <a:gd name="connsiteX472" fmla="*/ 11497204 w 12191999"/>
              <a:gd name="connsiteY472" fmla="*/ 826558 h 4756150"/>
              <a:gd name="connsiteX473" fmla="*/ 11505142 w 12191999"/>
              <a:gd name="connsiteY473" fmla="*/ 842433 h 4756150"/>
              <a:gd name="connsiteX474" fmla="*/ 11512550 w 12191999"/>
              <a:gd name="connsiteY474" fmla="*/ 859367 h 4756150"/>
              <a:gd name="connsiteX475" fmla="*/ 11519429 w 12191999"/>
              <a:gd name="connsiteY475" fmla="*/ 876300 h 4756150"/>
              <a:gd name="connsiteX476" fmla="*/ 11525779 w 12191999"/>
              <a:gd name="connsiteY476" fmla="*/ 893763 h 4756150"/>
              <a:gd name="connsiteX477" fmla="*/ 11531600 w 12191999"/>
              <a:gd name="connsiteY477" fmla="*/ 911754 h 4756150"/>
              <a:gd name="connsiteX478" fmla="*/ 11536362 w 12191999"/>
              <a:gd name="connsiteY478" fmla="*/ 930275 h 4756150"/>
              <a:gd name="connsiteX479" fmla="*/ 11540596 w 12191999"/>
              <a:gd name="connsiteY479" fmla="*/ 949325 h 4756150"/>
              <a:gd name="connsiteX480" fmla="*/ 11544829 w 12191999"/>
              <a:gd name="connsiteY480" fmla="*/ 968375 h 4756150"/>
              <a:gd name="connsiteX481" fmla="*/ 11547475 w 12191999"/>
              <a:gd name="connsiteY481" fmla="*/ 988483 h 4756150"/>
              <a:gd name="connsiteX482" fmla="*/ 11549062 w 12191999"/>
              <a:gd name="connsiteY482" fmla="*/ 1008592 h 4756150"/>
              <a:gd name="connsiteX483" fmla="*/ 11550650 w 12191999"/>
              <a:gd name="connsiteY483" fmla="*/ 1029758 h 4756150"/>
              <a:gd name="connsiteX484" fmla="*/ 11550650 w 12191999"/>
              <a:gd name="connsiteY484" fmla="*/ 1050925 h 4756150"/>
              <a:gd name="connsiteX485" fmla="*/ 11550650 w 12191999"/>
              <a:gd name="connsiteY485" fmla="*/ 1060979 h 4756150"/>
              <a:gd name="connsiteX486" fmla="*/ 11551708 w 12191999"/>
              <a:gd name="connsiteY486" fmla="*/ 1071562 h 4756150"/>
              <a:gd name="connsiteX487" fmla="*/ 11552767 w 12191999"/>
              <a:gd name="connsiteY487" fmla="*/ 1082146 h 4756150"/>
              <a:gd name="connsiteX488" fmla="*/ 11554883 w 12191999"/>
              <a:gd name="connsiteY488" fmla="*/ 1092729 h 4756150"/>
              <a:gd name="connsiteX489" fmla="*/ 11559117 w 12191999"/>
              <a:gd name="connsiteY489" fmla="*/ 1114425 h 4756150"/>
              <a:gd name="connsiteX490" fmla="*/ 11564938 w 12191999"/>
              <a:gd name="connsiteY490" fmla="*/ 1136121 h 4756150"/>
              <a:gd name="connsiteX491" fmla="*/ 11576579 w 12191999"/>
              <a:gd name="connsiteY491" fmla="*/ 1179512 h 4756150"/>
              <a:gd name="connsiteX492" fmla="*/ 11581871 w 12191999"/>
              <a:gd name="connsiteY492" fmla="*/ 1201737 h 4756150"/>
              <a:gd name="connsiteX493" fmla="*/ 11584517 w 12191999"/>
              <a:gd name="connsiteY493" fmla="*/ 1212850 h 4756150"/>
              <a:gd name="connsiteX494" fmla="*/ 11586633 w 12191999"/>
              <a:gd name="connsiteY494" fmla="*/ 1223433 h 4756150"/>
              <a:gd name="connsiteX495" fmla="*/ 11588750 w 12191999"/>
              <a:gd name="connsiteY495" fmla="*/ 1237721 h 4756150"/>
              <a:gd name="connsiteX496" fmla="*/ 11590338 w 12191999"/>
              <a:gd name="connsiteY496" fmla="*/ 1252537 h 4756150"/>
              <a:gd name="connsiteX497" fmla="*/ 11591396 w 12191999"/>
              <a:gd name="connsiteY497" fmla="*/ 1267354 h 4756150"/>
              <a:gd name="connsiteX498" fmla="*/ 11591396 w 12191999"/>
              <a:gd name="connsiteY498" fmla="*/ 1274233 h 4756150"/>
              <a:gd name="connsiteX499" fmla="*/ 11591396 w 12191999"/>
              <a:gd name="connsiteY499" fmla="*/ 1281112 h 4756150"/>
              <a:gd name="connsiteX500" fmla="*/ 11590338 w 12191999"/>
              <a:gd name="connsiteY500" fmla="*/ 1288521 h 4756150"/>
              <a:gd name="connsiteX501" fmla="*/ 11589279 w 12191999"/>
              <a:gd name="connsiteY501" fmla="*/ 1294871 h 4756150"/>
              <a:gd name="connsiteX502" fmla="*/ 11587692 w 12191999"/>
              <a:gd name="connsiteY502" fmla="*/ 1301221 h 4756150"/>
              <a:gd name="connsiteX503" fmla="*/ 11585575 w 12191999"/>
              <a:gd name="connsiteY503" fmla="*/ 1308100 h 4756150"/>
              <a:gd name="connsiteX504" fmla="*/ 11582400 w 12191999"/>
              <a:gd name="connsiteY504" fmla="*/ 1313391 h 4756150"/>
              <a:gd name="connsiteX505" fmla="*/ 11579225 w 12191999"/>
              <a:gd name="connsiteY505" fmla="*/ 1319212 h 4756150"/>
              <a:gd name="connsiteX506" fmla="*/ 11575521 w 12191999"/>
              <a:gd name="connsiteY506" fmla="*/ 1324504 h 4756150"/>
              <a:gd name="connsiteX507" fmla="*/ 11570758 w 12191999"/>
              <a:gd name="connsiteY507" fmla="*/ 1329266 h 4756150"/>
              <a:gd name="connsiteX508" fmla="*/ 11598804 w 12191999"/>
              <a:gd name="connsiteY508" fmla="*/ 1379008 h 4756150"/>
              <a:gd name="connsiteX509" fmla="*/ 11627379 w 12191999"/>
              <a:gd name="connsiteY509" fmla="*/ 1428750 h 4756150"/>
              <a:gd name="connsiteX510" fmla="*/ 11632671 w 12191999"/>
              <a:gd name="connsiteY510" fmla="*/ 1434041 h 4756150"/>
              <a:gd name="connsiteX511" fmla="*/ 11637433 w 12191999"/>
              <a:gd name="connsiteY511" fmla="*/ 1439333 h 4756150"/>
              <a:gd name="connsiteX512" fmla="*/ 11642196 w 12191999"/>
              <a:gd name="connsiteY512" fmla="*/ 1445683 h 4756150"/>
              <a:gd name="connsiteX513" fmla="*/ 11646958 w 12191999"/>
              <a:gd name="connsiteY513" fmla="*/ 1451504 h 4756150"/>
              <a:gd name="connsiteX514" fmla="*/ 11651192 w 12191999"/>
              <a:gd name="connsiteY514" fmla="*/ 1457325 h 4756150"/>
              <a:gd name="connsiteX515" fmla="*/ 11654367 w 12191999"/>
              <a:gd name="connsiteY515" fmla="*/ 1463675 h 4756150"/>
              <a:gd name="connsiteX516" fmla="*/ 11661246 w 12191999"/>
              <a:gd name="connsiteY516" fmla="*/ 1476904 h 4756150"/>
              <a:gd name="connsiteX517" fmla="*/ 11667067 w 12191999"/>
              <a:gd name="connsiteY517" fmla="*/ 1490662 h 4756150"/>
              <a:gd name="connsiteX518" fmla="*/ 11671829 w 12191999"/>
              <a:gd name="connsiteY518" fmla="*/ 1504950 h 4756150"/>
              <a:gd name="connsiteX519" fmla="*/ 11676062 w 12191999"/>
              <a:gd name="connsiteY519" fmla="*/ 1518708 h 4756150"/>
              <a:gd name="connsiteX520" fmla="*/ 11679767 w 12191999"/>
              <a:gd name="connsiteY520" fmla="*/ 1533525 h 4756150"/>
              <a:gd name="connsiteX521" fmla="*/ 11686117 w 12191999"/>
              <a:gd name="connsiteY521" fmla="*/ 1539875 h 4756150"/>
              <a:gd name="connsiteX522" fmla="*/ 11691408 w 12191999"/>
              <a:gd name="connsiteY522" fmla="*/ 1546754 h 4756150"/>
              <a:gd name="connsiteX523" fmla="*/ 11696171 w 12191999"/>
              <a:gd name="connsiteY523" fmla="*/ 1553104 h 4756150"/>
              <a:gd name="connsiteX524" fmla="*/ 11700404 w 12191999"/>
              <a:gd name="connsiteY524" fmla="*/ 1559983 h 4756150"/>
              <a:gd name="connsiteX525" fmla="*/ 11705167 w 12191999"/>
              <a:gd name="connsiteY525" fmla="*/ 1567921 h 4756150"/>
              <a:gd name="connsiteX526" fmla="*/ 11708871 w 12191999"/>
              <a:gd name="connsiteY526" fmla="*/ 1574800 h 4756150"/>
              <a:gd name="connsiteX527" fmla="*/ 11715221 w 12191999"/>
              <a:gd name="connsiteY527" fmla="*/ 1590675 h 4756150"/>
              <a:gd name="connsiteX528" fmla="*/ 11720512 w 12191999"/>
              <a:gd name="connsiteY528" fmla="*/ 1606550 h 4756150"/>
              <a:gd name="connsiteX529" fmla="*/ 11725804 w 12191999"/>
              <a:gd name="connsiteY529" fmla="*/ 1622425 h 4756150"/>
              <a:gd name="connsiteX530" fmla="*/ 11735329 w 12191999"/>
              <a:gd name="connsiteY530" fmla="*/ 1653116 h 4756150"/>
              <a:gd name="connsiteX531" fmla="*/ 11787188 w 12191999"/>
              <a:gd name="connsiteY531" fmla="*/ 1818216 h 4756150"/>
              <a:gd name="connsiteX532" fmla="*/ 11837988 w 12191999"/>
              <a:gd name="connsiteY532" fmla="*/ 1983316 h 4756150"/>
              <a:gd name="connsiteX533" fmla="*/ 11939058 w 12191999"/>
              <a:gd name="connsiteY533" fmla="*/ 2313517 h 4756150"/>
              <a:gd name="connsiteX534" fmla="*/ 11985625 w 12191999"/>
              <a:gd name="connsiteY534" fmla="*/ 2553758 h 4756150"/>
              <a:gd name="connsiteX535" fmla="*/ 11998325 w 12191999"/>
              <a:gd name="connsiteY535" fmla="*/ 2579688 h 4756150"/>
              <a:gd name="connsiteX536" fmla="*/ 12004675 w 12191999"/>
              <a:gd name="connsiteY536" fmla="*/ 2591858 h 4756150"/>
              <a:gd name="connsiteX537" fmla="*/ 12010496 w 12191999"/>
              <a:gd name="connsiteY537" fmla="*/ 2604558 h 4756150"/>
              <a:gd name="connsiteX538" fmla="*/ 12015258 w 12191999"/>
              <a:gd name="connsiteY538" fmla="*/ 2616200 h 4756150"/>
              <a:gd name="connsiteX539" fmla="*/ 12020021 w 12191999"/>
              <a:gd name="connsiteY539" fmla="*/ 2628900 h 4756150"/>
              <a:gd name="connsiteX540" fmla="*/ 12024254 w 12191999"/>
              <a:gd name="connsiteY540" fmla="*/ 2641071 h 4756150"/>
              <a:gd name="connsiteX541" fmla="*/ 12026900 w 12191999"/>
              <a:gd name="connsiteY541" fmla="*/ 2652713 h 4756150"/>
              <a:gd name="connsiteX542" fmla="*/ 12028488 w 12191999"/>
              <a:gd name="connsiteY542" fmla="*/ 2664354 h 4756150"/>
              <a:gd name="connsiteX543" fmla="*/ 12029017 w 12191999"/>
              <a:gd name="connsiteY543" fmla="*/ 2670175 h 4756150"/>
              <a:gd name="connsiteX544" fmla="*/ 12029017 w 12191999"/>
              <a:gd name="connsiteY544" fmla="*/ 2675996 h 4756150"/>
              <a:gd name="connsiteX545" fmla="*/ 12028488 w 12191999"/>
              <a:gd name="connsiteY545" fmla="*/ 2681817 h 4756150"/>
              <a:gd name="connsiteX546" fmla="*/ 12027958 w 12191999"/>
              <a:gd name="connsiteY546" fmla="*/ 2687108 h 4756150"/>
              <a:gd name="connsiteX547" fmla="*/ 12026900 w 12191999"/>
              <a:gd name="connsiteY547" fmla="*/ 2692929 h 4756150"/>
              <a:gd name="connsiteX548" fmla="*/ 12025312 w 12191999"/>
              <a:gd name="connsiteY548" fmla="*/ 2698750 h 4756150"/>
              <a:gd name="connsiteX549" fmla="*/ 12023725 w 12191999"/>
              <a:gd name="connsiteY549" fmla="*/ 2704042 h 4756150"/>
              <a:gd name="connsiteX550" fmla="*/ 12021079 w 12191999"/>
              <a:gd name="connsiteY550" fmla="*/ 2708804 h 4756150"/>
              <a:gd name="connsiteX551" fmla="*/ 12017904 w 12191999"/>
              <a:gd name="connsiteY551" fmla="*/ 2714096 h 4756150"/>
              <a:gd name="connsiteX552" fmla="*/ 12014729 w 12191999"/>
              <a:gd name="connsiteY552" fmla="*/ 2719388 h 4756150"/>
              <a:gd name="connsiteX553" fmla="*/ 12011554 w 12191999"/>
              <a:gd name="connsiteY553" fmla="*/ 2724679 h 4756150"/>
              <a:gd name="connsiteX554" fmla="*/ 12007321 w 12191999"/>
              <a:gd name="connsiteY554" fmla="*/ 2729442 h 4756150"/>
              <a:gd name="connsiteX555" fmla="*/ 12002029 w 12191999"/>
              <a:gd name="connsiteY555" fmla="*/ 2734204 h 4756150"/>
              <a:gd name="connsiteX556" fmla="*/ 11996738 w 12191999"/>
              <a:gd name="connsiteY556" fmla="*/ 2739496 h 4756150"/>
              <a:gd name="connsiteX557" fmla="*/ 11996738 w 12191999"/>
              <a:gd name="connsiteY557" fmla="*/ 2746904 h 4756150"/>
              <a:gd name="connsiteX558" fmla="*/ 11995150 w 12191999"/>
              <a:gd name="connsiteY558" fmla="*/ 2753783 h 4756150"/>
              <a:gd name="connsiteX559" fmla="*/ 11993033 w 12191999"/>
              <a:gd name="connsiteY559" fmla="*/ 2759604 h 4756150"/>
              <a:gd name="connsiteX560" fmla="*/ 11990388 w 12191999"/>
              <a:gd name="connsiteY560" fmla="*/ 2763838 h 4756150"/>
              <a:gd name="connsiteX561" fmla="*/ 11987212 w 12191999"/>
              <a:gd name="connsiteY561" fmla="*/ 2767542 h 4756150"/>
              <a:gd name="connsiteX562" fmla="*/ 11982979 w 12191999"/>
              <a:gd name="connsiteY562" fmla="*/ 2770188 h 4756150"/>
              <a:gd name="connsiteX563" fmla="*/ 11978217 w 12191999"/>
              <a:gd name="connsiteY563" fmla="*/ 2772833 h 4756150"/>
              <a:gd name="connsiteX564" fmla="*/ 11973454 w 12191999"/>
              <a:gd name="connsiteY564" fmla="*/ 2774421 h 4756150"/>
              <a:gd name="connsiteX565" fmla="*/ 11963929 w 12191999"/>
              <a:gd name="connsiteY565" fmla="*/ 2778654 h 4756150"/>
              <a:gd name="connsiteX566" fmla="*/ 11959167 w 12191999"/>
              <a:gd name="connsiteY566" fmla="*/ 2780242 h 4756150"/>
              <a:gd name="connsiteX567" fmla="*/ 11954404 w 12191999"/>
              <a:gd name="connsiteY567" fmla="*/ 2782358 h 4756150"/>
              <a:gd name="connsiteX568" fmla="*/ 11950171 w 12191999"/>
              <a:gd name="connsiteY568" fmla="*/ 2785004 h 4756150"/>
              <a:gd name="connsiteX569" fmla="*/ 11946467 w 12191999"/>
              <a:gd name="connsiteY569" fmla="*/ 2788179 h 4756150"/>
              <a:gd name="connsiteX570" fmla="*/ 11943292 w 12191999"/>
              <a:gd name="connsiteY570" fmla="*/ 2791883 h 4756150"/>
              <a:gd name="connsiteX571" fmla="*/ 11940117 w 12191999"/>
              <a:gd name="connsiteY571" fmla="*/ 2797175 h 4756150"/>
              <a:gd name="connsiteX572" fmla="*/ 11940646 w 12191999"/>
              <a:gd name="connsiteY572" fmla="*/ 2800879 h 4756150"/>
              <a:gd name="connsiteX573" fmla="*/ 11941704 w 12191999"/>
              <a:gd name="connsiteY573" fmla="*/ 2804583 h 4756150"/>
              <a:gd name="connsiteX574" fmla="*/ 11943292 w 12191999"/>
              <a:gd name="connsiteY574" fmla="*/ 2807758 h 4756150"/>
              <a:gd name="connsiteX575" fmla="*/ 11944879 w 12191999"/>
              <a:gd name="connsiteY575" fmla="*/ 2810404 h 4756150"/>
              <a:gd name="connsiteX576" fmla="*/ 11946467 w 12191999"/>
              <a:gd name="connsiteY576" fmla="*/ 2812521 h 4756150"/>
              <a:gd name="connsiteX577" fmla="*/ 11948054 w 12191999"/>
              <a:gd name="connsiteY577" fmla="*/ 2814108 h 4756150"/>
              <a:gd name="connsiteX578" fmla="*/ 11950171 w 12191999"/>
              <a:gd name="connsiteY578" fmla="*/ 2816225 h 4756150"/>
              <a:gd name="connsiteX579" fmla="*/ 11952817 w 12191999"/>
              <a:gd name="connsiteY579" fmla="*/ 2817283 h 4756150"/>
              <a:gd name="connsiteX580" fmla="*/ 11957579 w 12191999"/>
              <a:gd name="connsiteY580" fmla="*/ 2819400 h 4756150"/>
              <a:gd name="connsiteX581" fmla="*/ 11963400 w 12191999"/>
              <a:gd name="connsiteY581" fmla="*/ 2819929 h 4756150"/>
              <a:gd name="connsiteX582" fmla="*/ 11975042 w 12191999"/>
              <a:gd name="connsiteY582" fmla="*/ 2821517 h 4756150"/>
              <a:gd name="connsiteX583" fmla="*/ 11980862 w 12191999"/>
              <a:gd name="connsiteY583" fmla="*/ 2822575 h 4756150"/>
              <a:gd name="connsiteX584" fmla="*/ 11987212 w 12191999"/>
              <a:gd name="connsiteY584" fmla="*/ 2824163 h 4756150"/>
              <a:gd name="connsiteX585" fmla="*/ 11989329 w 12191999"/>
              <a:gd name="connsiteY585" fmla="*/ 2825221 h 4756150"/>
              <a:gd name="connsiteX586" fmla="*/ 11991975 w 12191999"/>
              <a:gd name="connsiteY586" fmla="*/ 2826279 h 4756150"/>
              <a:gd name="connsiteX587" fmla="*/ 11994092 w 12191999"/>
              <a:gd name="connsiteY587" fmla="*/ 2828396 h 4756150"/>
              <a:gd name="connsiteX588" fmla="*/ 11996208 w 12191999"/>
              <a:gd name="connsiteY588" fmla="*/ 2829983 h 4756150"/>
              <a:gd name="connsiteX589" fmla="*/ 11998325 w 12191999"/>
              <a:gd name="connsiteY589" fmla="*/ 2832629 h 4756150"/>
              <a:gd name="connsiteX590" fmla="*/ 11999912 w 12191999"/>
              <a:gd name="connsiteY590" fmla="*/ 2835275 h 4756150"/>
              <a:gd name="connsiteX591" fmla="*/ 12000971 w 12191999"/>
              <a:gd name="connsiteY591" fmla="*/ 2839508 h 4756150"/>
              <a:gd name="connsiteX592" fmla="*/ 12003088 w 12191999"/>
              <a:gd name="connsiteY592" fmla="*/ 2843213 h 4756150"/>
              <a:gd name="connsiteX593" fmla="*/ 12003617 w 12191999"/>
              <a:gd name="connsiteY593" fmla="*/ 2847446 h 4756150"/>
              <a:gd name="connsiteX594" fmla="*/ 12004146 w 12191999"/>
              <a:gd name="connsiteY594" fmla="*/ 2852208 h 4756150"/>
              <a:gd name="connsiteX595" fmla="*/ 12004146 w 12191999"/>
              <a:gd name="connsiteY595" fmla="*/ 2858558 h 4756150"/>
              <a:gd name="connsiteX596" fmla="*/ 12004146 w 12191999"/>
              <a:gd name="connsiteY596" fmla="*/ 2864908 h 4756150"/>
              <a:gd name="connsiteX597" fmla="*/ 12003617 w 12191999"/>
              <a:gd name="connsiteY597" fmla="*/ 2879196 h 4756150"/>
              <a:gd name="connsiteX598" fmla="*/ 12003617 w 12191999"/>
              <a:gd name="connsiteY598" fmla="*/ 2893483 h 4756150"/>
              <a:gd name="connsiteX599" fmla="*/ 12004675 w 12191999"/>
              <a:gd name="connsiteY599" fmla="*/ 2908829 h 4756150"/>
              <a:gd name="connsiteX600" fmla="*/ 12005733 w 12191999"/>
              <a:gd name="connsiteY600" fmla="*/ 2924175 h 4756150"/>
              <a:gd name="connsiteX601" fmla="*/ 12007321 w 12191999"/>
              <a:gd name="connsiteY601" fmla="*/ 2953808 h 4756150"/>
              <a:gd name="connsiteX602" fmla="*/ 12007850 w 12191999"/>
              <a:gd name="connsiteY602" fmla="*/ 2968625 h 4756150"/>
              <a:gd name="connsiteX603" fmla="*/ 12007850 w 12191999"/>
              <a:gd name="connsiteY603" fmla="*/ 2982913 h 4756150"/>
              <a:gd name="connsiteX604" fmla="*/ 12006792 w 12191999"/>
              <a:gd name="connsiteY604" fmla="*/ 2996671 h 4756150"/>
              <a:gd name="connsiteX605" fmla="*/ 12005733 w 12191999"/>
              <a:gd name="connsiteY605" fmla="*/ 3003021 h 4756150"/>
              <a:gd name="connsiteX606" fmla="*/ 12004675 w 12191999"/>
              <a:gd name="connsiteY606" fmla="*/ 3008842 h 4756150"/>
              <a:gd name="connsiteX607" fmla="*/ 12002029 w 12191999"/>
              <a:gd name="connsiteY607" fmla="*/ 3015721 h 4756150"/>
              <a:gd name="connsiteX608" fmla="*/ 12000442 w 12191999"/>
              <a:gd name="connsiteY608" fmla="*/ 3021542 h 4756150"/>
              <a:gd name="connsiteX609" fmla="*/ 11997796 w 12191999"/>
              <a:gd name="connsiteY609" fmla="*/ 3026833 h 4756150"/>
              <a:gd name="connsiteX610" fmla="*/ 11995150 w 12191999"/>
              <a:gd name="connsiteY610" fmla="*/ 3032125 h 4756150"/>
              <a:gd name="connsiteX611" fmla="*/ 11991446 w 12191999"/>
              <a:gd name="connsiteY611" fmla="*/ 3037417 h 4756150"/>
              <a:gd name="connsiteX612" fmla="*/ 11987742 w 12191999"/>
              <a:gd name="connsiteY612" fmla="*/ 3042179 h 4756150"/>
              <a:gd name="connsiteX613" fmla="*/ 11983508 w 12191999"/>
              <a:gd name="connsiteY613" fmla="*/ 3046413 h 4756150"/>
              <a:gd name="connsiteX614" fmla="*/ 11978217 w 12191999"/>
              <a:gd name="connsiteY614" fmla="*/ 3050646 h 4756150"/>
              <a:gd name="connsiteX615" fmla="*/ 11972925 w 12191999"/>
              <a:gd name="connsiteY615" fmla="*/ 3054350 h 4756150"/>
              <a:gd name="connsiteX616" fmla="*/ 11966575 w 12191999"/>
              <a:gd name="connsiteY616" fmla="*/ 3058054 h 4756150"/>
              <a:gd name="connsiteX617" fmla="*/ 11959167 w 12191999"/>
              <a:gd name="connsiteY617" fmla="*/ 3061229 h 4756150"/>
              <a:gd name="connsiteX618" fmla="*/ 11951758 w 12191999"/>
              <a:gd name="connsiteY618" fmla="*/ 3063346 h 4756150"/>
              <a:gd name="connsiteX619" fmla="*/ 11939058 w 12191999"/>
              <a:gd name="connsiteY619" fmla="*/ 3098271 h 4756150"/>
              <a:gd name="connsiteX620" fmla="*/ 11946996 w 12191999"/>
              <a:gd name="connsiteY620" fmla="*/ 3103033 h 4756150"/>
              <a:gd name="connsiteX621" fmla="*/ 11953875 w 12191999"/>
              <a:gd name="connsiteY621" fmla="*/ 3108325 h 4756150"/>
              <a:gd name="connsiteX622" fmla="*/ 11960225 w 12191999"/>
              <a:gd name="connsiteY622" fmla="*/ 3113617 h 4756150"/>
              <a:gd name="connsiteX623" fmla="*/ 11967633 w 12191999"/>
              <a:gd name="connsiteY623" fmla="*/ 3119438 h 4756150"/>
              <a:gd name="connsiteX624" fmla="*/ 11980333 w 12191999"/>
              <a:gd name="connsiteY624" fmla="*/ 3131608 h 4756150"/>
              <a:gd name="connsiteX625" fmla="*/ 11992504 w 12191999"/>
              <a:gd name="connsiteY625" fmla="*/ 3144838 h 4756150"/>
              <a:gd name="connsiteX626" fmla="*/ 12004675 w 12191999"/>
              <a:gd name="connsiteY626" fmla="*/ 3159125 h 4756150"/>
              <a:gd name="connsiteX627" fmla="*/ 12015788 w 12191999"/>
              <a:gd name="connsiteY627" fmla="*/ 3173413 h 4756150"/>
              <a:gd name="connsiteX628" fmla="*/ 12038542 w 12191999"/>
              <a:gd name="connsiteY628" fmla="*/ 3203575 h 4756150"/>
              <a:gd name="connsiteX629" fmla="*/ 12060767 w 12191999"/>
              <a:gd name="connsiteY629" fmla="*/ 3232679 h 4756150"/>
              <a:gd name="connsiteX630" fmla="*/ 12072408 w 12191999"/>
              <a:gd name="connsiteY630" fmla="*/ 3247496 h 4756150"/>
              <a:gd name="connsiteX631" fmla="*/ 12084579 w 12191999"/>
              <a:gd name="connsiteY631" fmla="*/ 3261254 h 4756150"/>
              <a:gd name="connsiteX632" fmla="*/ 12096221 w 12191999"/>
              <a:gd name="connsiteY632" fmla="*/ 3274483 h 4756150"/>
              <a:gd name="connsiteX633" fmla="*/ 12109450 w 12191999"/>
              <a:gd name="connsiteY633" fmla="*/ 3286125 h 4756150"/>
              <a:gd name="connsiteX634" fmla="*/ 12115800 w 12191999"/>
              <a:gd name="connsiteY634" fmla="*/ 3291417 h 4756150"/>
              <a:gd name="connsiteX635" fmla="*/ 12123208 w 12191999"/>
              <a:gd name="connsiteY635" fmla="*/ 3296708 h 4756150"/>
              <a:gd name="connsiteX636" fmla="*/ 12130088 w 12191999"/>
              <a:gd name="connsiteY636" fmla="*/ 3301471 h 4756150"/>
              <a:gd name="connsiteX637" fmla="*/ 12136967 w 12191999"/>
              <a:gd name="connsiteY637" fmla="*/ 3305704 h 4756150"/>
              <a:gd name="connsiteX638" fmla="*/ 12144375 w 12191999"/>
              <a:gd name="connsiteY638" fmla="*/ 3309938 h 4756150"/>
              <a:gd name="connsiteX639" fmla="*/ 12150196 w 12191999"/>
              <a:gd name="connsiteY639" fmla="*/ 3314171 h 4756150"/>
              <a:gd name="connsiteX640" fmla="*/ 12155488 w 12191999"/>
              <a:gd name="connsiteY640" fmla="*/ 3318404 h 4756150"/>
              <a:gd name="connsiteX641" fmla="*/ 12160250 w 12191999"/>
              <a:gd name="connsiteY641" fmla="*/ 3322638 h 4756150"/>
              <a:gd name="connsiteX642" fmla="*/ 12165012 w 12191999"/>
              <a:gd name="connsiteY642" fmla="*/ 3326871 h 4756150"/>
              <a:gd name="connsiteX643" fmla="*/ 12169246 w 12191999"/>
              <a:gd name="connsiteY643" fmla="*/ 3331633 h 4756150"/>
              <a:gd name="connsiteX644" fmla="*/ 12172950 w 12191999"/>
              <a:gd name="connsiteY644" fmla="*/ 3336925 h 4756150"/>
              <a:gd name="connsiteX645" fmla="*/ 12176125 w 12191999"/>
              <a:gd name="connsiteY645" fmla="*/ 3342217 h 4756150"/>
              <a:gd name="connsiteX646" fmla="*/ 12178771 w 12191999"/>
              <a:gd name="connsiteY646" fmla="*/ 3346979 h 4756150"/>
              <a:gd name="connsiteX647" fmla="*/ 12181417 w 12191999"/>
              <a:gd name="connsiteY647" fmla="*/ 3352800 h 4756150"/>
              <a:gd name="connsiteX648" fmla="*/ 12184062 w 12191999"/>
              <a:gd name="connsiteY648" fmla="*/ 3358621 h 4756150"/>
              <a:gd name="connsiteX649" fmla="*/ 12186179 w 12191999"/>
              <a:gd name="connsiteY649" fmla="*/ 3364442 h 4756150"/>
              <a:gd name="connsiteX650" fmla="*/ 12189354 w 12191999"/>
              <a:gd name="connsiteY650" fmla="*/ 3377671 h 4756150"/>
              <a:gd name="connsiteX651" fmla="*/ 12191999 w 12191999"/>
              <a:gd name="connsiteY651" fmla="*/ 3390895 h 4756150"/>
              <a:gd name="connsiteX652" fmla="*/ 12191999 w 12191999"/>
              <a:gd name="connsiteY652" fmla="*/ 3390912 h 4756150"/>
              <a:gd name="connsiteX653" fmla="*/ 12188825 w 12191999"/>
              <a:gd name="connsiteY653" fmla="*/ 3424767 h 4756150"/>
              <a:gd name="connsiteX654" fmla="*/ 12187767 w 12191999"/>
              <a:gd name="connsiteY654" fmla="*/ 3441171 h 4756150"/>
              <a:gd name="connsiteX655" fmla="*/ 12186179 w 12191999"/>
              <a:gd name="connsiteY655" fmla="*/ 3457575 h 4756150"/>
              <a:gd name="connsiteX656" fmla="*/ 12184062 w 12191999"/>
              <a:gd name="connsiteY656" fmla="*/ 3472921 h 4756150"/>
              <a:gd name="connsiteX657" fmla="*/ 12180358 w 12191999"/>
              <a:gd name="connsiteY657" fmla="*/ 3486679 h 4756150"/>
              <a:gd name="connsiteX658" fmla="*/ 12178771 w 12191999"/>
              <a:gd name="connsiteY658" fmla="*/ 3493558 h 4756150"/>
              <a:gd name="connsiteX659" fmla="*/ 12176654 w 12191999"/>
              <a:gd name="connsiteY659" fmla="*/ 3499908 h 4756150"/>
              <a:gd name="connsiteX660" fmla="*/ 12174538 w 12191999"/>
              <a:gd name="connsiteY660" fmla="*/ 3506258 h 4756150"/>
              <a:gd name="connsiteX661" fmla="*/ 12171892 w 12191999"/>
              <a:gd name="connsiteY661" fmla="*/ 3512079 h 4756150"/>
              <a:gd name="connsiteX662" fmla="*/ 12169246 w 12191999"/>
              <a:gd name="connsiteY662" fmla="*/ 3517900 h 4756150"/>
              <a:gd name="connsiteX663" fmla="*/ 12166071 w 12191999"/>
              <a:gd name="connsiteY663" fmla="*/ 3522663 h 4756150"/>
              <a:gd name="connsiteX664" fmla="*/ 12162367 w 12191999"/>
              <a:gd name="connsiteY664" fmla="*/ 3527425 h 4756150"/>
              <a:gd name="connsiteX665" fmla="*/ 12157604 w 12191999"/>
              <a:gd name="connsiteY665" fmla="*/ 3531658 h 4756150"/>
              <a:gd name="connsiteX666" fmla="*/ 12153371 w 12191999"/>
              <a:gd name="connsiteY666" fmla="*/ 3535892 h 4756150"/>
              <a:gd name="connsiteX667" fmla="*/ 12148079 w 12191999"/>
              <a:gd name="connsiteY667" fmla="*/ 3539596 h 4756150"/>
              <a:gd name="connsiteX668" fmla="*/ 12142788 w 12191999"/>
              <a:gd name="connsiteY668" fmla="*/ 3542242 h 4756150"/>
              <a:gd name="connsiteX669" fmla="*/ 12136438 w 12191999"/>
              <a:gd name="connsiteY669" fmla="*/ 3544888 h 4756150"/>
              <a:gd name="connsiteX670" fmla="*/ 12130088 w 12191999"/>
              <a:gd name="connsiteY670" fmla="*/ 3547004 h 4756150"/>
              <a:gd name="connsiteX671" fmla="*/ 12122679 w 12191999"/>
              <a:gd name="connsiteY671" fmla="*/ 3548063 h 4756150"/>
              <a:gd name="connsiteX672" fmla="*/ 12114742 w 12191999"/>
              <a:gd name="connsiteY672" fmla="*/ 3549121 h 4756150"/>
              <a:gd name="connsiteX673" fmla="*/ 12106275 w 12191999"/>
              <a:gd name="connsiteY673" fmla="*/ 3549650 h 4756150"/>
              <a:gd name="connsiteX674" fmla="*/ 12096750 w 12191999"/>
              <a:gd name="connsiteY674" fmla="*/ 3549121 h 4756150"/>
              <a:gd name="connsiteX675" fmla="*/ 12087225 w 12191999"/>
              <a:gd name="connsiteY675" fmla="*/ 3548592 h 4756150"/>
              <a:gd name="connsiteX676" fmla="*/ 12076642 w 12191999"/>
              <a:gd name="connsiteY676" fmla="*/ 3547004 h 4756150"/>
              <a:gd name="connsiteX677" fmla="*/ 12065529 w 12191999"/>
              <a:gd name="connsiteY677" fmla="*/ 3544888 h 4756150"/>
              <a:gd name="connsiteX678" fmla="*/ 12056533 w 12191999"/>
              <a:gd name="connsiteY678" fmla="*/ 3543300 h 4756150"/>
              <a:gd name="connsiteX679" fmla="*/ 12047538 w 12191999"/>
              <a:gd name="connsiteY679" fmla="*/ 3543300 h 4756150"/>
              <a:gd name="connsiteX680" fmla="*/ 12038542 w 12191999"/>
              <a:gd name="connsiteY680" fmla="*/ 3543300 h 4756150"/>
              <a:gd name="connsiteX681" fmla="*/ 12030075 w 12191999"/>
              <a:gd name="connsiteY681" fmla="*/ 3544358 h 4756150"/>
              <a:gd name="connsiteX682" fmla="*/ 12011554 w 12191999"/>
              <a:gd name="connsiteY682" fmla="*/ 3547004 h 4756150"/>
              <a:gd name="connsiteX683" fmla="*/ 12002029 w 12191999"/>
              <a:gd name="connsiteY683" fmla="*/ 3548592 h 4756150"/>
              <a:gd name="connsiteX684" fmla="*/ 11993033 w 12191999"/>
              <a:gd name="connsiteY684" fmla="*/ 3549650 h 4756150"/>
              <a:gd name="connsiteX685" fmla="*/ 11983508 w 12191999"/>
              <a:gd name="connsiteY685" fmla="*/ 3550179 h 4756150"/>
              <a:gd name="connsiteX686" fmla="*/ 11973454 w 12191999"/>
              <a:gd name="connsiteY686" fmla="*/ 3550179 h 4756150"/>
              <a:gd name="connsiteX687" fmla="*/ 11963400 w 12191999"/>
              <a:gd name="connsiteY687" fmla="*/ 3549121 h 4756150"/>
              <a:gd name="connsiteX688" fmla="*/ 11952817 w 12191999"/>
              <a:gd name="connsiteY688" fmla="*/ 3547004 h 4756150"/>
              <a:gd name="connsiteX689" fmla="*/ 11947525 w 12191999"/>
              <a:gd name="connsiteY689" fmla="*/ 3545417 h 4756150"/>
              <a:gd name="connsiteX690" fmla="*/ 11941704 w 12191999"/>
              <a:gd name="connsiteY690" fmla="*/ 3543300 h 4756150"/>
              <a:gd name="connsiteX691" fmla="*/ 11936412 w 12191999"/>
              <a:gd name="connsiteY691" fmla="*/ 3540654 h 4756150"/>
              <a:gd name="connsiteX692" fmla="*/ 11930592 w 12191999"/>
              <a:gd name="connsiteY692" fmla="*/ 3538008 h 4756150"/>
              <a:gd name="connsiteX693" fmla="*/ 11925300 w 12191999"/>
              <a:gd name="connsiteY693" fmla="*/ 3534833 h 4756150"/>
              <a:gd name="connsiteX694" fmla="*/ 11918950 w 12191999"/>
              <a:gd name="connsiteY694" fmla="*/ 3530600 h 4756150"/>
              <a:gd name="connsiteX695" fmla="*/ 11913129 w 12191999"/>
              <a:gd name="connsiteY695" fmla="*/ 3526367 h 4756150"/>
              <a:gd name="connsiteX696" fmla="*/ 11907308 w 12191999"/>
              <a:gd name="connsiteY696" fmla="*/ 3522133 h 4756150"/>
              <a:gd name="connsiteX697" fmla="*/ 11902017 w 12191999"/>
              <a:gd name="connsiteY697" fmla="*/ 3518429 h 4756150"/>
              <a:gd name="connsiteX698" fmla="*/ 11896725 w 12191999"/>
              <a:gd name="connsiteY698" fmla="*/ 3516313 h 4756150"/>
              <a:gd name="connsiteX699" fmla="*/ 11890904 w 12191999"/>
              <a:gd name="connsiteY699" fmla="*/ 3514725 h 4756150"/>
              <a:gd name="connsiteX700" fmla="*/ 11885083 w 12191999"/>
              <a:gd name="connsiteY700" fmla="*/ 3514725 h 4756150"/>
              <a:gd name="connsiteX701" fmla="*/ 11878733 w 12191999"/>
              <a:gd name="connsiteY701" fmla="*/ 3515254 h 4756150"/>
              <a:gd name="connsiteX702" fmla="*/ 11872912 w 12191999"/>
              <a:gd name="connsiteY702" fmla="*/ 3517371 h 4756150"/>
              <a:gd name="connsiteX703" fmla="*/ 11868150 w 12191999"/>
              <a:gd name="connsiteY703" fmla="*/ 3520546 h 4756150"/>
              <a:gd name="connsiteX704" fmla="*/ 11865504 w 12191999"/>
              <a:gd name="connsiteY704" fmla="*/ 3522133 h 4756150"/>
              <a:gd name="connsiteX705" fmla="*/ 11863388 w 12191999"/>
              <a:gd name="connsiteY705" fmla="*/ 3524250 h 4756150"/>
              <a:gd name="connsiteX706" fmla="*/ 11860742 w 12191999"/>
              <a:gd name="connsiteY706" fmla="*/ 3526896 h 4756150"/>
              <a:gd name="connsiteX707" fmla="*/ 11858625 w 12191999"/>
              <a:gd name="connsiteY707" fmla="*/ 3530071 h 4756150"/>
              <a:gd name="connsiteX708" fmla="*/ 11857038 w 12191999"/>
              <a:gd name="connsiteY708" fmla="*/ 3533775 h 4756150"/>
              <a:gd name="connsiteX709" fmla="*/ 11855979 w 12191999"/>
              <a:gd name="connsiteY709" fmla="*/ 3536950 h 4756150"/>
              <a:gd name="connsiteX710" fmla="*/ 11854921 w 12191999"/>
              <a:gd name="connsiteY710" fmla="*/ 3540654 h 4756150"/>
              <a:gd name="connsiteX711" fmla="*/ 11853862 w 12191999"/>
              <a:gd name="connsiteY711" fmla="*/ 3544888 h 4756150"/>
              <a:gd name="connsiteX712" fmla="*/ 11853333 w 12191999"/>
              <a:gd name="connsiteY712" fmla="*/ 3549121 h 4756150"/>
              <a:gd name="connsiteX713" fmla="*/ 11852804 w 12191999"/>
              <a:gd name="connsiteY713" fmla="*/ 3554413 h 4756150"/>
              <a:gd name="connsiteX714" fmla="*/ 11853333 w 12191999"/>
              <a:gd name="connsiteY714" fmla="*/ 3559175 h 4756150"/>
              <a:gd name="connsiteX715" fmla="*/ 11853862 w 12191999"/>
              <a:gd name="connsiteY715" fmla="*/ 3564467 h 4756150"/>
              <a:gd name="connsiteX716" fmla="*/ 11854392 w 12191999"/>
              <a:gd name="connsiteY716" fmla="*/ 3570288 h 4756150"/>
              <a:gd name="connsiteX717" fmla="*/ 11855979 w 12191999"/>
              <a:gd name="connsiteY717" fmla="*/ 3576638 h 4756150"/>
              <a:gd name="connsiteX718" fmla="*/ 11857567 w 12191999"/>
              <a:gd name="connsiteY718" fmla="*/ 3582988 h 4756150"/>
              <a:gd name="connsiteX719" fmla="*/ 11859683 w 12191999"/>
              <a:gd name="connsiteY719" fmla="*/ 3589867 h 4756150"/>
              <a:gd name="connsiteX720" fmla="*/ 11862329 w 12191999"/>
              <a:gd name="connsiteY720" fmla="*/ 3597275 h 4756150"/>
              <a:gd name="connsiteX721" fmla="*/ 11866033 w 12191999"/>
              <a:gd name="connsiteY721" fmla="*/ 3604683 h 4756150"/>
              <a:gd name="connsiteX722" fmla="*/ 11868679 w 12191999"/>
              <a:gd name="connsiteY722" fmla="*/ 3611033 h 4756150"/>
              <a:gd name="connsiteX723" fmla="*/ 11871325 w 12191999"/>
              <a:gd name="connsiteY723" fmla="*/ 3618442 h 4756150"/>
              <a:gd name="connsiteX724" fmla="*/ 11873442 w 12191999"/>
              <a:gd name="connsiteY724" fmla="*/ 3625850 h 4756150"/>
              <a:gd name="connsiteX725" fmla="*/ 11875558 w 12191999"/>
              <a:gd name="connsiteY725" fmla="*/ 3633788 h 4756150"/>
              <a:gd name="connsiteX726" fmla="*/ 11877146 w 12191999"/>
              <a:gd name="connsiteY726" fmla="*/ 3641725 h 4756150"/>
              <a:gd name="connsiteX727" fmla="*/ 11878204 w 12191999"/>
              <a:gd name="connsiteY727" fmla="*/ 3649663 h 4756150"/>
              <a:gd name="connsiteX728" fmla="*/ 11878733 w 12191999"/>
              <a:gd name="connsiteY728" fmla="*/ 3658129 h 4756150"/>
              <a:gd name="connsiteX729" fmla="*/ 11878733 w 12191999"/>
              <a:gd name="connsiteY729" fmla="*/ 3666067 h 4756150"/>
              <a:gd name="connsiteX730" fmla="*/ 11878204 w 12191999"/>
              <a:gd name="connsiteY730" fmla="*/ 3674533 h 4756150"/>
              <a:gd name="connsiteX731" fmla="*/ 11877146 w 12191999"/>
              <a:gd name="connsiteY731" fmla="*/ 3681413 h 4756150"/>
              <a:gd name="connsiteX732" fmla="*/ 11875029 w 12191999"/>
              <a:gd name="connsiteY732" fmla="*/ 3688292 h 4756150"/>
              <a:gd name="connsiteX733" fmla="*/ 11872383 w 12191999"/>
              <a:gd name="connsiteY733" fmla="*/ 3694642 h 4756150"/>
              <a:gd name="connsiteX734" fmla="*/ 11870267 w 12191999"/>
              <a:gd name="connsiteY734" fmla="*/ 3697288 h 4756150"/>
              <a:gd name="connsiteX735" fmla="*/ 11868679 w 12191999"/>
              <a:gd name="connsiteY735" fmla="*/ 3699404 h 4756150"/>
              <a:gd name="connsiteX736" fmla="*/ 11866033 w 12191999"/>
              <a:gd name="connsiteY736" fmla="*/ 3702050 h 4756150"/>
              <a:gd name="connsiteX737" fmla="*/ 11863917 w 12191999"/>
              <a:gd name="connsiteY737" fmla="*/ 3703638 h 4756150"/>
              <a:gd name="connsiteX738" fmla="*/ 11860212 w 12191999"/>
              <a:gd name="connsiteY738" fmla="*/ 3705225 h 4756150"/>
              <a:gd name="connsiteX739" fmla="*/ 11857567 w 12191999"/>
              <a:gd name="connsiteY739" fmla="*/ 3706813 h 4756150"/>
              <a:gd name="connsiteX740" fmla="*/ 11853862 w 12191999"/>
              <a:gd name="connsiteY740" fmla="*/ 3707871 h 4756150"/>
              <a:gd name="connsiteX741" fmla="*/ 11850688 w 12191999"/>
              <a:gd name="connsiteY741" fmla="*/ 3708929 h 4756150"/>
              <a:gd name="connsiteX742" fmla="*/ 11845396 w 12191999"/>
              <a:gd name="connsiteY742" fmla="*/ 3709458 h 4756150"/>
              <a:gd name="connsiteX743" fmla="*/ 11840633 w 12191999"/>
              <a:gd name="connsiteY743" fmla="*/ 3709458 h 4756150"/>
              <a:gd name="connsiteX744" fmla="*/ 11835871 w 12191999"/>
              <a:gd name="connsiteY744" fmla="*/ 3709458 h 4756150"/>
              <a:gd name="connsiteX745" fmla="*/ 11832167 w 12191999"/>
              <a:gd name="connsiteY745" fmla="*/ 3708929 h 4756150"/>
              <a:gd name="connsiteX746" fmla="*/ 11827933 w 12191999"/>
              <a:gd name="connsiteY746" fmla="*/ 3708400 h 4756150"/>
              <a:gd name="connsiteX747" fmla="*/ 11824758 w 12191999"/>
              <a:gd name="connsiteY747" fmla="*/ 3706813 h 4756150"/>
              <a:gd name="connsiteX748" fmla="*/ 11821054 w 12191999"/>
              <a:gd name="connsiteY748" fmla="*/ 3705754 h 4756150"/>
              <a:gd name="connsiteX749" fmla="*/ 11817879 w 12191999"/>
              <a:gd name="connsiteY749" fmla="*/ 3703638 h 4756150"/>
              <a:gd name="connsiteX750" fmla="*/ 11814704 w 12191999"/>
              <a:gd name="connsiteY750" fmla="*/ 3701521 h 4756150"/>
              <a:gd name="connsiteX751" fmla="*/ 11812058 w 12191999"/>
              <a:gd name="connsiteY751" fmla="*/ 3699404 h 4756150"/>
              <a:gd name="connsiteX752" fmla="*/ 11807825 w 12191999"/>
              <a:gd name="connsiteY752" fmla="*/ 3694113 h 4756150"/>
              <a:gd name="connsiteX753" fmla="*/ 11803592 w 12191999"/>
              <a:gd name="connsiteY753" fmla="*/ 3687233 h 4756150"/>
              <a:gd name="connsiteX754" fmla="*/ 11799888 w 12191999"/>
              <a:gd name="connsiteY754" fmla="*/ 3679825 h 4756150"/>
              <a:gd name="connsiteX755" fmla="*/ 11797242 w 12191999"/>
              <a:gd name="connsiteY755" fmla="*/ 3672417 h 4756150"/>
              <a:gd name="connsiteX756" fmla="*/ 11794596 w 12191999"/>
              <a:gd name="connsiteY756" fmla="*/ 3663950 h 4756150"/>
              <a:gd name="connsiteX757" fmla="*/ 11793008 w 12191999"/>
              <a:gd name="connsiteY757" fmla="*/ 3655483 h 4756150"/>
              <a:gd name="connsiteX758" fmla="*/ 11790892 w 12191999"/>
              <a:gd name="connsiteY758" fmla="*/ 3645958 h 4756150"/>
              <a:gd name="connsiteX759" fmla="*/ 11787717 w 12191999"/>
              <a:gd name="connsiteY759" fmla="*/ 3627967 h 4756150"/>
              <a:gd name="connsiteX760" fmla="*/ 11784542 w 12191999"/>
              <a:gd name="connsiteY760" fmla="*/ 3610504 h 4756150"/>
              <a:gd name="connsiteX761" fmla="*/ 11783483 w 12191999"/>
              <a:gd name="connsiteY761" fmla="*/ 3605213 h 4756150"/>
              <a:gd name="connsiteX762" fmla="*/ 11780838 w 12191999"/>
              <a:gd name="connsiteY762" fmla="*/ 3599921 h 4756150"/>
              <a:gd name="connsiteX763" fmla="*/ 11776075 w 12191999"/>
              <a:gd name="connsiteY763" fmla="*/ 3589338 h 4756150"/>
              <a:gd name="connsiteX764" fmla="*/ 11779250 w 12191999"/>
              <a:gd name="connsiteY764" fmla="*/ 3582988 h 4756150"/>
              <a:gd name="connsiteX765" fmla="*/ 11778721 w 12191999"/>
              <a:gd name="connsiteY765" fmla="*/ 3582458 h 4756150"/>
              <a:gd name="connsiteX766" fmla="*/ 11776075 w 12191999"/>
              <a:gd name="connsiteY766" fmla="*/ 3589338 h 4756150"/>
              <a:gd name="connsiteX767" fmla="*/ 11773429 w 12191999"/>
              <a:gd name="connsiteY767" fmla="*/ 3594629 h 4756150"/>
              <a:gd name="connsiteX768" fmla="*/ 11770254 w 12191999"/>
              <a:gd name="connsiteY768" fmla="*/ 3599392 h 4756150"/>
              <a:gd name="connsiteX769" fmla="*/ 11768138 w 12191999"/>
              <a:gd name="connsiteY769" fmla="*/ 3604154 h 4756150"/>
              <a:gd name="connsiteX770" fmla="*/ 11766021 w 12191999"/>
              <a:gd name="connsiteY770" fmla="*/ 3609446 h 4756150"/>
              <a:gd name="connsiteX771" fmla="*/ 11764433 w 12191999"/>
              <a:gd name="connsiteY771" fmla="*/ 3614738 h 4756150"/>
              <a:gd name="connsiteX772" fmla="*/ 11762317 w 12191999"/>
              <a:gd name="connsiteY772" fmla="*/ 3620029 h 4756150"/>
              <a:gd name="connsiteX773" fmla="*/ 11761258 w 12191999"/>
              <a:gd name="connsiteY773" fmla="*/ 3625850 h 4756150"/>
              <a:gd name="connsiteX774" fmla="*/ 11760729 w 12191999"/>
              <a:gd name="connsiteY774" fmla="*/ 3631142 h 4756150"/>
              <a:gd name="connsiteX775" fmla="*/ 11760200 w 12191999"/>
              <a:gd name="connsiteY775" fmla="*/ 3637492 h 4756150"/>
              <a:gd name="connsiteX776" fmla="*/ 11760200 w 12191999"/>
              <a:gd name="connsiteY776" fmla="*/ 3642783 h 4756150"/>
              <a:gd name="connsiteX777" fmla="*/ 11761258 w 12191999"/>
              <a:gd name="connsiteY777" fmla="*/ 3654954 h 4756150"/>
              <a:gd name="connsiteX778" fmla="*/ 11763904 w 12191999"/>
              <a:gd name="connsiteY778" fmla="*/ 3666067 h 4756150"/>
              <a:gd name="connsiteX779" fmla="*/ 11767079 w 12191999"/>
              <a:gd name="connsiteY779" fmla="*/ 3678238 h 4756150"/>
              <a:gd name="connsiteX780" fmla="*/ 11771842 w 12191999"/>
              <a:gd name="connsiteY780" fmla="*/ 3689350 h 4756150"/>
              <a:gd name="connsiteX781" fmla="*/ 11777662 w 12191999"/>
              <a:gd name="connsiteY781" fmla="*/ 3700463 h 4756150"/>
              <a:gd name="connsiteX782" fmla="*/ 11785071 w 12191999"/>
              <a:gd name="connsiteY782" fmla="*/ 3711046 h 4756150"/>
              <a:gd name="connsiteX783" fmla="*/ 11793008 w 12191999"/>
              <a:gd name="connsiteY783" fmla="*/ 3721629 h 4756150"/>
              <a:gd name="connsiteX784" fmla="*/ 11801475 w 12191999"/>
              <a:gd name="connsiteY784" fmla="*/ 3731683 h 4756150"/>
              <a:gd name="connsiteX785" fmla="*/ 11812058 w 12191999"/>
              <a:gd name="connsiteY785" fmla="*/ 3740150 h 4756150"/>
              <a:gd name="connsiteX786" fmla="*/ 11817350 w 12191999"/>
              <a:gd name="connsiteY786" fmla="*/ 3744383 h 4756150"/>
              <a:gd name="connsiteX787" fmla="*/ 11823700 w 12191999"/>
              <a:gd name="connsiteY787" fmla="*/ 3748088 h 4756150"/>
              <a:gd name="connsiteX788" fmla="*/ 11829521 w 12191999"/>
              <a:gd name="connsiteY788" fmla="*/ 3752321 h 4756150"/>
              <a:gd name="connsiteX789" fmla="*/ 11835342 w 12191999"/>
              <a:gd name="connsiteY789" fmla="*/ 3755496 h 4756150"/>
              <a:gd name="connsiteX790" fmla="*/ 11846454 w 12191999"/>
              <a:gd name="connsiteY790" fmla="*/ 3760258 h 4756150"/>
              <a:gd name="connsiteX791" fmla="*/ 11857038 w 12191999"/>
              <a:gd name="connsiteY791" fmla="*/ 3763963 h 4756150"/>
              <a:gd name="connsiteX792" fmla="*/ 11868150 w 12191999"/>
              <a:gd name="connsiteY792" fmla="*/ 3767138 h 4756150"/>
              <a:gd name="connsiteX793" fmla="*/ 11879262 w 12191999"/>
              <a:gd name="connsiteY793" fmla="*/ 3770313 h 4756150"/>
              <a:gd name="connsiteX794" fmla="*/ 11890375 w 12191999"/>
              <a:gd name="connsiteY794" fmla="*/ 3774017 h 4756150"/>
              <a:gd name="connsiteX795" fmla="*/ 11900958 w 12191999"/>
              <a:gd name="connsiteY795" fmla="*/ 3777721 h 4756150"/>
              <a:gd name="connsiteX796" fmla="*/ 11912071 w 12191999"/>
              <a:gd name="connsiteY796" fmla="*/ 3781954 h 4756150"/>
              <a:gd name="connsiteX797" fmla="*/ 11916833 w 12191999"/>
              <a:gd name="connsiteY797" fmla="*/ 3784600 h 4756150"/>
              <a:gd name="connsiteX798" fmla="*/ 11922125 w 12191999"/>
              <a:gd name="connsiteY798" fmla="*/ 3787775 h 4756150"/>
              <a:gd name="connsiteX799" fmla="*/ 11929004 w 12191999"/>
              <a:gd name="connsiteY799" fmla="*/ 3792538 h 4756150"/>
              <a:gd name="connsiteX800" fmla="*/ 11934825 w 12191999"/>
              <a:gd name="connsiteY800" fmla="*/ 3796771 h 4756150"/>
              <a:gd name="connsiteX801" fmla="*/ 11940117 w 12191999"/>
              <a:gd name="connsiteY801" fmla="*/ 3802063 h 4756150"/>
              <a:gd name="connsiteX802" fmla="*/ 11945408 w 12191999"/>
              <a:gd name="connsiteY802" fmla="*/ 3807354 h 4756150"/>
              <a:gd name="connsiteX803" fmla="*/ 11949642 w 12191999"/>
              <a:gd name="connsiteY803" fmla="*/ 3813175 h 4756150"/>
              <a:gd name="connsiteX804" fmla="*/ 11952817 w 12191999"/>
              <a:gd name="connsiteY804" fmla="*/ 3818996 h 4756150"/>
              <a:gd name="connsiteX805" fmla="*/ 11955992 w 12191999"/>
              <a:gd name="connsiteY805" fmla="*/ 3824817 h 4756150"/>
              <a:gd name="connsiteX806" fmla="*/ 11958108 w 12191999"/>
              <a:gd name="connsiteY806" fmla="*/ 3831696 h 4756150"/>
              <a:gd name="connsiteX807" fmla="*/ 11959696 w 12191999"/>
              <a:gd name="connsiteY807" fmla="*/ 3838046 h 4756150"/>
              <a:gd name="connsiteX808" fmla="*/ 11960754 w 12191999"/>
              <a:gd name="connsiteY808" fmla="*/ 3844396 h 4756150"/>
              <a:gd name="connsiteX809" fmla="*/ 11961283 w 12191999"/>
              <a:gd name="connsiteY809" fmla="*/ 3851804 h 4756150"/>
              <a:gd name="connsiteX810" fmla="*/ 11961283 w 12191999"/>
              <a:gd name="connsiteY810" fmla="*/ 3858154 h 4756150"/>
              <a:gd name="connsiteX811" fmla="*/ 11960754 w 12191999"/>
              <a:gd name="connsiteY811" fmla="*/ 3865563 h 4756150"/>
              <a:gd name="connsiteX812" fmla="*/ 11959167 w 12191999"/>
              <a:gd name="connsiteY812" fmla="*/ 3872971 h 4756150"/>
              <a:gd name="connsiteX813" fmla="*/ 11957579 w 12191999"/>
              <a:gd name="connsiteY813" fmla="*/ 3879850 h 4756150"/>
              <a:gd name="connsiteX814" fmla="*/ 11954933 w 12191999"/>
              <a:gd name="connsiteY814" fmla="*/ 3887258 h 4756150"/>
              <a:gd name="connsiteX815" fmla="*/ 11950700 w 12191999"/>
              <a:gd name="connsiteY815" fmla="*/ 3892021 h 4756150"/>
              <a:gd name="connsiteX816" fmla="*/ 11946996 w 12191999"/>
              <a:gd name="connsiteY816" fmla="*/ 3896254 h 4756150"/>
              <a:gd name="connsiteX817" fmla="*/ 11939058 w 12191999"/>
              <a:gd name="connsiteY817" fmla="*/ 3905250 h 4756150"/>
              <a:gd name="connsiteX818" fmla="*/ 11925300 w 12191999"/>
              <a:gd name="connsiteY818" fmla="*/ 3924829 h 4756150"/>
              <a:gd name="connsiteX819" fmla="*/ 11917362 w 12191999"/>
              <a:gd name="connsiteY819" fmla="*/ 3934354 h 4756150"/>
              <a:gd name="connsiteX820" fmla="*/ 11913129 w 12191999"/>
              <a:gd name="connsiteY820" fmla="*/ 3938588 h 4756150"/>
              <a:gd name="connsiteX821" fmla="*/ 11908896 w 12191999"/>
              <a:gd name="connsiteY821" fmla="*/ 3942292 h 4756150"/>
              <a:gd name="connsiteX822" fmla="*/ 11904662 w 12191999"/>
              <a:gd name="connsiteY822" fmla="*/ 3945467 h 4756150"/>
              <a:gd name="connsiteX823" fmla="*/ 11898842 w 12191999"/>
              <a:gd name="connsiteY823" fmla="*/ 3948642 h 4756150"/>
              <a:gd name="connsiteX824" fmla="*/ 11894079 w 12191999"/>
              <a:gd name="connsiteY824" fmla="*/ 3951288 h 4756150"/>
              <a:gd name="connsiteX825" fmla="*/ 11888258 w 12191999"/>
              <a:gd name="connsiteY825" fmla="*/ 3953404 h 4756150"/>
              <a:gd name="connsiteX826" fmla="*/ 11885612 w 12191999"/>
              <a:gd name="connsiteY826" fmla="*/ 3956050 h 4756150"/>
              <a:gd name="connsiteX827" fmla="*/ 11882438 w 12191999"/>
              <a:gd name="connsiteY827" fmla="*/ 3957638 h 4756150"/>
              <a:gd name="connsiteX828" fmla="*/ 11879262 w 12191999"/>
              <a:gd name="connsiteY828" fmla="*/ 3959225 h 4756150"/>
              <a:gd name="connsiteX829" fmla="*/ 11876088 w 12191999"/>
              <a:gd name="connsiteY829" fmla="*/ 3960813 h 4756150"/>
              <a:gd name="connsiteX830" fmla="*/ 11836929 w 12191999"/>
              <a:gd name="connsiteY830" fmla="*/ 3981450 h 4756150"/>
              <a:gd name="connsiteX831" fmla="*/ 11797242 w 12191999"/>
              <a:gd name="connsiteY831" fmla="*/ 4001558 h 4756150"/>
              <a:gd name="connsiteX832" fmla="*/ 11757025 w 12191999"/>
              <a:gd name="connsiteY832" fmla="*/ 4021138 h 4756150"/>
              <a:gd name="connsiteX833" fmla="*/ 11716808 w 12191999"/>
              <a:gd name="connsiteY833" fmla="*/ 4039658 h 4756150"/>
              <a:gd name="connsiteX834" fmla="*/ 11696171 w 12191999"/>
              <a:gd name="connsiteY834" fmla="*/ 4048125 h 4756150"/>
              <a:gd name="connsiteX835" fmla="*/ 11676062 w 12191999"/>
              <a:gd name="connsiteY835" fmla="*/ 4057121 h 4756150"/>
              <a:gd name="connsiteX836" fmla="*/ 11655425 w 12191999"/>
              <a:gd name="connsiteY836" fmla="*/ 4065058 h 4756150"/>
              <a:gd name="connsiteX837" fmla="*/ 11634258 w 12191999"/>
              <a:gd name="connsiteY837" fmla="*/ 4072996 h 4756150"/>
              <a:gd name="connsiteX838" fmla="*/ 11613621 w 12191999"/>
              <a:gd name="connsiteY838" fmla="*/ 4080404 h 4756150"/>
              <a:gd name="connsiteX839" fmla="*/ 11592454 w 12191999"/>
              <a:gd name="connsiteY839" fmla="*/ 4086754 h 4756150"/>
              <a:gd name="connsiteX840" fmla="*/ 11570758 w 12191999"/>
              <a:gd name="connsiteY840" fmla="*/ 4093633 h 4756150"/>
              <a:gd name="connsiteX841" fmla="*/ 11549592 w 12191999"/>
              <a:gd name="connsiteY841" fmla="*/ 4099454 h 4756150"/>
              <a:gd name="connsiteX842" fmla="*/ 11527896 w 12191999"/>
              <a:gd name="connsiteY842" fmla="*/ 4111625 h 4756150"/>
              <a:gd name="connsiteX843" fmla="*/ 11506729 w 12191999"/>
              <a:gd name="connsiteY843" fmla="*/ 4123796 h 4756150"/>
              <a:gd name="connsiteX844" fmla="*/ 11464396 w 12191999"/>
              <a:gd name="connsiteY844" fmla="*/ 4150254 h 4756150"/>
              <a:gd name="connsiteX845" fmla="*/ 11442700 w 12191999"/>
              <a:gd name="connsiteY845" fmla="*/ 4162954 h 4756150"/>
              <a:gd name="connsiteX846" fmla="*/ 11421004 w 12191999"/>
              <a:gd name="connsiteY846" fmla="*/ 4175654 h 4756150"/>
              <a:gd name="connsiteX847" fmla="*/ 11399838 w 12191999"/>
              <a:gd name="connsiteY847" fmla="*/ 4187296 h 4756150"/>
              <a:gd name="connsiteX848" fmla="*/ 11377612 w 12191999"/>
              <a:gd name="connsiteY848" fmla="*/ 4198409 h 4756150"/>
              <a:gd name="connsiteX849" fmla="*/ 11367029 w 12191999"/>
              <a:gd name="connsiteY849" fmla="*/ 4203700 h 4756150"/>
              <a:gd name="connsiteX850" fmla="*/ 11355388 w 12191999"/>
              <a:gd name="connsiteY850" fmla="*/ 4207934 h 4756150"/>
              <a:gd name="connsiteX851" fmla="*/ 11344275 w 12191999"/>
              <a:gd name="connsiteY851" fmla="*/ 4213225 h 4756150"/>
              <a:gd name="connsiteX852" fmla="*/ 11332633 w 12191999"/>
              <a:gd name="connsiteY852" fmla="*/ 4216929 h 4756150"/>
              <a:gd name="connsiteX853" fmla="*/ 11320462 w 12191999"/>
              <a:gd name="connsiteY853" fmla="*/ 4220634 h 4756150"/>
              <a:gd name="connsiteX854" fmla="*/ 11309350 w 12191999"/>
              <a:gd name="connsiteY854" fmla="*/ 4223279 h 4756150"/>
              <a:gd name="connsiteX855" fmla="*/ 11296650 w 12191999"/>
              <a:gd name="connsiteY855" fmla="*/ 4225925 h 4756150"/>
              <a:gd name="connsiteX856" fmla="*/ 11285008 w 12191999"/>
              <a:gd name="connsiteY856" fmla="*/ 4229100 h 4756150"/>
              <a:gd name="connsiteX857" fmla="*/ 11272308 w 12191999"/>
              <a:gd name="connsiteY857" fmla="*/ 4230688 h 4756150"/>
              <a:gd name="connsiteX858" fmla="*/ 11259608 w 12191999"/>
              <a:gd name="connsiteY858" fmla="*/ 4231746 h 4756150"/>
              <a:gd name="connsiteX859" fmla="*/ 11246908 w 12191999"/>
              <a:gd name="connsiteY859" fmla="*/ 4231746 h 4756150"/>
              <a:gd name="connsiteX860" fmla="*/ 11233679 w 12191999"/>
              <a:gd name="connsiteY860" fmla="*/ 4231746 h 4756150"/>
              <a:gd name="connsiteX861" fmla="*/ 11220450 w 12191999"/>
              <a:gd name="connsiteY861" fmla="*/ 4231217 h 4756150"/>
              <a:gd name="connsiteX862" fmla="*/ 11207221 w 12191999"/>
              <a:gd name="connsiteY862" fmla="*/ 4229629 h 4756150"/>
              <a:gd name="connsiteX863" fmla="*/ 11192933 w 12191999"/>
              <a:gd name="connsiteY863" fmla="*/ 4226984 h 4756150"/>
              <a:gd name="connsiteX864" fmla="*/ 11178646 w 12191999"/>
              <a:gd name="connsiteY864" fmla="*/ 4223809 h 4756150"/>
              <a:gd name="connsiteX865" fmla="*/ 11173883 w 12191999"/>
              <a:gd name="connsiteY865" fmla="*/ 4223279 h 4756150"/>
              <a:gd name="connsiteX866" fmla="*/ 11169121 w 12191999"/>
              <a:gd name="connsiteY866" fmla="*/ 4222750 h 4756150"/>
              <a:gd name="connsiteX867" fmla="*/ 11164888 w 12191999"/>
              <a:gd name="connsiteY867" fmla="*/ 4222221 h 4756150"/>
              <a:gd name="connsiteX868" fmla="*/ 11160125 w 12191999"/>
              <a:gd name="connsiteY868" fmla="*/ 4222750 h 4756150"/>
              <a:gd name="connsiteX869" fmla="*/ 11155892 w 12191999"/>
              <a:gd name="connsiteY869" fmla="*/ 4223279 h 4756150"/>
              <a:gd name="connsiteX870" fmla="*/ 11152188 w 12191999"/>
              <a:gd name="connsiteY870" fmla="*/ 4224338 h 4756150"/>
              <a:gd name="connsiteX871" fmla="*/ 11148483 w 12191999"/>
              <a:gd name="connsiteY871" fmla="*/ 4225396 h 4756150"/>
              <a:gd name="connsiteX872" fmla="*/ 11144779 w 12191999"/>
              <a:gd name="connsiteY872" fmla="*/ 4226984 h 4756150"/>
              <a:gd name="connsiteX873" fmla="*/ 11137371 w 12191999"/>
              <a:gd name="connsiteY873" fmla="*/ 4231217 h 4756150"/>
              <a:gd name="connsiteX874" fmla="*/ 11131021 w 12191999"/>
              <a:gd name="connsiteY874" fmla="*/ 4235979 h 4756150"/>
              <a:gd name="connsiteX875" fmla="*/ 11125200 w 12191999"/>
              <a:gd name="connsiteY875" fmla="*/ 4241800 h 4756150"/>
              <a:gd name="connsiteX876" fmla="*/ 11118850 w 12191999"/>
              <a:gd name="connsiteY876" fmla="*/ 4248150 h 4756150"/>
              <a:gd name="connsiteX877" fmla="*/ 11109325 w 12191999"/>
              <a:gd name="connsiteY877" fmla="*/ 4258204 h 4756150"/>
              <a:gd name="connsiteX878" fmla="*/ 11099271 w 12191999"/>
              <a:gd name="connsiteY878" fmla="*/ 4267200 h 4756150"/>
              <a:gd name="connsiteX879" fmla="*/ 11089746 w 12191999"/>
              <a:gd name="connsiteY879" fmla="*/ 4276725 h 4756150"/>
              <a:gd name="connsiteX880" fmla="*/ 11079692 w 12191999"/>
              <a:gd name="connsiteY880" fmla="*/ 4284663 h 4756150"/>
              <a:gd name="connsiteX881" fmla="*/ 11069638 w 12191999"/>
              <a:gd name="connsiteY881" fmla="*/ 4293129 h 4756150"/>
              <a:gd name="connsiteX882" fmla="*/ 11058525 w 12191999"/>
              <a:gd name="connsiteY882" fmla="*/ 4300538 h 4756150"/>
              <a:gd name="connsiteX883" fmla="*/ 11048471 w 12191999"/>
              <a:gd name="connsiteY883" fmla="*/ 4307417 h 4756150"/>
              <a:gd name="connsiteX884" fmla="*/ 11037358 w 12191999"/>
              <a:gd name="connsiteY884" fmla="*/ 4314296 h 4756150"/>
              <a:gd name="connsiteX885" fmla="*/ 11026775 w 12191999"/>
              <a:gd name="connsiteY885" fmla="*/ 4320646 h 4756150"/>
              <a:gd name="connsiteX886" fmla="*/ 11015133 w 12191999"/>
              <a:gd name="connsiteY886" fmla="*/ 4326467 h 4756150"/>
              <a:gd name="connsiteX887" fmla="*/ 11004021 w 12191999"/>
              <a:gd name="connsiteY887" fmla="*/ 4332288 h 4756150"/>
              <a:gd name="connsiteX888" fmla="*/ 10992908 w 12191999"/>
              <a:gd name="connsiteY888" fmla="*/ 4337579 h 4756150"/>
              <a:gd name="connsiteX889" fmla="*/ 10969625 w 12191999"/>
              <a:gd name="connsiteY889" fmla="*/ 4347104 h 4756150"/>
              <a:gd name="connsiteX890" fmla="*/ 10945812 w 12191999"/>
              <a:gd name="connsiteY890" fmla="*/ 4356100 h 4756150"/>
              <a:gd name="connsiteX891" fmla="*/ 10921471 w 12191999"/>
              <a:gd name="connsiteY891" fmla="*/ 4363509 h 4756150"/>
              <a:gd name="connsiteX892" fmla="*/ 10897129 w 12191999"/>
              <a:gd name="connsiteY892" fmla="*/ 4370388 h 4756150"/>
              <a:gd name="connsiteX893" fmla="*/ 10872788 w 12191999"/>
              <a:gd name="connsiteY893" fmla="*/ 4376738 h 4756150"/>
              <a:gd name="connsiteX894" fmla="*/ 10847917 w 12191999"/>
              <a:gd name="connsiteY894" fmla="*/ 4382029 h 4756150"/>
              <a:gd name="connsiteX895" fmla="*/ 10797117 w 12191999"/>
              <a:gd name="connsiteY895" fmla="*/ 4393142 h 4756150"/>
              <a:gd name="connsiteX896" fmla="*/ 10746846 w 12191999"/>
              <a:gd name="connsiteY896" fmla="*/ 4403196 h 4756150"/>
              <a:gd name="connsiteX897" fmla="*/ 10720388 w 12191999"/>
              <a:gd name="connsiteY897" fmla="*/ 4409017 h 4756150"/>
              <a:gd name="connsiteX898" fmla="*/ 10693929 w 12191999"/>
              <a:gd name="connsiteY898" fmla="*/ 4414309 h 4756150"/>
              <a:gd name="connsiteX899" fmla="*/ 10640483 w 12191999"/>
              <a:gd name="connsiteY899" fmla="*/ 4423304 h 4756150"/>
              <a:gd name="connsiteX900" fmla="*/ 10587567 w 12191999"/>
              <a:gd name="connsiteY900" fmla="*/ 4432829 h 4756150"/>
              <a:gd name="connsiteX901" fmla="*/ 10533592 w 12191999"/>
              <a:gd name="connsiteY901" fmla="*/ 4441825 h 4756150"/>
              <a:gd name="connsiteX902" fmla="*/ 10507133 w 12191999"/>
              <a:gd name="connsiteY902" fmla="*/ 4447117 h 4756150"/>
              <a:gd name="connsiteX903" fmla="*/ 10480146 w 12191999"/>
              <a:gd name="connsiteY903" fmla="*/ 4452938 h 4756150"/>
              <a:gd name="connsiteX904" fmla="*/ 10453688 w 12191999"/>
              <a:gd name="connsiteY904" fmla="*/ 4458229 h 4756150"/>
              <a:gd name="connsiteX905" fmla="*/ 10427758 w 12191999"/>
              <a:gd name="connsiteY905" fmla="*/ 4464579 h 4756150"/>
              <a:gd name="connsiteX906" fmla="*/ 10401300 w 12191999"/>
              <a:gd name="connsiteY906" fmla="*/ 4471988 h 4756150"/>
              <a:gd name="connsiteX907" fmla="*/ 10374842 w 12191999"/>
              <a:gd name="connsiteY907" fmla="*/ 4479396 h 4756150"/>
              <a:gd name="connsiteX908" fmla="*/ 10349442 w 12191999"/>
              <a:gd name="connsiteY908" fmla="*/ 4488392 h 4756150"/>
              <a:gd name="connsiteX909" fmla="*/ 10322983 w 12191999"/>
              <a:gd name="connsiteY909" fmla="*/ 4497388 h 4756150"/>
              <a:gd name="connsiteX910" fmla="*/ 10302346 w 12191999"/>
              <a:gd name="connsiteY910" fmla="*/ 4505854 h 4756150"/>
              <a:gd name="connsiteX911" fmla="*/ 10281179 w 12191999"/>
              <a:gd name="connsiteY911" fmla="*/ 4515909 h 4756150"/>
              <a:gd name="connsiteX912" fmla="*/ 10260012 w 12191999"/>
              <a:gd name="connsiteY912" fmla="*/ 4525963 h 4756150"/>
              <a:gd name="connsiteX913" fmla="*/ 10238317 w 12191999"/>
              <a:gd name="connsiteY913" fmla="*/ 4536546 h 4756150"/>
              <a:gd name="connsiteX914" fmla="*/ 10217150 w 12191999"/>
              <a:gd name="connsiteY914" fmla="*/ 4547659 h 4756150"/>
              <a:gd name="connsiteX915" fmla="*/ 10195454 w 12191999"/>
              <a:gd name="connsiteY915" fmla="*/ 4557713 h 4756150"/>
              <a:gd name="connsiteX916" fmla="*/ 10173229 w 12191999"/>
              <a:gd name="connsiteY916" fmla="*/ 4567767 h 4756150"/>
              <a:gd name="connsiteX917" fmla="*/ 10151533 w 12191999"/>
              <a:gd name="connsiteY917" fmla="*/ 4576234 h 4756150"/>
              <a:gd name="connsiteX918" fmla="*/ 10139892 w 12191999"/>
              <a:gd name="connsiteY918" fmla="*/ 4580467 h 4756150"/>
              <a:gd name="connsiteX919" fmla="*/ 10128779 w 12191999"/>
              <a:gd name="connsiteY919" fmla="*/ 4584171 h 4756150"/>
              <a:gd name="connsiteX920" fmla="*/ 10117667 w 12191999"/>
              <a:gd name="connsiteY920" fmla="*/ 4587875 h 4756150"/>
              <a:gd name="connsiteX921" fmla="*/ 10106025 w 12191999"/>
              <a:gd name="connsiteY921" fmla="*/ 4591050 h 4756150"/>
              <a:gd name="connsiteX922" fmla="*/ 10094912 w 12191999"/>
              <a:gd name="connsiteY922" fmla="*/ 4593696 h 4756150"/>
              <a:gd name="connsiteX923" fmla="*/ 10082742 w 12191999"/>
              <a:gd name="connsiteY923" fmla="*/ 4595813 h 4756150"/>
              <a:gd name="connsiteX924" fmla="*/ 10071629 w 12191999"/>
              <a:gd name="connsiteY924" fmla="*/ 4597400 h 4756150"/>
              <a:gd name="connsiteX925" fmla="*/ 10059458 w 12191999"/>
              <a:gd name="connsiteY925" fmla="*/ 4598459 h 4756150"/>
              <a:gd name="connsiteX926" fmla="*/ 10048346 w 12191999"/>
              <a:gd name="connsiteY926" fmla="*/ 4598988 h 4756150"/>
              <a:gd name="connsiteX927" fmla="*/ 10036175 w 12191999"/>
              <a:gd name="connsiteY927" fmla="*/ 4599517 h 4756150"/>
              <a:gd name="connsiteX928" fmla="*/ 10024004 w 12191999"/>
              <a:gd name="connsiteY928" fmla="*/ 4598459 h 4756150"/>
              <a:gd name="connsiteX929" fmla="*/ 10011833 w 12191999"/>
              <a:gd name="connsiteY929" fmla="*/ 4597400 h 4756150"/>
              <a:gd name="connsiteX930" fmla="*/ 9999662 w 12191999"/>
              <a:gd name="connsiteY930" fmla="*/ 4595284 h 4756150"/>
              <a:gd name="connsiteX931" fmla="*/ 9987492 w 12191999"/>
              <a:gd name="connsiteY931" fmla="*/ 4592638 h 4756150"/>
              <a:gd name="connsiteX932" fmla="*/ 9974792 w 12191999"/>
              <a:gd name="connsiteY932" fmla="*/ 4589463 h 4756150"/>
              <a:gd name="connsiteX933" fmla="*/ 9962092 w 12191999"/>
              <a:gd name="connsiteY933" fmla="*/ 4584700 h 4756150"/>
              <a:gd name="connsiteX934" fmla="*/ 9948862 w 12191999"/>
              <a:gd name="connsiteY934" fmla="*/ 4579938 h 4756150"/>
              <a:gd name="connsiteX935" fmla="*/ 9934575 w 12191999"/>
              <a:gd name="connsiteY935" fmla="*/ 4575704 h 4756150"/>
              <a:gd name="connsiteX936" fmla="*/ 9920817 w 12191999"/>
              <a:gd name="connsiteY936" fmla="*/ 4571471 h 4756150"/>
              <a:gd name="connsiteX937" fmla="*/ 9906529 w 12191999"/>
              <a:gd name="connsiteY937" fmla="*/ 4567767 h 4756150"/>
              <a:gd name="connsiteX938" fmla="*/ 9879542 w 12191999"/>
              <a:gd name="connsiteY938" fmla="*/ 4561417 h 4756150"/>
              <a:gd name="connsiteX939" fmla="*/ 9852554 w 12191999"/>
              <a:gd name="connsiteY939" fmla="*/ 4556125 h 4756150"/>
              <a:gd name="connsiteX940" fmla="*/ 9825038 w 12191999"/>
              <a:gd name="connsiteY940" fmla="*/ 4551892 h 4756150"/>
              <a:gd name="connsiteX941" fmla="*/ 9798050 w 12191999"/>
              <a:gd name="connsiteY941" fmla="*/ 4548717 h 4756150"/>
              <a:gd name="connsiteX942" fmla="*/ 9743546 w 12191999"/>
              <a:gd name="connsiteY942" fmla="*/ 4542367 h 4756150"/>
              <a:gd name="connsiteX943" fmla="*/ 9716558 w 12191999"/>
              <a:gd name="connsiteY943" fmla="*/ 4539192 h 4756150"/>
              <a:gd name="connsiteX944" fmla="*/ 9690100 w 12191999"/>
              <a:gd name="connsiteY944" fmla="*/ 4536017 h 4756150"/>
              <a:gd name="connsiteX945" fmla="*/ 9662583 w 12191999"/>
              <a:gd name="connsiteY945" fmla="*/ 4532313 h 4756150"/>
              <a:gd name="connsiteX946" fmla="*/ 9635596 w 12191999"/>
              <a:gd name="connsiteY946" fmla="*/ 4528079 h 4756150"/>
              <a:gd name="connsiteX947" fmla="*/ 9607550 w 12191999"/>
              <a:gd name="connsiteY947" fmla="*/ 4522259 h 4756150"/>
              <a:gd name="connsiteX948" fmla="*/ 9594321 w 12191999"/>
              <a:gd name="connsiteY948" fmla="*/ 4519084 h 4756150"/>
              <a:gd name="connsiteX949" fmla="*/ 9580562 w 12191999"/>
              <a:gd name="connsiteY949" fmla="*/ 4515909 h 4756150"/>
              <a:gd name="connsiteX950" fmla="*/ 9566275 w 12191999"/>
              <a:gd name="connsiteY950" fmla="*/ 4512204 h 4756150"/>
              <a:gd name="connsiteX951" fmla="*/ 9553046 w 12191999"/>
              <a:gd name="connsiteY951" fmla="*/ 4507971 h 4756150"/>
              <a:gd name="connsiteX952" fmla="*/ 9538758 w 12191999"/>
              <a:gd name="connsiteY952" fmla="*/ 4502679 h 4756150"/>
              <a:gd name="connsiteX953" fmla="*/ 9525000 w 12191999"/>
              <a:gd name="connsiteY953" fmla="*/ 4497388 h 4756150"/>
              <a:gd name="connsiteX954" fmla="*/ 9512829 w 12191999"/>
              <a:gd name="connsiteY954" fmla="*/ 4493154 h 4756150"/>
              <a:gd name="connsiteX955" fmla="*/ 9500129 w 12191999"/>
              <a:gd name="connsiteY955" fmla="*/ 4488921 h 4756150"/>
              <a:gd name="connsiteX956" fmla="*/ 9487429 w 12191999"/>
              <a:gd name="connsiteY956" fmla="*/ 4484688 h 4756150"/>
              <a:gd name="connsiteX957" fmla="*/ 9475258 w 12191999"/>
              <a:gd name="connsiteY957" fmla="*/ 4481513 h 4756150"/>
              <a:gd name="connsiteX958" fmla="*/ 9462558 w 12191999"/>
              <a:gd name="connsiteY958" fmla="*/ 4478338 h 4756150"/>
              <a:gd name="connsiteX959" fmla="*/ 9450388 w 12191999"/>
              <a:gd name="connsiteY959" fmla="*/ 4476221 h 4756150"/>
              <a:gd name="connsiteX960" fmla="*/ 9437688 w 12191999"/>
              <a:gd name="connsiteY960" fmla="*/ 4473575 h 4756150"/>
              <a:gd name="connsiteX961" fmla="*/ 9424988 w 12191999"/>
              <a:gd name="connsiteY961" fmla="*/ 4471988 h 4756150"/>
              <a:gd name="connsiteX962" fmla="*/ 9400117 w 12191999"/>
              <a:gd name="connsiteY962" fmla="*/ 4469342 h 4756150"/>
              <a:gd name="connsiteX963" fmla="*/ 9375246 w 12191999"/>
              <a:gd name="connsiteY963" fmla="*/ 4466696 h 4756150"/>
              <a:gd name="connsiteX964" fmla="*/ 9350375 w 12191999"/>
              <a:gd name="connsiteY964" fmla="*/ 4466167 h 4756150"/>
              <a:gd name="connsiteX965" fmla="*/ 9324975 w 12191999"/>
              <a:gd name="connsiteY965" fmla="*/ 4466167 h 4756150"/>
              <a:gd name="connsiteX966" fmla="*/ 9300104 w 12191999"/>
              <a:gd name="connsiteY966" fmla="*/ 4467225 h 4756150"/>
              <a:gd name="connsiteX967" fmla="*/ 9275233 w 12191999"/>
              <a:gd name="connsiteY967" fmla="*/ 4469342 h 4756150"/>
              <a:gd name="connsiteX968" fmla="*/ 9250892 w 12191999"/>
              <a:gd name="connsiteY968" fmla="*/ 4470929 h 4756150"/>
              <a:gd name="connsiteX969" fmla="*/ 9225492 w 12191999"/>
              <a:gd name="connsiteY969" fmla="*/ 4473046 h 4756150"/>
              <a:gd name="connsiteX970" fmla="*/ 9176279 w 12191999"/>
              <a:gd name="connsiteY970" fmla="*/ 4478338 h 4756150"/>
              <a:gd name="connsiteX971" fmla="*/ 9127067 w 12191999"/>
              <a:gd name="connsiteY971" fmla="*/ 4482571 h 4756150"/>
              <a:gd name="connsiteX972" fmla="*/ 9114367 w 12191999"/>
              <a:gd name="connsiteY972" fmla="*/ 4483629 h 4756150"/>
              <a:gd name="connsiteX973" fmla="*/ 9101138 w 12191999"/>
              <a:gd name="connsiteY973" fmla="*/ 4484688 h 4756150"/>
              <a:gd name="connsiteX974" fmla="*/ 9088438 w 12191999"/>
              <a:gd name="connsiteY974" fmla="*/ 4484688 h 4756150"/>
              <a:gd name="connsiteX975" fmla="*/ 9075738 w 12191999"/>
              <a:gd name="connsiteY975" fmla="*/ 4484159 h 4756150"/>
              <a:gd name="connsiteX976" fmla="*/ 9068858 w 12191999"/>
              <a:gd name="connsiteY976" fmla="*/ 4483629 h 4756150"/>
              <a:gd name="connsiteX977" fmla="*/ 9062508 w 12191999"/>
              <a:gd name="connsiteY977" fmla="*/ 4482571 h 4756150"/>
              <a:gd name="connsiteX978" fmla="*/ 9056158 w 12191999"/>
              <a:gd name="connsiteY978" fmla="*/ 4480984 h 4756150"/>
              <a:gd name="connsiteX979" fmla="*/ 9049808 w 12191999"/>
              <a:gd name="connsiteY979" fmla="*/ 4478867 h 4756150"/>
              <a:gd name="connsiteX980" fmla="*/ 9042929 w 12191999"/>
              <a:gd name="connsiteY980" fmla="*/ 4476750 h 4756150"/>
              <a:gd name="connsiteX981" fmla="*/ 9036579 w 12191999"/>
              <a:gd name="connsiteY981" fmla="*/ 4474104 h 4756150"/>
              <a:gd name="connsiteX982" fmla="*/ 9030229 w 12191999"/>
              <a:gd name="connsiteY982" fmla="*/ 4470400 h 4756150"/>
              <a:gd name="connsiteX983" fmla="*/ 9022821 w 12191999"/>
              <a:gd name="connsiteY983" fmla="*/ 4466167 h 4756150"/>
              <a:gd name="connsiteX984" fmla="*/ 9017529 w 12191999"/>
              <a:gd name="connsiteY984" fmla="*/ 4466696 h 4756150"/>
              <a:gd name="connsiteX985" fmla="*/ 9012238 w 12191999"/>
              <a:gd name="connsiteY985" fmla="*/ 4468813 h 4756150"/>
              <a:gd name="connsiteX986" fmla="*/ 9001654 w 12191999"/>
              <a:gd name="connsiteY986" fmla="*/ 4471988 h 4756150"/>
              <a:gd name="connsiteX987" fmla="*/ 8991600 w 12191999"/>
              <a:gd name="connsiteY987" fmla="*/ 4476221 h 4756150"/>
              <a:gd name="connsiteX988" fmla="*/ 8980488 w 12191999"/>
              <a:gd name="connsiteY988" fmla="*/ 4479396 h 4756150"/>
              <a:gd name="connsiteX989" fmla="*/ 8975196 w 12191999"/>
              <a:gd name="connsiteY989" fmla="*/ 4480454 h 4756150"/>
              <a:gd name="connsiteX990" fmla="*/ 8969904 w 12191999"/>
              <a:gd name="connsiteY990" fmla="*/ 4481513 h 4756150"/>
              <a:gd name="connsiteX991" fmla="*/ 8964083 w 12191999"/>
              <a:gd name="connsiteY991" fmla="*/ 4481513 h 4756150"/>
              <a:gd name="connsiteX992" fmla="*/ 8958262 w 12191999"/>
              <a:gd name="connsiteY992" fmla="*/ 4480984 h 4756150"/>
              <a:gd name="connsiteX993" fmla="*/ 8952971 w 12191999"/>
              <a:gd name="connsiteY993" fmla="*/ 4479925 h 4756150"/>
              <a:gd name="connsiteX994" fmla="*/ 8946092 w 12191999"/>
              <a:gd name="connsiteY994" fmla="*/ 4477809 h 4756150"/>
              <a:gd name="connsiteX995" fmla="*/ 8940271 w 12191999"/>
              <a:gd name="connsiteY995" fmla="*/ 4474104 h 4756150"/>
              <a:gd name="connsiteX996" fmla="*/ 8933921 w 12191999"/>
              <a:gd name="connsiteY996" fmla="*/ 4469871 h 4756150"/>
              <a:gd name="connsiteX997" fmla="*/ 8910638 w 12191999"/>
              <a:gd name="connsiteY997" fmla="*/ 4454525 h 4756150"/>
              <a:gd name="connsiteX998" fmla="*/ 8902700 w 12191999"/>
              <a:gd name="connsiteY998" fmla="*/ 4455054 h 4756150"/>
              <a:gd name="connsiteX999" fmla="*/ 8895292 w 12191999"/>
              <a:gd name="connsiteY999" fmla="*/ 4456113 h 4756150"/>
              <a:gd name="connsiteX1000" fmla="*/ 8887883 w 12191999"/>
              <a:gd name="connsiteY1000" fmla="*/ 4457700 h 4756150"/>
              <a:gd name="connsiteX1001" fmla="*/ 8880475 w 12191999"/>
              <a:gd name="connsiteY1001" fmla="*/ 4459817 h 4756150"/>
              <a:gd name="connsiteX1002" fmla="*/ 8866188 w 12191999"/>
              <a:gd name="connsiteY1002" fmla="*/ 4464579 h 4756150"/>
              <a:gd name="connsiteX1003" fmla="*/ 8851900 w 12191999"/>
              <a:gd name="connsiteY1003" fmla="*/ 4470400 h 4756150"/>
              <a:gd name="connsiteX1004" fmla="*/ 8844492 w 12191999"/>
              <a:gd name="connsiteY1004" fmla="*/ 4472517 h 4756150"/>
              <a:gd name="connsiteX1005" fmla="*/ 8837083 w 12191999"/>
              <a:gd name="connsiteY1005" fmla="*/ 4474104 h 4756150"/>
              <a:gd name="connsiteX1006" fmla="*/ 8830204 w 12191999"/>
              <a:gd name="connsiteY1006" fmla="*/ 4475163 h 4756150"/>
              <a:gd name="connsiteX1007" fmla="*/ 8821738 w 12191999"/>
              <a:gd name="connsiteY1007" fmla="*/ 4475163 h 4756150"/>
              <a:gd name="connsiteX1008" fmla="*/ 8814329 w 12191999"/>
              <a:gd name="connsiteY1008" fmla="*/ 4474634 h 4756150"/>
              <a:gd name="connsiteX1009" fmla="*/ 8805862 w 12191999"/>
              <a:gd name="connsiteY1009" fmla="*/ 4473046 h 4756150"/>
              <a:gd name="connsiteX1010" fmla="*/ 8797396 w 12191999"/>
              <a:gd name="connsiteY1010" fmla="*/ 4470400 h 4756150"/>
              <a:gd name="connsiteX1011" fmla="*/ 8788400 w 12191999"/>
              <a:gd name="connsiteY1011" fmla="*/ 4465638 h 4756150"/>
              <a:gd name="connsiteX1012" fmla="*/ 8783638 w 12191999"/>
              <a:gd name="connsiteY1012" fmla="*/ 4464050 h 4756150"/>
              <a:gd name="connsiteX1013" fmla="*/ 8779404 w 12191999"/>
              <a:gd name="connsiteY1013" fmla="*/ 4462463 h 4756150"/>
              <a:gd name="connsiteX1014" fmla="*/ 8774642 w 12191999"/>
              <a:gd name="connsiteY1014" fmla="*/ 4460875 h 4756150"/>
              <a:gd name="connsiteX1015" fmla="*/ 8770938 w 12191999"/>
              <a:gd name="connsiteY1015" fmla="*/ 4458229 h 4756150"/>
              <a:gd name="connsiteX1016" fmla="*/ 8766175 w 12191999"/>
              <a:gd name="connsiteY1016" fmla="*/ 4456113 h 4756150"/>
              <a:gd name="connsiteX1017" fmla="*/ 8762471 w 12191999"/>
              <a:gd name="connsiteY1017" fmla="*/ 4452938 h 4756150"/>
              <a:gd name="connsiteX1018" fmla="*/ 8758767 w 12191999"/>
              <a:gd name="connsiteY1018" fmla="*/ 4450292 h 4756150"/>
              <a:gd name="connsiteX1019" fmla="*/ 8755592 w 12191999"/>
              <a:gd name="connsiteY1019" fmla="*/ 4446059 h 4756150"/>
              <a:gd name="connsiteX1020" fmla="*/ 8752417 w 12191999"/>
              <a:gd name="connsiteY1020" fmla="*/ 4442884 h 4756150"/>
              <a:gd name="connsiteX1021" fmla="*/ 8748712 w 12191999"/>
              <a:gd name="connsiteY1021" fmla="*/ 4438650 h 4756150"/>
              <a:gd name="connsiteX1022" fmla="*/ 8743421 w 12191999"/>
              <a:gd name="connsiteY1022" fmla="*/ 4430184 h 4756150"/>
              <a:gd name="connsiteX1023" fmla="*/ 8739188 w 12191999"/>
              <a:gd name="connsiteY1023" fmla="*/ 4419600 h 4756150"/>
              <a:gd name="connsiteX1024" fmla="*/ 8734954 w 12191999"/>
              <a:gd name="connsiteY1024" fmla="*/ 4409017 h 4756150"/>
              <a:gd name="connsiteX1025" fmla="*/ 8694208 w 12191999"/>
              <a:gd name="connsiteY1025" fmla="*/ 4396846 h 4756150"/>
              <a:gd name="connsiteX1026" fmla="*/ 8690504 w 12191999"/>
              <a:gd name="connsiteY1026" fmla="*/ 4402138 h 4756150"/>
              <a:gd name="connsiteX1027" fmla="*/ 8686271 w 12191999"/>
              <a:gd name="connsiteY1027" fmla="*/ 4408488 h 4756150"/>
              <a:gd name="connsiteX1028" fmla="*/ 8682567 w 12191999"/>
              <a:gd name="connsiteY1028" fmla="*/ 4414838 h 4756150"/>
              <a:gd name="connsiteX1029" fmla="*/ 8678862 w 12191999"/>
              <a:gd name="connsiteY1029" fmla="*/ 4420129 h 4756150"/>
              <a:gd name="connsiteX1030" fmla="*/ 8676746 w 12191999"/>
              <a:gd name="connsiteY1030" fmla="*/ 4422775 h 4756150"/>
              <a:gd name="connsiteX1031" fmla="*/ 8674100 w 12191999"/>
              <a:gd name="connsiteY1031" fmla="*/ 4424892 h 4756150"/>
              <a:gd name="connsiteX1032" fmla="*/ 8671983 w 12191999"/>
              <a:gd name="connsiteY1032" fmla="*/ 4426479 h 4756150"/>
              <a:gd name="connsiteX1033" fmla="*/ 8668808 w 12191999"/>
              <a:gd name="connsiteY1033" fmla="*/ 4428067 h 4756150"/>
              <a:gd name="connsiteX1034" fmla="*/ 8666162 w 12191999"/>
              <a:gd name="connsiteY1034" fmla="*/ 4428596 h 4756150"/>
              <a:gd name="connsiteX1035" fmla="*/ 8662988 w 12191999"/>
              <a:gd name="connsiteY1035" fmla="*/ 4428596 h 4756150"/>
              <a:gd name="connsiteX1036" fmla="*/ 8659812 w 12191999"/>
              <a:gd name="connsiteY1036" fmla="*/ 4427009 h 4756150"/>
              <a:gd name="connsiteX1037" fmla="*/ 8656108 w 12191999"/>
              <a:gd name="connsiteY1037" fmla="*/ 4425421 h 4756150"/>
              <a:gd name="connsiteX1038" fmla="*/ 8643408 w 12191999"/>
              <a:gd name="connsiteY1038" fmla="*/ 4418542 h 4756150"/>
              <a:gd name="connsiteX1039" fmla="*/ 8631238 w 12191999"/>
              <a:gd name="connsiteY1039" fmla="*/ 4412192 h 4756150"/>
              <a:gd name="connsiteX1040" fmla="*/ 8618538 w 12191999"/>
              <a:gd name="connsiteY1040" fmla="*/ 4406371 h 4756150"/>
              <a:gd name="connsiteX1041" fmla="*/ 8605838 w 12191999"/>
              <a:gd name="connsiteY1041" fmla="*/ 4401079 h 4756150"/>
              <a:gd name="connsiteX1042" fmla="*/ 8593667 w 12191999"/>
              <a:gd name="connsiteY1042" fmla="*/ 4396846 h 4756150"/>
              <a:gd name="connsiteX1043" fmla="*/ 8580967 w 12191999"/>
              <a:gd name="connsiteY1043" fmla="*/ 4392613 h 4756150"/>
              <a:gd name="connsiteX1044" fmla="*/ 8568267 w 12191999"/>
              <a:gd name="connsiteY1044" fmla="*/ 4388909 h 4756150"/>
              <a:gd name="connsiteX1045" fmla="*/ 8556625 w 12191999"/>
              <a:gd name="connsiteY1045" fmla="*/ 4385734 h 4756150"/>
              <a:gd name="connsiteX1046" fmla="*/ 8543925 w 12191999"/>
              <a:gd name="connsiteY1046" fmla="*/ 4383088 h 4756150"/>
              <a:gd name="connsiteX1047" fmla="*/ 8532283 w 12191999"/>
              <a:gd name="connsiteY1047" fmla="*/ 4380442 h 4756150"/>
              <a:gd name="connsiteX1048" fmla="*/ 8520112 w 12191999"/>
              <a:gd name="connsiteY1048" fmla="*/ 4378854 h 4756150"/>
              <a:gd name="connsiteX1049" fmla="*/ 8507412 w 12191999"/>
              <a:gd name="connsiteY1049" fmla="*/ 4377267 h 4756150"/>
              <a:gd name="connsiteX1050" fmla="*/ 8483600 w 12191999"/>
              <a:gd name="connsiteY1050" fmla="*/ 4375150 h 4756150"/>
              <a:gd name="connsiteX1051" fmla="*/ 8459258 w 12191999"/>
              <a:gd name="connsiteY1051" fmla="*/ 4374092 h 4756150"/>
              <a:gd name="connsiteX1052" fmla="*/ 8435446 w 12191999"/>
              <a:gd name="connsiteY1052" fmla="*/ 4373563 h 4756150"/>
              <a:gd name="connsiteX1053" fmla="*/ 8411633 w 12191999"/>
              <a:gd name="connsiteY1053" fmla="*/ 4374092 h 4756150"/>
              <a:gd name="connsiteX1054" fmla="*/ 8364009 w 12191999"/>
              <a:gd name="connsiteY1054" fmla="*/ 4375679 h 4756150"/>
              <a:gd name="connsiteX1055" fmla="*/ 8340196 w 12191999"/>
              <a:gd name="connsiteY1055" fmla="*/ 4376738 h 4756150"/>
              <a:gd name="connsiteX1056" fmla="*/ 8316384 w 12191999"/>
              <a:gd name="connsiteY1056" fmla="*/ 4377267 h 4756150"/>
              <a:gd name="connsiteX1057" fmla="*/ 8292571 w 12191999"/>
              <a:gd name="connsiteY1057" fmla="*/ 4377796 h 4756150"/>
              <a:gd name="connsiteX1058" fmla="*/ 8268229 w 12191999"/>
              <a:gd name="connsiteY1058" fmla="*/ 4377267 h 4756150"/>
              <a:gd name="connsiteX1059" fmla="*/ 8227484 w 12191999"/>
              <a:gd name="connsiteY1059" fmla="*/ 4375679 h 4756150"/>
              <a:gd name="connsiteX1060" fmla="*/ 8186738 w 12191999"/>
              <a:gd name="connsiteY1060" fmla="*/ 4375150 h 4756150"/>
              <a:gd name="connsiteX1061" fmla="*/ 8145992 w 12191999"/>
              <a:gd name="connsiteY1061" fmla="*/ 4375150 h 4756150"/>
              <a:gd name="connsiteX1062" fmla="*/ 8105775 w 12191999"/>
              <a:gd name="connsiteY1062" fmla="*/ 4376209 h 4756150"/>
              <a:gd name="connsiteX1063" fmla="*/ 8065559 w 12191999"/>
              <a:gd name="connsiteY1063" fmla="*/ 4378325 h 4756150"/>
              <a:gd name="connsiteX1064" fmla="*/ 8045979 w 12191999"/>
              <a:gd name="connsiteY1064" fmla="*/ 4379384 h 4756150"/>
              <a:gd name="connsiteX1065" fmla="*/ 8025871 w 12191999"/>
              <a:gd name="connsiteY1065" fmla="*/ 4381500 h 4756150"/>
              <a:gd name="connsiteX1066" fmla="*/ 8006292 w 12191999"/>
              <a:gd name="connsiteY1066" fmla="*/ 4383617 h 4756150"/>
              <a:gd name="connsiteX1067" fmla="*/ 7986713 w 12191999"/>
              <a:gd name="connsiteY1067" fmla="*/ 4385734 h 4756150"/>
              <a:gd name="connsiteX1068" fmla="*/ 7967134 w 12191999"/>
              <a:gd name="connsiteY1068" fmla="*/ 4389438 h 4756150"/>
              <a:gd name="connsiteX1069" fmla="*/ 7947554 w 12191999"/>
              <a:gd name="connsiteY1069" fmla="*/ 4392613 h 4756150"/>
              <a:gd name="connsiteX1070" fmla="*/ 7940675 w 12191999"/>
              <a:gd name="connsiteY1070" fmla="*/ 4393671 h 4756150"/>
              <a:gd name="connsiteX1071" fmla="*/ 7934325 w 12191999"/>
              <a:gd name="connsiteY1071" fmla="*/ 4394200 h 4756150"/>
              <a:gd name="connsiteX1072" fmla="*/ 7926917 w 12191999"/>
              <a:gd name="connsiteY1072" fmla="*/ 4394200 h 4756150"/>
              <a:gd name="connsiteX1073" fmla="*/ 7920567 w 12191999"/>
              <a:gd name="connsiteY1073" fmla="*/ 4393671 h 4756150"/>
              <a:gd name="connsiteX1074" fmla="*/ 7914217 w 12191999"/>
              <a:gd name="connsiteY1074" fmla="*/ 4393142 h 4756150"/>
              <a:gd name="connsiteX1075" fmla="*/ 7907338 w 12191999"/>
              <a:gd name="connsiteY1075" fmla="*/ 4392084 h 4756150"/>
              <a:gd name="connsiteX1076" fmla="*/ 7901517 w 12191999"/>
              <a:gd name="connsiteY1076" fmla="*/ 4391025 h 4756150"/>
              <a:gd name="connsiteX1077" fmla="*/ 7895167 w 12191999"/>
              <a:gd name="connsiteY1077" fmla="*/ 4388909 h 4756150"/>
              <a:gd name="connsiteX1078" fmla="*/ 7882467 w 12191999"/>
              <a:gd name="connsiteY1078" fmla="*/ 4384675 h 4756150"/>
              <a:gd name="connsiteX1079" fmla="*/ 7870296 w 12191999"/>
              <a:gd name="connsiteY1079" fmla="*/ 4379384 h 4756150"/>
              <a:gd name="connsiteX1080" fmla="*/ 7858654 w 12191999"/>
              <a:gd name="connsiteY1080" fmla="*/ 4373563 h 4756150"/>
              <a:gd name="connsiteX1081" fmla="*/ 7846484 w 12191999"/>
              <a:gd name="connsiteY1081" fmla="*/ 4366684 h 4756150"/>
              <a:gd name="connsiteX1082" fmla="*/ 7822671 w 12191999"/>
              <a:gd name="connsiteY1082" fmla="*/ 4353454 h 4756150"/>
              <a:gd name="connsiteX1083" fmla="*/ 7799388 w 12191999"/>
              <a:gd name="connsiteY1083" fmla="*/ 4339167 h 4756150"/>
              <a:gd name="connsiteX1084" fmla="*/ 7787217 w 12191999"/>
              <a:gd name="connsiteY1084" fmla="*/ 4333346 h 4756150"/>
              <a:gd name="connsiteX1085" fmla="*/ 7776104 w 12191999"/>
              <a:gd name="connsiteY1085" fmla="*/ 4326996 h 4756150"/>
              <a:gd name="connsiteX1086" fmla="*/ 7763934 w 12191999"/>
              <a:gd name="connsiteY1086" fmla="*/ 4322763 h 4756150"/>
              <a:gd name="connsiteX1087" fmla="*/ 7751234 w 12191999"/>
              <a:gd name="connsiteY1087" fmla="*/ 4319059 h 4756150"/>
              <a:gd name="connsiteX1088" fmla="*/ 7724246 w 12191999"/>
              <a:gd name="connsiteY1088" fmla="*/ 4328584 h 4756150"/>
              <a:gd name="connsiteX1089" fmla="*/ 7711017 w 12191999"/>
              <a:gd name="connsiteY1089" fmla="*/ 4332817 h 4756150"/>
              <a:gd name="connsiteX1090" fmla="*/ 7697788 w 12191999"/>
              <a:gd name="connsiteY1090" fmla="*/ 4336521 h 4756150"/>
              <a:gd name="connsiteX1091" fmla="*/ 7684029 w 12191999"/>
              <a:gd name="connsiteY1091" fmla="*/ 4340225 h 4756150"/>
              <a:gd name="connsiteX1092" fmla="*/ 7670271 w 12191999"/>
              <a:gd name="connsiteY1092" fmla="*/ 4342871 h 4756150"/>
              <a:gd name="connsiteX1093" fmla="*/ 7657042 w 12191999"/>
              <a:gd name="connsiteY1093" fmla="*/ 4345517 h 4756150"/>
              <a:gd name="connsiteX1094" fmla="*/ 7643284 w 12191999"/>
              <a:gd name="connsiteY1094" fmla="*/ 4347104 h 4756150"/>
              <a:gd name="connsiteX1095" fmla="*/ 7628996 w 12191999"/>
              <a:gd name="connsiteY1095" fmla="*/ 4347634 h 4756150"/>
              <a:gd name="connsiteX1096" fmla="*/ 7614709 w 12191999"/>
              <a:gd name="connsiteY1096" fmla="*/ 4348692 h 4756150"/>
              <a:gd name="connsiteX1097" fmla="*/ 7599892 w 12191999"/>
              <a:gd name="connsiteY1097" fmla="*/ 4347104 h 4756150"/>
              <a:gd name="connsiteX1098" fmla="*/ 7584546 w 12191999"/>
              <a:gd name="connsiteY1098" fmla="*/ 4345517 h 4756150"/>
              <a:gd name="connsiteX1099" fmla="*/ 7569200 w 12191999"/>
              <a:gd name="connsiteY1099" fmla="*/ 4342342 h 4756150"/>
              <a:gd name="connsiteX1100" fmla="*/ 7553325 w 12191999"/>
              <a:gd name="connsiteY1100" fmla="*/ 4338109 h 4756150"/>
              <a:gd name="connsiteX1101" fmla="*/ 7536921 w 12191999"/>
              <a:gd name="connsiteY1101" fmla="*/ 4332817 h 4756150"/>
              <a:gd name="connsiteX1102" fmla="*/ 7519988 w 12191999"/>
              <a:gd name="connsiteY1102" fmla="*/ 4325938 h 4756150"/>
              <a:gd name="connsiteX1103" fmla="*/ 7504642 w 12191999"/>
              <a:gd name="connsiteY1103" fmla="*/ 4320117 h 4756150"/>
              <a:gd name="connsiteX1104" fmla="*/ 7489296 w 12191999"/>
              <a:gd name="connsiteY1104" fmla="*/ 4315884 h 4756150"/>
              <a:gd name="connsiteX1105" fmla="*/ 7474479 w 12191999"/>
              <a:gd name="connsiteY1105" fmla="*/ 4312709 h 4756150"/>
              <a:gd name="connsiteX1106" fmla="*/ 7458604 w 12191999"/>
              <a:gd name="connsiteY1106" fmla="*/ 4310592 h 4756150"/>
              <a:gd name="connsiteX1107" fmla="*/ 7443259 w 12191999"/>
              <a:gd name="connsiteY1107" fmla="*/ 4309004 h 4756150"/>
              <a:gd name="connsiteX1108" fmla="*/ 7427384 w 12191999"/>
              <a:gd name="connsiteY1108" fmla="*/ 4309004 h 4756150"/>
              <a:gd name="connsiteX1109" fmla="*/ 7412038 w 12191999"/>
              <a:gd name="connsiteY1109" fmla="*/ 4309534 h 4756150"/>
              <a:gd name="connsiteX1110" fmla="*/ 7396692 w 12191999"/>
              <a:gd name="connsiteY1110" fmla="*/ 4310592 h 4756150"/>
              <a:gd name="connsiteX1111" fmla="*/ 7381346 w 12191999"/>
              <a:gd name="connsiteY1111" fmla="*/ 4312709 h 4756150"/>
              <a:gd name="connsiteX1112" fmla="*/ 7366000 w 12191999"/>
              <a:gd name="connsiteY1112" fmla="*/ 4315354 h 4756150"/>
              <a:gd name="connsiteX1113" fmla="*/ 7350654 w 12191999"/>
              <a:gd name="connsiteY1113" fmla="*/ 4318529 h 4756150"/>
              <a:gd name="connsiteX1114" fmla="*/ 7335838 w 12191999"/>
              <a:gd name="connsiteY1114" fmla="*/ 4322234 h 4756150"/>
              <a:gd name="connsiteX1115" fmla="*/ 7320492 w 12191999"/>
              <a:gd name="connsiteY1115" fmla="*/ 4326467 h 4756150"/>
              <a:gd name="connsiteX1116" fmla="*/ 7305146 w 12191999"/>
              <a:gd name="connsiteY1116" fmla="*/ 4331229 h 4756150"/>
              <a:gd name="connsiteX1117" fmla="*/ 7276042 w 12191999"/>
              <a:gd name="connsiteY1117" fmla="*/ 4340225 h 4756150"/>
              <a:gd name="connsiteX1118" fmla="*/ 7264929 w 12191999"/>
              <a:gd name="connsiteY1118" fmla="*/ 4343400 h 4756150"/>
              <a:gd name="connsiteX1119" fmla="*/ 7253817 w 12191999"/>
              <a:gd name="connsiteY1119" fmla="*/ 4347104 h 4756150"/>
              <a:gd name="connsiteX1120" fmla="*/ 7231063 w 12191999"/>
              <a:gd name="connsiteY1120" fmla="*/ 4355571 h 4756150"/>
              <a:gd name="connsiteX1121" fmla="*/ 7220479 w 12191999"/>
              <a:gd name="connsiteY1121" fmla="*/ 4359804 h 4756150"/>
              <a:gd name="connsiteX1122" fmla="*/ 7209367 w 12191999"/>
              <a:gd name="connsiteY1122" fmla="*/ 4363509 h 4756150"/>
              <a:gd name="connsiteX1123" fmla="*/ 7198254 w 12191999"/>
              <a:gd name="connsiteY1123" fmla="*/ 4366154 h 4756150"/>
              <a:gd name="connsiteX1124" fmla="*/ 7186613 w 12191999"/>
              <a:gd name="connsiteY1124" fmla="*/ 4368800 h 4756150"/>
              <a:gd name="connsiteX1125" fmla="*/ 7181321 w 12191999"/>
              <a:gd name="connsiteY1125" fmla="*/ 4369859 h 4756150"/>
              <a:gd name="connsiteX1126" fmla="*/ 7175500 w 12191999"/>
              <a:gd name="connsiteY1126" fmla="*/ 4369859 h 4756150"/>
              <a:gd name="connsiteX1127" fmla="*/ 7169150 w 12191999"/>
              <a:gd name="connsiteY1127" fmla="*/ 4369859 h 4756150"/>
              <a:gd name="connsiteX1128" fmla="*/ 7163329 w 12191999"/>
              <a:gd name="connsiteY1128" fmla="*/ 4369859 h 4756150"/>
              <a:gd name="connsiteX1129" fmla="*/ 7158038 w 12191999"/>
              <a:gd name="connsiteY1129" fmla="*/ 4368800 h 4756150"/>
              <a:gd name="connsiteX1130" fmla="*/ 7151688 w 12191999"/>
              <a:gd name="connsiteY1130" fmla="*/ 4367213 h 4756150"/>
              <a:gd name="connsiteX1131" fmla="*/ 7145867 w 12191999"/>
              <a:gd name="connsiteY1131" fmla="*/ 4365625 h 4756150"/>
              <a:gd name="connsiteX1132" fmla="*/ 7139517 w 12191999"/>
              <a:gd name="connsiteY1132" fmla="*/ 4363509 h 4756150"/>
              <a:gd name="connsiteX1133" fmla="*/ 7133167 w 12191999"/>
              <a:gd name="connsiteY1133" fmla="*/ 4360863 h 4756150"/>
              <a:gd name="connsiteX1134" fmla="*/ 7127346 w 12191999"/>
              <a:gd name="connsiteY1134" fmla="*/ 4357688 h 4756150"/>
              <a:gd name="connsiteX1135" fmla="*/ 7120996 w 12191999"/>
              <a:gd name="connsiteY1135" fmla="*/ 4353984 h 4756150"/>
              <a:gd name="connsiteX1136" fmla="*/ 7114646 w 12191999"/>
              <a:gd name="connsiteY1136" fmla="*/ 4349750 h 4756150"/>
              <a:gd name="connsiteX1137" fmla="*/ 7107767 w 12191999"/>
              <a:gd name="connsiteY1137" fmla="*/ 4343929 h 4756150"/>
              <a:gd name="connsiteX1138" fmla="*/ 7101417 w 12191999"/>
              <a:gd name="connsiteY1138" fmla="*/ 4338109 h 4756150"/>
              <a:gd name="connsiteX1139" fmla="*/ 7095067 w 12191999"/>
              <a:gd name="connsiteY1139" fmla="*/ 4331759 h 4756150"/>
              <a:gd name="connsiteX1140" fmla="*/ 7088188 w 12191999"/>
              <a:gd name="connsiteY1140" fmla="*/ 4324350 h 4756150"/>
              <a:gd name="connsiteX1141" fmla="*/ 7085542 w 12191999"/>
              <a:gd name="connsiteY1141" fmla="*/ 4322234 h 4756150"/>
              <a:gd name="connsiteX1142" fmla="*/ 7082367 w 12191999"/>
              <a:gd name="connsiteY1142" fmla="*/ 4320117 h 4756150"/>
              <a:gd name="connsiteX1143" fmla="*/ 7079192 w 12191999"/>
              <a:gd name="connsiteY1143" fmla="*/ 4318529 h 4756150"/>
              <a:gd name="connsiteX1144" fmla="*/ 7075488 w 12191999"/>
              <a:gd name="connsiteY1144" fmla="*/ 4317471 h 4756150"/>
              <a:gd name="connsiteX1145" fmla="*/ 7071784 w 12191999"/>
              <a:gd name="connsiteY1145" fmla="*/ 4316413 h 4756150"/>
              <a:gd name="connsiteX1146" fmla="*/ 7068609 w 12191999"/>
              <a:gd name="connsiteY1146" fmla="*/ 4316413 h 4756150"/>
              <a:gd name="connsiteX1147" fmla="*/ 7065963 w 12191999"/>
              <a:gd name="connsiteY1147" fmla="*/ 4316413 h 4756150"/>
              <a:gd name="connsiteX1148" fmla="*/ 7064375 w 12191999"/>
              <a:gd name="connsiteY1148" fmla="*/ 4318000 h 4756150"/>
              <a:gd name="connsiteX1149" fmla="*/ 7056438 w 12191999"/>
              <a:gd name="connsiteY1149" fmla="*/ 4325409 h 4756150"/>
              <a:gd name="connsiteX1150" fmla="*/ 7048500 w 12191999"/>
              <a:gd name="connsiteY1150" fmla="*/ 4333346 h 4756150"/>
              <a:gd name="connsiteX1151" fmla="*/ 7040563 w 12191999"/>
              <a:gd name="connsiteY1151" fmla="*/ 4339696 h 4756150"/>
              <a:gd name="connsiteX1152" fmla="*/ 7031567 w 12191999"/>
              <a:gd name="connsiteY1152" fmla="*/ 4345517 h 4756150"/>
              <a:gd name="connsiteX1153" fmla="*/ 7023629 w 12191999"/>
              <a:gd name="connsiteY1153" fmla="*/ 4350809 h 4756150"/>
              <a:gd name="connsiteX1154" fmla="*/ 7015163 w 12191999"/>
              <a:gd name="connsiteY1154" fmla="*/ 4355571 h 4756150"/>
              <a:gd name="connsiteX1155" fmla="*/ 7005638 w 12191999"/>
              <a:gd name="connsiteY1155" fmla="*/ 4359275 h 4756150"/>
              <a:gd name="connsiteX1156" fmla="*/ 6997171 w 12191999"/>
              <a:gd name="connsiteY1156" fmla="*/ 4362450 h 4756150"/>
              <a:gd name="connsiteX1157" fmla="*/ 6987646 w 12191999"/>
              <a:gd name="connsiteY1157" fmla="*/ 4365096 h 4756150"/>
              <a:gd name="connsiteX1158" fmla="*/ 6978650 w 12191999"/>
              <a:gd name="connsiteY1158" fmla="*/ 4367213 h 4756150"/>
              <a:gd name="connsiteX1159" fmla="*/ 6968596 w 12191999"/>
              <a:gd name="connsiteY1159" fmla="*/ 4369329 h 4756150"/>
              <a:gd name="connsiteX1160" fmla="*/ 6959600 w 12191999"/>
              <a:gd name="connsiteY1160" fmla="*/ 4370388 h 4756150"/>
              <a:gd name="connsiteX1161" fmla="*/ 6949546 w 12191999"/>
              <a:gd name="connsiteY1161" fmla="*/ 4371446 h 4756150"/>
              <a:gd name="connsiteX1162" fmla="*/ 6940021 w 12191999"/>
              <a:gd name="connsiteY1162" fmla="*/ 4371446 h 4756150"/>
              <a:gd name="connsiteX1163" fmla="*/ 6929967 w 12191999"/>
              <a:gd name="connsiteY1163" fmla="*/ 4371446 h 4756150"/>
              <a:gd name="connsiteX1164" fmla="*/ 6920442 w 12191999"/>
              <a:gd name="connsiteY1164" fmla="*/ 4371446 h 4756150"/>
              <a:gd name="connsiteX1165" fmla="*/ 6900334 w 12191999"/>
              <a:gd name="connsiteY1165" fmla="*/ 4369329 h 4756150"/>
              <a:gd name="connsiteX1166" fmla="*/ 6880225 w 12191999"/>
              <a:gd name="connsiteY1166" fmla="*/ 4366154 h 4756150"/>
              <a:gd name="connsiteX1167" fmla="*/ 6860117 w 12191999"/>
              <a:gd name="connsiteY1167" fmla="*/ 4362979 h 4756150"/>
              <a:gd name="connsiteX1168" fmla="*/ 6840009 w 12191999"/>
              <a:gd name="connsiteY1168" fmla="*/ 4358746 h 4756150"/>
              <a:gd name="connsiteX1169" fmla="*/ 6800321 w 12191999"/>
              <a:gd name="connsiteY1169" fmla="*/ 4350279 h 4756150"/>
              <a:gd name="connsiteX1170" fmla="*/ 6780742 w 12191999"/>
              <a:gd name="connsiteY1170" fmla="*/ 4346046 h 4756150"/>
              <a:gd name="connsiteX1171" fmla="*/ 6761692 w 12191999"/>
              <a:gd name="connsiteY1171" fmla="*/ 4342342 h 4756150"/>
              <a:gd name="connsiteX1172" fmla="*/ 6744229 w 12191999"/>
              <a:gd name="connsiteY1172" fmla="*/ 4339696 h 4756150"/>
              <a:gd name="connsiteX1173" fmla="*/ 6727296 w 12191999"/>
              <a:gd name="connsiteY1173" fmla="*/ 4338109 h 4756150"/>
              <a:gd name="connsiteX1174" fmla="*/ 6710363 w 12191999"/>
              <a:gd name="connsiteY1174" fmla="*/ 4337579 h 4756150"/>
              <a:gd name="connsiteX1175" fmla="*/ 6693959 w 12191999"/>
              <a:gd name="connsiteY1175" fmla="*/ 4337579 h 4756150"/>
              <a:gd name="connsiteX1176" fmla="*/ 6678084 w 12191999"/>
              <a:gd name="connsiteY1176" fmla="*/ 4338109 h 4756150"/>
              <a:gd name="connsiteX1177" fmla="*/ 6662209 w 12191999"/>
              <a:gd name="connsiteY1177" fmla="*/ 4338638 h 4756150"/>
              <a:gd name="connsiteX1178" fmla="*/ 6629929 w 12191999"/>
              <a:gd name="connsiteY1178" fmla="*/ 4341284 h 4756150"/>
              <a:gd name="connsiteX1179" fmla="*/ 6598179 w 12191999"/>
              <a:gd name="connsiteY1179" fmla="*/ 4343400 h 4756150"/>
              <a:gd name="connsiteX1180" fmla="*/ 6582304 w 12191999"/>
              <a:gd name="connsiteY1180" fmla="*/ 4343929 h 4756150"/>
              <a:gd name="connsiteX1181" fmla="*/ 6565900 w 12191999"/>
              <a:gd name="connsiteY1181" fmla="*/ 4344459 h 4756150"/>
              <a:gd name="connsiteX1182" fmla="*/ 6549496 w 12191999"/>
              <a:gd name="connsiteY1182" fmla="*/ 4343929 h 4756150"/>
              <a:gd name="connsiteX1183" fmla="*/ 6533092 w 12191999"/>
              <a:gd name="connsiteY1183" fmla="*/ 4342342 h 4756150"/>
              <a:gd name="connsiteX1184" fmla="*/ 6517217 w 12191999"/>
              <a:gd name="connsiteY1184" fmla="*/ 4340225 h 4756150"/>
              <a:gd name="connsiteX1185" fmla="*/ 6500284 w 12191999"/>
              <a:gd name="connsiteY1185" fmla="*/ 4337050 h 4756150"/>
              <a:gd name="connsiteX1186" fmla="*/ 6488113 w 12191999"/>
              <a:gd name="connsiteY1186" fmla="*/ 4331759 h 4756150"/>
              <a:gd name="connsiteX1187" fmla="*/ 6477000 w 12191999"/>
              <a:gd name="connsiteY1187" fmla="*/ 4326996 h 4756150"/>
              <a:gd name="connsiteX1188" fmla="*/ 6464829 w 12191999"/>
              <a:gd name="connsiteY1188" fmla="*/ 4323292 h 4756150"/>
              <a:gd name="connsiteX1189" fmla="*/ 6453188 w 12191999"/>
              <a:gd name="connsiteY1189" fmla="*/ 4320646 h 4756150"/>
              <a:gd name="connsiteX1190" fmla="*/ 6442075 w 12191999"/>
              <a:gd name="connsiteY1190" fmla="*/ 4318529 h 4756150"/>
              <a:gd name="connsiteX1191" fmla="*/ 6430963 w 12191999"/>
              <a:gd name="connsiteY1191" fmla="*/ 4317471 h 4756150"/>
              <a:gd name="connsiteX1192" fmla="*/ 6419850 w 12191999"/>
              <a:gd name="connsiteY1192" fmla="*/ 4316942 h 4756150"/>
              <a:gd name="connsiteX1193" fmla="*/ 6408738 w 12191999"/>
              <a:gd name="connsiteY1193" fmla="*/ 4316942 h 4756150"/>
              <a:gd name="connsiteX1194" fmla="*/ 6398154 w 12191999"/>
              <a:gd name="connsiteY1194" fmla="*/ 4317471 h 4756150"/>
              <a:gd name="connsiteX1195" fmla="*/ 6387042 w 12191999"/>
              <a:gd name="connsiteY1195" fmla="*/ 4319059 h 4756150"/>
              <a:gd name="connsiteX1196" fmla="*/ 6376988 w 12191999"/>
              <a:gd name="connsiteY1196" fmla="*/ 4320646 h 4756150"/>
              <a:gd name="connsiteX1197" fmla="*/ 6365875 w 12191999"/>
              <a:gd name="connsiteY1197" fmla="*/ 4323292 h 4756150"/>
              <a:gd name="connsiteX1198" fmla="*/ 6355821 w 12191999"/>
              <a:gd name="connsiteY1198" fmla="*/ 4325938 h 4756150"/>
              <a:gd name="connsiteX1199" fmla="*/ 6345238 w 12191999"/>
              <a:gd name="connsiteY1199" fmla="*/ 4329642 h 4756150"/>
              <a:gd name="connsiteX1200" fmla="*/ 6334654 w 12191999"/>
              <a:gd name="connsiteY1200" fmla="*/ 4333346 h 4756150"/>
              <a:gd name="connsiteX1201" fmla="*/ 6324600 w 12191999"/>
              <a:gd name="connsiteY1201" fmla="*/ 4337050 h 4756150"/>
              <a:gd name="connsiteX1202" fmla="*/ 6307667 w 12191999"/>
              <a:gd name="connsiteY1202" fmla="*/ 4344459 h 4756150"/>
              <a:gd name="connsiteX1203" fmla="*/ 6299200 w 12191999"/>
              <a:gd name="connsiteY1203" fmla="*/ 4347634 h 4756150"/>
              <a:gd name="connsiteX1204" fmla="*/ 6290204 w 12191999"/>
              <a:gd name="connsiteY1204" fmla="*/ 4351338 h 4756150"/>
              <a:gd name="connsiteX1205" fmla="*/ 6281738 w 12191999"/>
              <a:gd name="connsiteY1205" fmla="*/ 4353454 h 4756150"/>
              <a:gd name="connsiteX1206" fmla="*/ 6272742 w 12191999"/>
              <a:gd name="connsiteY1206" fmla="*/ 4355571 h 4756150"/>
              <a:gd name="connsiteX1207" fmla="*/ 6264275 w 12191999"/>
              <a:gd name="connsiteY1207" fmla="*/ 4356629 h 4756150"/>
              <a:gd name="connsiteX1208" fmla="*/ 6254750 w 12191999"/>
              <a:gd name="connsiteY1208" fmla="*/ 4357159 h 4756150"/>
              <a:gd name="connsiteX1209" fmla="*/ 6246284 w 12191999"/>
              <a:gd name="connsiteY1209" fmla="*/ 4357159 h 4756150"/>
              <a:gd name="connsiteX1210" fmla="*/ 6237288 w 12191999"/>
              <a:gd name="connsiteY1210" fmla="*/ 4356629 h 4756150"/>
              <a:gd name="connsiteX1211" fmla="*/ 6227763 w 12191999"/>
              <a:gd name="connsiteY1211" fmla="*/ 4355042 h 4756150"/>
              <a:gd name="connsiteX1212" fmla="*/ 6218238 w 12191999"/>
              <a:gd name="connsiteY1212" fmla="*/ 4352396 h 4756150"/>
              <a:gd name="connsiteX1213" fmla="*/ 6208713 w 12191999"/>
              <a:gd name="connsiteY1213" fmla="*/ 4349221 h 4756150"/>
              <a:gd name="connsiteX1214" fmla="*/ 6199188 w 12191999"/>
              <a:gd name="connsiteY1214" fmla="*/ 4343929 h 4756150"/>
              <a:gd name="connsiteX1215" fmla="*/ 6189134 w 12191999"/>
              <a:gd name="connsiteY1215" fmla="*/ 4338638 h 4756150"/>
              <a:gd name="connsiteX1216" fmla="*/ 6179079 w 12191999"/>
              <a:gd name="connsiteY1216" fmla="*/ 4331759 h 4756150"/>
              <a:gd name="connsiteX1217" fmla="*/ 6166909 w 12191999"/>
              <a:gd name="connsiteY1217" fmla="*/ 4333875 h 4756150"/>
              <a:gd name="connsiteX1218" fmla="*/ 6155267 w 12191999"/>
              <a:gd name="connsiteY1218" fmla="*/ 4335992 h 4756150"/>
              <a:gd name="connsiteX1219" fmla="*/ 6144154 w 12191999"/>
              <a:gd name="connsiteY1219" fmla="*/ 4339167 h 4756150"/>
              <a:gd name="connsiteX1220" fmla="*/ 6133042 w 12191999"/>
              <a:gd name="connsiteY1220" fmla="*/ 4343400 h 4756150"/>
              <a:gd name="connsiteX1221" fmla="*/ 6110817 w 12191999"/>
              <a:gd name="connsiteY1221" fmla="*/ 4352396 h 4756150"/>
              <a:gd name="connsiteX1222" fmla="*/ 6089121 w 12191999"/>
              <a:gd name="connsiteY1222" fmla="*/ 4360334 h 4756150"/>
              <a:gd name="connsiteX1223" fmla="*/ 6078009 w 12191999"/>
              <a:gd name="connsiteY1223" fmla="*/ 4364038 h 4756150"/>
              <a:gd name="connsiteX1224" fmla="*/ 6066367 w 12191999"/>
              <a:gd name="connsiteY1224" fmla="*/ 4367213 h 4756150"/>
              <a:gd name="connsiteX1225" fmla="*/ 6054726 w 12191999"/>
              <a:gd name="connsiteY1225" fmla="*/ 4370388 h 4756150"/>
              <a:gd name="connsiteX1226" fmla="*/ 6043085 w 12191999"/>
              <a:gd name="connsiteY1226" fmla="*/ 4371975 h 4756150"/>
              <a:gd name="connsiteX1227" fmla="*/ 6030913 w 12191999"/>
              <a:gd name="connsiteY1227" fmla="*/ 4371975 h 4756150"/>
              <a:gd name="connsiteX1228" fmla="*/ 6025093 w 12191999"/>
              <a:gd name="connsiteY1228" fmla="*/ 4371975 h 4756150"/>
              <a:gd name="connsiteX1229" fmla="*/ 6018742 w 12191999"/>
              <a:gd name="connsiteY1229" fmla="*/ 4370917 h 4756150"/>
              <a:gd name="connsiteX1230" fmla="*/ 6011863 w 12191999"/>
              <a:gd name="connsiteY1230" fmla="*/ 4369859 h 4756150"/>
              <a:gd name="connsiteX1231" fmla="*/ 6005513 w 12191999"/>
              <a:gd name="connsiteY1231" fmla="*/ 4368800 h 4756150"/>
              <a:gd name="connsiteX1232" fmla="*/ 5999164 w 12191999"/>
              <a:gd name="connsiteY1232" fmla="*/ 4366154 h 4756150"/>
              <a:gd name="connsiteX1233" fmla="*/ 5991754 w 12191999"/>
              <a:gd name="connsiteY1233" fmla="*/ 4364038 h 4756150"/>
              <a:gd name="connsiteX1234" fmla="*/ 5968472 w 12191999"/>
              <a:gd name="connsiteY1234" fmla="*/ 4364567 h 4756150"/>
              <a:gd name="connsiteX1235" fmla="*/ 5945188 w 12191999"/>
              <a:gd name="connsiteY1235" fmla="*/ 4366154 h 4756150"/>
              <a:gd name="connsiteX1236" fmla="*/ 5921904 w 12191999"/>
              <a:gd name="connsiteY1236" fmla="*/ 4368800 h 4756150"/>
              <a:gd name="connsiteX1237" fmla="*/ 5898621 w 12191999"/>
              <a:gd name="connsiteY1237" fmla="*/ 4371446 h 4756150"/>
              <a:gd name="connsiteX1238" fmla="*/ 5852585 w 12191999"/>
              <a:gd name="connsiteY1238" fmla="*/ 4377796 h 4756150"/>
              <a:gd name="connsiteX1239" fmla="*/ 5829301 w 12191999"/>
              <a:gd name="connsiteY1239" fmla="*/ 4380442 h 4756150"/>
              <a:gd name="connsiteX1240" fmla="*/ 5806017 w 12191999"/>
              <a:gd name="connsiteY1240" fmla="*/ 4383088 h 4756150"/>
              <a:gd name="connsiteX1241" fmla="*/ 5783263 w 12191999"/>
              <a:gd name="connsiteY1241" fmla="*/ 4385204 h 4756150"/>
              <a:gd name="connsiteX1242" fmla="*/ 5759450 w 12191999"/>
              <a:gd name="connsiteY1242" fmla="*/ 4386263 h 4756150"/>
              <a:gd name="connsiteX1243" fmla="*/ 5735638 w 12191999"/>
              <a:gd name="connsiteY1243" fmla="*/ 4386792 h 4756150"/>
              <a:gd name="connsiteX1244" fmla="*/ 5711825 w 12191999"/>
              <a:gd name="connsiteY1244" fmla="*/ 4386263 h 4756150"/>
              <a:gd name="connsiteX1245" fmla="*/ 5700184 w 12191999"/>
              <a:gd name="connsiteY1245" fmla="*/ 4385204 h 4756150"/>
              <a:gd name="connsiteX1246" fmla="*/ 5687484 w 12191999"/>
              <a:gd name="connsiteY1246" fmla="*/ 4384146 h 4756150"/>
              <a:gd name="connsiteX1247" fmla="*/ 5675313 w 12191999"/>
              <a:gd name="connsiteY1247" fmla="*/ 4382559 h 4756150"/>
              <a:gd name="connsiteX1248" fmla="*/ 5663142 w 12191999"/>
              <a:gd name="connsiteY1248" fmla="*/ 4380971 h 4756150"/>
              <a:gd name="connsiteX1249" fmla="*/ 5650971 w 12191999"/>
              <a:gd name="connsiteY1249" fmla="*/ 4378325 h 4756150"/>
              <a:gd name="connsiteX1250" fmla="*/ 5638801 w 12191999"/>
              <a:gd name="connsiteY1250" fmla="*/ 4375679 h 4756150"/>
              <a:gd name="connsiteX1251" fmla="*/ 5625571 w 12191999"/>
              <a:gd name="connsiteY1251" fmla="*/ 4372504 h 4756150"/>
              <a:gd name="connsiteX1252" fmla="*/ 5612871 w 12191999"/>
              <a:gd name="connsiteY1252" fmla="*/ 4368800 h 4756150"/>
              <a:gd name="connsiteX1253" fmla="*/ 5599113 w 12191999"/>
              <a:gd name="connsiteY1253" fmla="*/ 4364038 h 4756150"/>
              <a:gd name="connsiteX1254" fmla="*/ 5584825 w 12191999"/>
              <a:gd name="connsiteY1254" fmla="*/ 4360863 h 4756150"/>
              <a:gd name="connsiteX1255" fmla="*/ 5570539 w 12191999"/>
              <a:gd name="connsiteY1255" fmla="*/ 4358217 h 4756150"/>
              <a:gd name="connsiteX1256" fmla="*/ 5556250 w 12191999"/>
              <a:gd name="connsiteY1256" fmla="*/ 4356629 h 4756150"/>
              <a:gd name="connsiteX1257" fmla="*/ 5542492 w 12191999"/>
              <a:gd name="connsiteY1257" fmla="*/ 4355042 h 4756150"/>
              <a:gd name="connsiteX1258" fmla="*/ 5528734 w 12191999"/>
              <a:gd name="connsiteY1258" fmla="*/ 4355042 h 4756150"/>
              <a:gd name="connsiteX1259" fmla="*/ 5514446 w 12191999"/>
              <a:gd name="connsiteY1259" fmla="*/ 4355042 h 4756150"/>
              <a:gd name="connsiteX1260" fmla="*/ 5501218 w 12191999"/>
              <a:gd name="connsiteY1260" fmla="*/ 4355571 h 4756150"/>
              <a:gd name="connsiteX1261" fmla="*/ 5487459 w 12191999"/>
              <a:gd name="connsiteY1261" fmla="*/ 4357159 h 4756150"/>
              <a:gd name="connsiteX1262" fmla="*/ 5473700 w 12191999"/>
              <a:gd name="connsiteY1262" fmla="*/ 4358746 h 4756150"/>
              <a:gd name="connsiteX1263" fmla="*/ 5460471 w 12191999"/>
              <a:gd name="connsiteY1263" fmla="*/ 4361392 h 4756150"/>
              <a:gd name="connsiteX1264" fmla="*/ 5446713 w 12191999"/>
              <a:gd name="connsiteY1264" fmla="*/ 4364038 h 4756150"/>
              <a:gd name="connsiteX1265" fmla="*/ 5432954 w 12191999"/>
              <a:gd name="connsiteY1265" fmla="*/ 4367742 h 4756150"/>
              <a:gd name="connsiteX1266" fmla="*/ 5420254 w 12191999"/>
              <a:gd name="connsiteY1266" fmla="*/ 4371975 h 4756150"/>
              <a:gd name="connsiteX1267" fmla="*/ 5406496 w 12191999"/>
              <a:gd name="connsiteY1267" fmla="*/ 4376209 h 4756150"/>
              <a:gd name="connsiteX1268" fmla="*/ 5393267 w 12191999"/>
              <a:gd name="connsiteY1268" fmla="*/ 4380442 h 4756150"/>
              <a:gd name="connsiteX1269" fmla="*/ 5372629 w 12191999"/>
              <a:gd name="connsiteY1269" fmla="*/ 4387321 h 4756150"/>
              <a:gd name="connsiteX1270" fmla="*/ 5351992 w 12191999"/>
              <a:gd name="connsiteY1270" fmla="*/ 4393142 h 4756150"/>
              <a:gd name="connsiteX1271" fmla="*/ 5331355 w 12191999"/>
              <a:gd name="connsiteY1271" fmla="*/ 4397904 h 4756150"/>
              <a:gd name="connsiteX1272" fmla="*/ 5310188 w 12191999"/>
              <a:gd name="connsiteY1272" fmla="*/ 4401609 h 4756150"/>
              <a:gd name="connsiteX1273" fmla="*/ 5288492 w 12191999"/>
              <a:gd name="connsiteY1273" fmla="*/ 4404254 h 4756150"/>
              <a:gd name="connsiteX1274" fmla="*/ 5266797 w 12191999"/>
              <a:gd name="connsiteY1274" fmla="*/ 4406371 h 4756150"/>
              <a:gd name="connsiteX1275" fmla="*/ 5245101 w 12191999"/>
              <a:gd name="connsiteY1275" fmla="*/ 4407429 h 4756150"/>
              <a:gd name="connsiteX1276" fmla="*/ 5223404 w 12191999"/>
              <a:gd name="connsiteY1276" fmla="*/ 4409017 h 4756150"/>
              <a:gd name="connsiteX1277" fmla="*/ 5201180 w 12191999"/>
              <a:gd name="connsiteY1277" fmla="*/ 4409546 h 4756150"/>
              <a:gd name="connsiteX1278" fmla="*/ 5178954 w 12191999"/>
              <a:gd name="connsiteY1278" fmla="*/ 4409546 h 4756150"/>
              <a:gd name="connsiteX1279" fmla="*/ 5133975 w 12191999"/>
              <a:gd name="connsiteY1279" fmla="*/ 4409017 h 4756150"/>
              <a:gd name="connsiteX1280" fmla="*/ 5089525 w 12191999"/>
              <a:gd name="connsiteY1280" fmla="*/ 4408488 h 4756150"/>
              <a:gd name="connsiteX1281" fmla="*/ 5045075 w 12191999"/>
              <a:gd name="connsiteY1281" fmla="*/ 4408488 h 4756150"/>
              <a:gd name="connsiteX1282" fmla="*/ 5001154 w 12191999"/>
              <a:gd name="connsiteY1282" fmla="*/ 4409546 h 4756150"/>
              <a:gd name="connsiteX1283" fmla="*/ 4956175 w 12191999"/>
              <a:gd name="connsiteY1283" fmla="*/ 4411134 h 4756150"/>
              <a:gd name="connsiteX1284" fmla="*/ 4911726 w 12191999"/>
              <a:gd name="connsiteY1284" fmla="*/ 4412192 h 4756150"/>
              <a:gd name="connsiteX1285" fmla="*/ 4867275 w 12191999"/>
              <a:gd name="connsiteY1285" fmla="*/ 4413250 h 4756150"/>
              <a:gd name="connsiteX1286" fmla="*/ 4845050 w 12191999"/>
              <a:gd name="connsiteY1286" fmla="*/ 4413250 h 4756150"/>
              <a:gd name="connsiteX1287" fmla="*/ 4822825 w 12191999"/>
              <a:gd name="connsiteY1287" fmla="*/ 4412721 h 4756150"/>
              <a:gd name="connsiteX1288" fmla="*/ 4801129 w 12191999"/>
              <a:gd name="connsiteY1288" fmla="*/ 4411663 h 4756150"/>
              <a:gd name="connsiteX1289" fmla="*/ 4779434 w 12191999"/>
              <a:gd name="connsiteY1289" fmla="*/ 4410604 h 4756150"/>
              <a:gd name="connsiteX1290" fmla="*/ 4757210 w 12191999"/>
              <a:gd name="connsiteY1290" fmla="*/ 4408488 h 4756150"/>
              <a:gd name="connsiteX1291" fmla="*/ 4736042 w 12191999"/>
              <a:gd name="connsiteY1291" fmla="*/ 4405842 h 4756150"/>
              <a:gd name="connsiteX1292" fmla="*/ 4714875 w 12191999"/>
              <a:gd name="connsiteY1292" fmla="*/ 4402667 h 4756150"/>
              <a:gd name="connsiteX1293" fmla="*/ 4694238 w 12191999"/>
              <a:gd name="connsiteY1293" fmla="*/ 4398434 h 4756150"/>
              <a:gd name="connsiteX1294" fmla="*/ 4682597 w 12191999"/>
              <a:gd name="connsiteY1294" fmla="*/ 4396317 h 4756150"/>
              <a:gd name="connsiteX1295" fmla="*/ 4670954 w 12191999"/>
              <a:gd name="connsiteY1295" fmla="*/ 4394729 h 4756150"/>
              <a:gd name="connsiteX1296" fmla="*/ 4659842 w 12191999"/>
              <a:gd name="connsiteY1296" fmla="*/ 4393671 h 4756150"/>
              <a:gd name="connsiteX1297" fmla="*/ 4648729 w 12191999"/>
              <a:gd name="connsiteY1297" fmla="*/ 4393671 h 4756150"/>
              <a:gd name="connsiteX1298" fmla="*/ 4637088 w 12191999"/>
              <a:gd name="connsiteY1298" fmla="*/ 4393671 h 4756150"/>
              <a:gd name="connsiteX1299" fmla="*/ 4626504 w 12191999"/>
              <a:gd name="connsiteY1299" fmla="*/ 4394200 h 4756150"/>
              <a:gd name="connsiteX1300" fmla="*/ 4615392 w 12191999"/>
              <a:gd name="connsiteY1300" fmla="*/ 4394729 h 4756150"/>
              <a:gd name="connsiteX1301" fmla="*/ 4605339 w 12191999"/>
              <a:gd name="connsiteY1301" fmla="*/ 4396317 h 4756150"/>
              <a:gd name="connsiteX1302" fmla="*/ 4584171 w 12191999"/>
              <a:gd name="connsiteY1302" fmla="*/ 4399492 h 4756150"/>
              <a:gd name="connsiteX1303" fmla="*/ 4563534 w 12191999"/>
              <a:gd name="connsiteY1303" fmla="*/ 4403196 h 4756150"/>
              <a:gd name="connsiteX1304" fmla="*/ 4522259 w 12191999"/>
              <a:gd name="connsiteY1304" fmla="*/ 4412192 h 4756150"/>
              <a:gd name="connsiteX1305" fmla="*/ 4501621 w 12191999"/>
              <a:gd name="connsiteY1305" fmla="*/ 4415896 h 4756150"/>
              <a:gd name="connsiteX1306" fmla="*/ 4480984 w 12191999"/>
              <a:gd name="connsiteY1306" fmla="*/ 4419071 h 4756150"/>
              <a:gd name="connsiteX1307" fmla="*/ 4470400 w 12191999"/>
              <a:gd name="connsiteY1307" fmla="*/ 4419600 h 4756150"/>
              <a:gd name="connsiteX1308" fmla="*/ 4459288 w 12191999"/>
              <a:gd name="connsiteY1308" fmla="*/ 4420659 h 4756150"/>
              <a:gd name="connsiteX1309" fmla="*/ 4449234 w 12191999"/>
              <a:gd name="connsiteY1309" fmla="*/ 4420659 h 4756150"/>
              <a:gd name="connsiteX1310" fmla="*/ 4438650 w 12191999"/>
              <a:gd name="connsiteY1310" fmla="*/ 4420659 h 4756150"/>
              <a:gd name="connsiteX1311" fmla="*/ 4428067 w 12191999"/>
              <a:gd name="connsiteY1311" fmla="*/ 4419600 h 4756150"/>
              <a:gd name="connsiteX1312" fmla="*/ 4416954 w 12191999"/>
              <a:gd name="connsiteY1312" fmla="*/ 4418542 h 4756150"/>
              <a:gd name="connsiteX1313" fmla="*/ 4406371 w 12191999"/>
              <a:gd name="connsiteY1313" fmla="*/ 4416425 h 4756150"/>
              <a:gd name="connsiteX1314" fmla="*/ 4395259 w 12191999"/>
              <a:gd name="connsiteY1314" fmla="*/ 4413779 h 4756150"/>
              <a:gd name="connsiteX1315" fmla="*/ 4384675 w 12191999"/>
              <a:gd name="connsiteY1315" fmla="*/ 4410604 h 4756150"/>
              <a:gd name="connsiteX1316" fmla="*/ 4373034 w 12191999"/>
              <a:gd name="connsiteY1316" fmla="*/ 4406371 h 4756150"/>
              <a:gd name="connsiteX1317" fmla="*/ 4361922 w 12191999"/>
              <a:gd name="connsiteY1317" fmla="*/ 4401609 h 4756150"/>
              <a:gd name="connsiteX1318" fmla="*/ 4350279 w 12191999"/>
              <a:gd name="connsiteY1318" fmla="*/ 4395788 h 4756150"/>
              <a:gd name="connsiteX1319" fmla="*/ 4342871 w 12191999"/>
              <a:gd name="connsiteY1319" fmla="*/ 4392084 h 4756150"/>
              <a:gd name="connsiteX1320" fmla="*/ 4335463 w 12191999"/>
              <a:gd name="connsiteY1320" fmla="*/ 4389967 h 4756150"/>
              <a:gd name="connsiteX1321" fmla="*/ 4328054 w 12191999"/>
              <a:gd name="connsiteY1321" fmla="*/ 4388379 h 4756150"/>
              <a:gd name="connsiteX1322" fmla="*/ 4321175 w 12191999"/>
              <a:gd name="connsiteY1322" fmla="*/ 4386792 h 4756150"/>
              <a:gd name="connsiteX1323" fmla="*/ 4313767 w 12191999"/>
              <a:gd name="connsiteY1323" fmla="*/ 4386263 h 4756150"/>
              <a:gd name="connsiteX1324" fmla="*/ 4307417 w 12191999"/>
              <a:gd name="connsiteY1324" fmla="*/ 4386792 h 4756150"/>
              <a:gd name="connsiteX1325" fmla="*/ 4300538 w 12191999"/>
              <a:gd name="connsiteY1325" fmla="*/ 4388379 h 4756150"/>
              <a:gd name="connsiteX1326" fmla="*/ 4293659 w 12191999"/>
              <a:gd name="connsiteY1326" fmla="*/ 4389438 h 4756150"/>
              <a:gd name="connsiteX1327" fmla="*/ 4287309 w 12191999"/>
              <a:gd name="connsiteY1327" fmla="*/ 4391554 h 4756150"/>
              <a:gd name="connsiteX1328" fmla="*/ 4279900 w 12191999"/>
              <a:gd name="connsiteY1328" fmla="*/ 4393671 h 4756150"/>
              <a:gd name="connsiteX1329" fmla="*/ 4267200 w 12191999"/>
              <a:gd name="connsiteY1329" fmla="*/ 4398434 h 4756150"/>
              <a:gd name="connsiteX1330" fmla="*/ 4254500 w 12191999"/>
              <a:gd name="connsiteY1330" fmla="*/ 4403196 h 4756150"/>
              <a:gd name="connsiteX1331" fmla="*/ 4241800 w 12191999"/>
              <a:gd name="connsiteY1331" fmla="*/ 4409017 h 4756150"/>
              <a:gd name="connsiteX1332" fmla="*/ 4215871 w 12191999"/>
              <a:gd name="connsiteY1332" fmla="*/ 4418013 h 4756150"/>
              <a:gd name="connsiteX1333" fmla="*/ 4203700 w 12191999"/>
              <a:gd name="connsiteY1333" fmla="*/ 4422246 h 4756150"/>
              <a:gd name="connsiteX1334" fmla="*/ 4190471 w 12191999"/>
              <a:gd name="connsiteY1334" fmla="*/ 4425950 h 4756150"/>
              <a:gd name="connsiteX1335" fmla="*/ 4177242 w 12191999"/>
              <a:gd name="connsiteY1335" fmla="*/ 4430184 h 4756150"/>
              <a:gd name="connsiteX1336" fmla="*/ 4165071 w 12191999"/>
              <a:gd name="connsiteY1336" fmla="*/ 4432829 h 4756150"/>
              <a:gd name="connsiteX1337" fmla="*/ 4151842 w 12191999"/>
              <a:gd name="connsiteY1337" fmla="*/ 4435475 h 4756150"/>
              <a:gd name="connsiteX1338" fmla="*/ 4138083 w 12191999"/>
              <a:gd name="connsiteY1338" fmla="*/ 4437063 h 4756150"/>
              <a:gd name="connsiteX1339" fmla="*/ 4125383 w 12191999"/>
              <a:gd name="connsiteY1339" fmla="*/ 4438121 h 4756150"/>
              <a:gd name="connsiteX1340" fmla="*/ 4111625 w 12191999"/>
              <a:gd name="connsiteY1340" fmla="*/ 4438650 h 4756150"/>
              <a:gd name="connsiteX1341" fmla="*/ 4097338 w 12191999"/>
              <a:gd name="connsiteY1341" fmla="*/ 4438121 h 4756150"/>
              <a:gd name="connsiteX1342" fmla="*/ 4083580 w 12191999"/>
              <a:gd name="connsiteY1342" fmla="*/ 4436534 h 4756150"/>
              <a:gd name="connsiteX1343" fmla="*/ 4068763 w 12191999"/>
              <a:gd name="connsiteY1343" fmla="*/ 4433888 h 4756150"/>
              <a:gd name="connsiteX1344" fmla="*/ 4053946 w 12191999"/>
              <a:gd name="connsiteY1344" fmla="*/ 4429654 h 4756150"/>
              <a:gd name="connsiteX1345" fmla="*/ 4038600 w 12191999"/>
              <a:gd name="connsiteY1345" fmla="*/ 4424363 h 4756150"/>
              <a:gd name="connsiteX1346" fmla="*/ 4023255 w 12191999"/>
              <a:gd name="connsiteY1346" fmla="*/ 4417484 h 4756150"/>
              <a:gd name="connsiteX1347" fmla="*/ 4016905 w 12191999"/>
              <a:gd name="connsiteY1347" fmla="*/ 4415367 h 4756150"/>
              <a:gd name="connsiteX1348" fmla="*/ 4011084 w 12191999"/>
              <a:gd name="connsiteY1348" fmla="*/ 4413250 h 4756150"/>
              <a:gd name="connsiteX1349" fmla="*/ 4005263 w 12191999"/>
              <a:gd name="connsiteY1349" fmla="*/ 4412192 h 4756150"/>
              <a:gd name="connsiteX1350" fmla="*/ 3998913 w 12191999"/>
              <a:gd name="connsiteY1350" fmla="*/ 4411663 h 4756150"/>
              <a:gd name="connsiteX1351" fmla="*/ 3993621 w 12191999"/>
              <a:gd name="connsiteY1351" fmla="*/ 4411663 h 4756150"/>
              <a:gd name="connsiteX1352" fmla="*/ 3988330 w 12191999"/>
              <a:gd name="connsiteY1352" fmla="*/ 4412192 h 4756150"/>
              <a:gd name="connsiteX1353" fmla="*/ 3983038 w 12191999"/>
              <a:gd name="connsiteY1353" fmla="*/ 4413250 h 4756150"/>
              <a:gd name="connsiteX1354" fmla="*/ 3977217 w 12191999"/>
              <a:gd name="connsiteY1354" fmla="*/ 4414309 h 4756150"/>
              <a:gd name="connsiteX1355" fmla="*/ 3972455 w 12191999"/>
              <a:gd name="connsiteY1355" fmla="*/ 4415896 h 4756150"/>
              <a:gd name="connsiteX1356" fmla="*/ 3967163 w 12191999"/>
              <a:gd name="connsiteY1356" fmla="*/ 4418013 h 4756150"/>
              <a:gd name="connsiteX1357" fmla="*/ 3957109 w 12191999"/>
              <a:gd name="connsiteY1357" fmla="*/ 4423304 h 4756150"/>
              <a:gd name="connsiteX1358" fmla="*/ 3947055 w 12191999"/>
              <a:gd name="connsiteY1358" fmla="*/ 4429654 h 4756150"/>
              <a:gd name="connsiteX1359" fmla="*/ 3937000 w 12191999"/>
              <a:gd name="connsiteY1359" fmla="*/ 4435475 h 4756150"/>
              <a:gd name="connsiteX1360" fmla="*/ 3917421 w 12191999"/>
              <a:gd name="connsiteY1360" fmla="*/ 4449234 h 4756150"/>
              <a:gd name="connsiteX1361" fmla="*/ 3907367 w 12191999"/>
              <a:gd name="connsiteY1361" fmla="*/ 4455054 h 4756150"/>
              <a:gd name="connsiteX1362" fmla="*/ 3896784 w 12191999"/>
              <a:gd name="connsiteY1362" fmla="*/ 4459817 h 4756150"/>
              <a:gd name="connsiteX1363" fmla="*/ 3892021 w 12191999"/>
              <a:gd name="connsiteY1363" fmla="*/ 4461934 h 4756150"/>
              <a:gd name="connsiteX1364" fmla="*/ 3886730 w 12191999"/>
              <a:gd name="connsiteY1364" fmla="*/ 4463521 h 4756150"/>
              <a:gd name="connsiteX1365" fmla="*/ 3881438 w 12191999"/>
              <a:gd name="connsiteY1365" fmla="*/ 4465109 h 4756150"/>
              <a:gd name="connsiteX1366" fmla="*/ 3875088 w 12191999"/>
              <a:gd name="connsiteY1366" fmla="*/ 4465638 h 4756150"/>
              <a:gd name="connsiteX1367" fmla="*/ 3869796 w 12191999"/>
              <a:gd name="connsiteY1367" fmla="*/ 4466167 h 4756150"/>
              <a:gd name="connsiteX1368" fmla="*/ 3863975 w 12191999"/>
              <a:gd name="connsiteY1368" fmla="*/ 4466167 h 4756150"/>
              <a:gd name="connsiteX1369" fmla="*/ 3857625 w 12191999"/>
              <a:gd name="connsiteY1369" fmla="*/ 4465638 h 4756150"/>
              <a:gd name="connsiteX1370" fmla="*/ 3851275 w 12191999"/>
              <a:gd name="connsiteY1370" fmla="*/ 4464579 h 4756150"/>
              <a:gd name="connsiteX1371" fmla="*/ 3838046 w 12191999"/>
              <a:gd name="connsiteY1371" fmla="*/ 4461934 h 4756150"/>
              <a:gd name="connsiteX1372" fmla="*/ 3825346 w 12191999"/>
              <a:gd name="connsiteY1372" fmla="*/ 4459817 h 4756150"/>
              <a:gd name="connsiteX1373" fmla="*/ 3812117 w 12191999"/>
              <a:gd name="connsiteY1373" fmla="*/ 4458229 h 4756150"/>
              <a:gd name="connsiteX1374" fmla="*/ 3798888 w 12191999"/>
              <a:gd name="connsiteY1374" fmla="*/ 4457171 h 4756150"/>
              <a:gd name="connsiteX1375" fmla="*/ 3786717 w 12191999"/>
              <a:gd name="connsiteY1375" fmla="*/ 4456642 h 4756150"/>
              <a:gd name="connsiteX1376" fmla="*/ 3773488 w 12191999"/>
              <a:gd name="connsiteY1376" fmla="*/ 4456642 h 4756150"/>
              <a:gd name="connsiteX1377" fmla="*/ 3760788 w 12191999"/>
              <a:gd name="connsiteY1377" fmla="*/ 4457171 h 4756150"/>
              <a:gd name="connsiteX1378" fmla="*/ 3748617 w 12191999"/>
              <a:gd name="connsiteY1378" fmla="*/ 4458229 h 4756150"/>
              <a:gd name="connsiteX1379" fmla="*/ 3723746 w 12191999"/>
              <a:gd name="connsiteY1379" fmla="*/ 4460875 h 4756150"/>
              <a:gd name="connsiteX1380" fmla="*/ 3698346 w 12191999"/>
              <a:gd name="connsiteY1380" fmla="*/ 4464050 h 4756150"/>
              <a:gd name="connsiteX1381" fmla="*/ 3649133 w 12191999"/>
              <a:gd name="connsiteY1381" fmla="*/ 4471988 h 4756150"/>
              <a:gd name="connsiteX1382" fmla="*/ 3624263 w 12191999"/>
              <a:gd name="connsiteY1382" fmla="*/ 4475163 h 4756150"/>
              <a:gd name="connsiteX1383" fmla="*/ 3598863 w 12191999"/>
              <a:gd name="connsiteY1383" fmla="*/ 4477809 h 4756150"/>
              <a:gd name="connsiteX1384" fmla="*/ 3586692 w 12191999"/>
              <a:gd name="connsiteY1384" fmla="*/ 4478338 h 4756150"/>
              <a:gd name="connsiteX1385" fmla="*/ 3573463 w 12191999"/>
              <a:gd name="connsiteY1385" fmla="*/ 4478867 h 4756150"/>
              <a:gd name="connsiteX1386" fmla="*/ 3560763 w 12191999"/>
              <a:gd name="connsiteY1386" fmla="*/ 4478867 h 4756150"/>
              <a:gd name="connsiteX1387" fmla="*/ 3548063 w 12191999"/>
              <a:gd name="connsiteY1387" fmla="*/ 4478338 h 4756150"/>
              <a:gd name="connsiteX1388" fmla="*/ 3535363 w 12191999"/>
              <a:gd name="connsiteY1388" fmla="*/ 4477279 h 4756150"/>
              <a:gd name="connsiteX1389" fmla="*/ 3522663 w 12191999"/>
              <a:gd name="connsiteY1389" fmla="*/ 4475692 h 4756150"/>
              <a:gd name="connsiteX1390" fmla="*/ 3509434 w 12191999"/>
              <a:gd name="connsiteY1390" fmla="*/ 4473575 h 4756150"/>
              <a:gd name="connsiteX1391" fmla="*/ 3496205 w 12191999"/>
              <a:gd name="connsiteY1391" fmla="*/ 4470929 h 4756150"/>
              <a:gd name="connsiteX1392" fmla="*/ 3482975 w 12191999"/>
              <a:gd name="connsiteY1392" fmla="*/ 4466696 h 4756150"/>
              <a:gd name="connsiteX1393" fmla="*/ 3469746 w 12191999"/>
              <a:gd name="connsiteY1393" fmla="*/ 4462463 h 4756150"/>
              <a:gd name="connsiteX1394" fmla="*/ 3455988 w 12191999"/>
              <a:gd name="connsiteY1394" fmla="*/ 4457171 h 4756150"/>
              <a:gd name="connsiteX1395" fmla="*/ 3442759 w 12191999"/>
              <a:gd name="connsiteY1395" fmla="*/ 4450821 h 4756150"/>
              <a:gd name="connsiteX1396" fmla="*/ 3407834 w 12191999"/>
              <a:gd name="connsiteY1396" fmla="*/ 4455584 h 4756150"/>
              <a:gd name="connsiteX1397" fmla="*/ 3372909 w 12191999"/>
              <a:gd name="connsiteY1397" fmla="*/ 4460875 h 4756150"/>
              <a:gd name="connsiteX1398" fmla="*/ 3338513 w 12191999"/>
              <a:gd name="connsiteY1398" fmla="*/ 4466696 h 4756150"/>
              <a:gd name="connsiteX1399" fmla="*/ 3304117 w 12191999"/>
              <a:gd name="connsiteY1399" fmla="*/ 4473575 h 4756150"/>
              <a:gd name="connsiteX1400" fmla="*/ 3235325 w 12191999"/>
              <a:gd name="connsiteY1400" fmla="*/ 4485746 h 4756150"/>
              <a:gd name="connsiteX1401" fmla="*/ 3200400 w 12191999"/>
              <a:gd name="connsiteY1401" fmla="*/ 4492096 h 4756150"/>
              <a:gd name="connsiteX1402" fmla="*/ 3166005 w 12191999"/>
              <a:gd name="connsiteY1402" fmla="*/ 4497388 h 4756150"/>
              <a:gd name="connsiteX1403" fmla="*/ 3131080 w 12191999"/>
              <a:gd name="connsiteY1403" fmla="*/ 4502150 h 4756150"/>
              <a:gd name="connsiteX1404" fmla="*/ 3096155 w 12191999"/>
              <a:gd name="connsiteY1404" fmla="*/ 4506384 h 4756150"/>
              <a:gd name="connsiteX1405" fmla="*/ 3060700 w 12191999"/>
              <a:gd name="connsiteY1405" fmla="*/ 4510088 h 4756150"/>
              <a:gd name="connsiteX1406" fmla="*/ 3043767 w 12191999"/>
              <a:gd name="connsiteY1406" fmla="*/ 4511146 h 4756150"/>
              <a:gd name="connsiteX1407" fmla="*/ 3025775 w 12191999"/>
              <a:gd name="connsiteY1407" fmla="*/ 4511675 h 4756150"/>
              <a:gd name="connsiteX1408" fmla="*/ 3007783 w 12191999"/>
              <a:gd name="connsiteY1408" fmla="*/ 4512204 h 4756150"/>
              <a:gd name="connsiteX1409" fmla="*/ 2989792 w 12191999"/>
              <a:gd name="connsiteY1409" fmla="*/ 4512204 h 4756150"/>
              <a:gd name="connsiteX1410" fmla="*/ 2971800 w 12191999"/>
              <a:gd name="connsiteY1410" fmla="*/ 4512204 h 4756150"/>
              <a:gd name="connsiteX1411" fmla="*/ 2953280 w 12191999"/>
              <a:gd name="connsiteY1411" fmla="*/ 4511675 h 4756150"/>
              <a:gd name="connsiteX1412" fmla="*/ 2935288 w 12191999"/>
              <a:gd name="connsiteY1412" fmla="*/ 4510088 h 4756150"/>
              <a:gd name="connsiteX1413" fmla="*/ 2916767 w 12191999"/>
              <a:gd name="connsiteY1413" fmla="*/ 4508500 h 4756150"/>
              <a:gd name="connsiteX1414" fmla="*/ 2898246 w 12191999"/>
              <a:gd name="connsiteY1414" fmla="*/ 4506384 h 4756150"/>
              <a:gd name="connsiteX1415" fmla="*/ 2879725 w 12191999"/>
              <a:gd name="connsiteY1415" fmla="*/ 4503738 h 4756150"/>
              <a:gd name="connsiteX1416" fmla="*/ 2869671 w 12191999"/>
              <a:gd name="connsiteY1416" fmla="*/ 4501621 h 4756150"/>
              <a:gd name="connsiteX1417" fmla="*/ 2859617 w 12191999"/>
              <a:gd name="connsiteY1417" fmla="*/ 4499504 h 4756150"/>
              <a:gd name="connsiteX1418" fmla="*/ 2850092 w 12191999"/>
              <a:gd name="connsiteY1418" fmla="*/ 4496859 h 4756150"/>
              <a:gd name="connsiteX1419" fmla="*/ 2840038 w 12191999"/>
              <a:gd name="connsiteY1419" fmla="*/ 4493684 h 4756150"/>
              <a:gd name="connsiteX1420" fmla="*/ 2820988 w 12191999"/>
              <a:gd name="connsiteY1420" fmla="*/ 4485746 h 4756150"/>
              <a:gd name="connsiteX1421" fmla="*/ 2801409 w 12191999"/>
              <a:gd name="connsiteY1421" fmla="*/ 4477809 h 4756150"/>
              <a:gd name="connsiteX1422" fmla="*/ 2782359 w 12191999"/>
              <a:gd name="connsiteY1422" fmla="*/ 4469871 h 4756150"/>
              <a:gd name="connsiteX1423" fmla="*/ 2763309 w 12191999"/>
              <a:gd name="connsiteY1423" fmla="*/ 4461934 h 4756150"/>
              <a:gd name="connsiteX1424" fmla="*/ 2753784 w 12191999"/>
              <a:gd name="connsiteY1424" fmla="*/ 4458229 h 4756150"/>
              <a:gd name="connsiteX1425" fmla="*/ 2744258 w 12191999"/>
              <a:gd name="connsiteY1425" fmla="*/ 4455054 h 4756150"/>
              <a:gd name="connsiteX1426" fmla="*/ 2734734 w 12191999"/>
              <a:gd name="connsiteY1426" fmla="*/ 4452409 h 4756150"/>
              <a:gd name="connsiteX1427" fmla="*/ 2725209 w 12191999"/>
              <a:gd name="connsiteY1427" fmla="*/ 4449763 h 4756150"/>
              <a:gd name="connsiteX1428" fmla="*/ 2692400 w 12191999"/>
              <a:gd name="connsiteY1428" fmla="*/ 4458759 h 4756150"/>
              <a:gd name="connsiteX1429" fmla="*/ 2681288 w 12191999"/>
              <a:gd name="connsiteY1429" fmla="*/ 4460875 h 4756150"/>
              <a:gd name="connsiteX1430" fmla="*/ 2671234 w 12191999"/>
              <a:gd name="connsiteY1430" fmla="*/ 4464050 h 4756150"/>
              <a:gd name="connsiteX1431" fmla="*/ 2650596 w 12191999"/>
              <a:gd name="connsiteY1431" fmla="*/ 4470400 h 4756150"/>
              <a:gd name="connsiteX1432" fmla="*/ 2629959 w 12191999"/>
              <a:gd name="connsiteY1432" fmla="*/ 4476750 h 4756150"/>
              <a:gd name="connsiteX1433" fmla="*/ 2609321 w 12191999"/>
              <a:gd name="connsiteY1433" fmla="*/ 4483100 h 4756150"/>
              <a:gd name="connsiteX1434" fmla="*/ 2598738 w 12191999"/>
              <a:gd name="connsiteY1434" fmla="*/ 4485217 h 4756150"/>
              <a:gd name="connsiteX1435" fmla="*/ 2588684 w 12191999"/>
              <a:gd name="connsiteY1435" fmla="*/ 4488392 h 4756150"/>
              <a:gd name="connsiteX1436" fmla="*/ 2577571 w 12191999"/>
              <a:gd name="connsiteY1436" fmla="*/ 4489979 h 4756150"/>
              <a:gd name="connsiteX1437" fmla="*/ 2566988 w 12191999"/>
              <a:gd name="connsiteY1437" fmla="*/ 4491038 h 4756150"/>
              <a:gd name="connsiteX1438" fmla="*/ 2555875 w 12191999"/>
              <a:gd name="connsiteY1438" fmla="*/ 4491038 h 4756150"/>
              <a:gd name="connsiteX1439" fmla="*/ 2544763 w 12191999"/>
              <a:gd name="connsiteY1439" fmla="*/ 4491038 h 4756150"/>
              <a:gd name="connsiteX1440" fmla="*/ 2533121 w 12191999"/>
              <a:gd name="connsiteY1440" fmla="*/ 4489450 h 4756150"/>
              <a:gd name="connsiteX1441" fmla="*/ 2520950 w 12191999"/>
              <a:gd name="connsiteY1441" fmla="*/ 4486804 h 4756150"/>
              <a:gd name="connsiteX1442" fmla="*/ 2487613 w 12191999"/>
              <a:gd name="connsiteY1442" fmla="*/ 4493684 h 4756150"/>
              <a:gd name="connsiteX1443" fmla="*/ 2453746 w 12191999"/>
              <a:gd name="connsiteY1443" fmla="*/ 4500563 h 4756150"/>
              <a:gd name="connsiteX1444" fmla="*/ 2386542 w 12191999"/>
              <a:gd name="connsiteY1444" fmla="*/ 4515379 h 4756150"/>
              <a:gd name="connsiteX1445" fmla="*/ 2319338 w 12191999"/>
              <a:gd name="connsiteY1445" fmla="*/ 4530725 h 4756150"/>
              <a:gd name="connsiteX1446" fmla="*/ 2286530 w 12191999"/>
              <a:gd name="connsiteY1446" fmla="*/ 4538134 h 4756150"/>
              <a:gd name="connsiteX1447" fmla="*/ 2252663 w 12191999"/>
              <a:gd name="connsiteY1447" fmla="*/ 4545542 h 4756150"/>
              <a:gd name="connsiteX1448" fmla="*/ 2218796 w 12191999"/>
              <a:gd name="connsiteY1448" fmla="*/ 4552421 h 4756150"/>
              <a:gd name="connsiteX1449" fmla="*/ 2185458 w 12191999"/>
              <a:gd name="connsiteY1449" fmla="*/ 4558771 h 4756150"/>
              <a:gd name="connsiteX1450" fmla="*/ 2151063 w 12191999"/>
              <a:gd name="connsiteY1450" fmla="*/ 4564063 h 4756150"/>
              <a:gd name="connsiteX1451" fmla="*/ 2116667 w 12191999"/>
              <a:gd name="connsiteY1451" fmla="*/ 4569354 h 4756150"/>
              <a:gd name="connsiteX1452" fmla="*/ 2082271 w 12191999"/>
              <a:gd name="connsiteY1452" fmla="*/ 4573059 h 4756150"/>
              <a:gd name="connsiteX1453" fmla="*/ 2047875 w 12191999"/>
              <a:gd name="connsiteY1453" fmla="*/ 4575704 h 4756150"/>
              <a:gd name="connsiteX1454" fmla="*/ 2030413 w 12191999"/>
              <a:gd name="connsiteY1454" fmla="*/ 4576763 h 4756150"/>
              <a:gd name="connsiteX1455" fmla="*/ 2012421 w 12191999"/>
              <a:gd name="connsiteY1455" fmla="*/ 4577292 h 4756150"/>
              <a:gd name="connsiteX1456" fmla="*/ 1994959 w 12191999"/>
              <a:gd name="connsiteY1456" fmla="*/ 4577292 h 4756150"/>
              <a:gd name="connsiteX1457" fmla="*/ 1976967 w 12191999"/>
              <a:gd name="connsiteY1457" fmla="*/ 4577292 h 4756150"/>
              <a:gd name="connsiteX1458" fmla="*/ 1948392 w 12191999"/>
              <a:gd name="connsiteY1458" fmla="*/ 4582584 h 4756150"/>
              <a:gd name="connsiteX1459" fmla="*/ 1941513 w 12191999"/>
              <a:gd name="connsiteY1459" fmla="*/ 4590521 h 4756150"/>
              <a:gd name="connsiteX1460" fmla="*/ 1934634 w 12191999"/>
              <a:gd name="connsiteY1460" fmla="*/ 4596342 h 4756150"/>
              <a:gd name="connsiteX1461" fmla="*/ 1927754 w 12191999"/>
              <a:gd name="connsiteY1461" fmla="*/ 4602163 h 4756150"/>
              <a:gd name="connsiteX1462" fmla="*/ 1920346 w 12191999"/>
              <a:gd name="connsiteY1462" fmla="*/ 4607984 h 4756150"/>
              <a:gd name="connsiteX1463" fmla="*/ 1912938 w 12191999"/>
              <a:gd name="connsiteY1463" fmla="*/ 4612746 h 4756150"/>
              <a:gd name="connsiteX1464" fmla="*/ 1905000 w 12191999"/>
              <a:gd name="connsiteY1464" fmla="*/ 4616979 h 4756150"/>
              <a:gd name="connsiteX1465" fmla="*/ 1897592 w 12191999"/>
              <a:gd name="connsiteY1465" fmla="*/ 4621213 h 4756150"/>
              <a:gd name="connsiteX1466" fmla="*/ 1889654 w 12191999"/>
              <a:gd name="connsiteY1466" fmla="*/ 4624388 h 4756150"/>
              <a:gd name="connsiteX1467" fmla="*/ 1881188 w 12191999"/>
              <a:gd name="connsiteY1467" fmla="*/ 4628092 h 4756150"/>
              <a:gd name="connsiteX1468" fmla="*/ 1873250 w 12191999"/>
              <a:gd name="connsiteY1468" fmla="*/ 4630738 h 4756150"/>
              <a:gd name="connsiteX1469" fmla="*/ 1856317 w 12191999"/>
              <a:gd name="connsiteY1469" fmla="*/ 4635500 h 4756150"/>
              <a:gd name="connsiteX1470" fmla="*/ 1839384 w 12191999"/>
              <a:gd name="connsiteY1470" fmla="*/ 4639204 h 4756150"/>
              <a:gd name="connsiteX1471" fmla="*/ 1821392 w 12191999"/>
              <a:gd name="connsiteY1471" fmla="*/ 4642379 h 4756150"/>
              <a:gd name="connsiteX1472" fmla="*/ 1786467 w 12191999"/>
              <a:gd name="connsiteY1472" fmla="*/ 4648200 h 4756150"/>
              <a:gd name="connsiteX1473" fmla="*/ 1769004 w 12191999"/>
              <a:gd name="connsiteY1473" fmla="*/ 4650846 h 4756150"/>
              <a:gd name="connsiteX1474" fmla="*/ 1751542 w 12191999"/>
              <a:gd name="connsiteY1474" fmla="*/ 4653492 h 4756150"/>
              <a:gd name="connsiteX1475" fmla="*/ 1734079 w 12191999"/>
              <a:gd name="connsiteY1475" fmla="*/ 4657196 h 4756150"/>
              <a:gd name="connsiteX1476" fmla="*/ 1717146 w 12191999"/>
              <a:gd name="connsiteY1476" fmla="*/ 4661959 h 4756150"/>
              <a:gd name="connsiteX1477" fmla="*/ 1709209 w 12191999"/>
              <a:gd name="connsiteY1477" fmla="*/ 4665134 h 4756150"/>
              <a:gd name="connsiteX1478" fmla="*/ 1700742 w 12191999"/>
              <a:gd name="connsiteY1478" fmla="*/ 4668838 h 4756150"/>
              <a:gd name="connsiteX1479" fmla="*/ 1692804 w 12191999"/>
              <a:gd name="connsiteY1479" fmla="*/ 4672013 h 4756150"/>
              <a:gd name="connsiteX1480" fmla="*/ 1684338 w 12191999"/>
              <a:gd name="connsiteY1480" fmla="*/ 4675717 h 4756150"/>
              <a:gd name="connsiteX1481" fmla="*/ 1676929 w 12191999"/>
              <a:gd name="connsiteY1481" fmla="*/ 4679950 h 4756150"/>
              <a:gd name="connsiteX1482" fmla="*/ 1668992 w 12191999"/>
              <a:gd name="connsiteY1482" fmla="*/ 4683654 h 4756150"/>
              <a:gd name="connsiteX1483" fmla="*/ 1660525 w 12191999"/>
              <a:gd name="connsiteY1483" fmla="*/ 4686829 h 4756150"/>
              <a:gd name="connsiteX1484" fmla="*/ 1652588 w 12191999"/>
              <a:gd name="connsiteY1484" fmla="*/ 4690004 h 4756150"/>
              <a:gd name="connsiteX1485" fmla="*/ 1635654 w 12191999"/>
              <a:gd name="connsiteY1485" fmla="*/ 4694767 h 4756150"/>
              <a:gd name="connsiteX1486" fmla="*/ 1618192 w 12191999"/>
              <a:gd name="connsiteY1486" fmla="*/ 4698471 h 4756150"/>
              <a:gd name="connsiteX1487" fmla="*/ 1600200 w 12191999"/>
              <a:gd name="connsiteY1487" fmla="*/ 4701117 h 4756150"/>
              <a:gd name="connsiteX1488" fmla="*/ 1582738 w 12191999"/>
              <a:gd name="connsiteY1488" fmla="*/ 4703763 h 4756150"/>
              <a:gd name="connsiteX1489" fmla="*/ 1546754 w 12191999"/>
              <a:gd name="connsiteY1489" fmla="*/ 4707996 h 4756150"/>
              <a:gd name="connsiteX1490" fmla="*/ 1528763 w 12191999"/>
              <a:gd name="connsiteY1490" fmla="*/ 4710642 h 4756150"/>
              <a:gd name="connsiteX1491" fmla="*/ 1510771 w 12191999"/>
              <a:gd name="connsiteY1491" fmla="*/ 4712759 h 4756150"/>
              <a:gd name="connsiteX1492" fmla="*/ 1493309 w 12191999"/>
              <a:gd name="connsiteY1492" fmla="*/ 4715934 h 4756150"/>
              <a:gd name="connsiteX1493" fmla="*/ 1475846 w 12191999"/>
              <a:gd name="connsiteY1493" fmla="*/ 4720167 h 4756150"/>
              <a:gd name="connsiteX1494" fmla="*/ 1467379 w 12191999"/>
              <a:gd name="connsiteY1494" fmla="*/ 4722813 h 4756150"/>
              <a:gd name="connsiteX1495" fmla="*/ 1458384 w 12191999"/>
              <a:gd name="connsiteY1495" fmla="*/ 4725459 h 4756150"/>
              <a:gd name="connsiteX1496" fmla="*/ 1450446 w 12191999"/>
              <a:gd name="connsiteY1496" fmla="*/ 4728634 h 4756150"/>
              <a:gd name="connsiteX1497" fmla="*/ 1441450 w 12191999"/>
              <a:gd name="connsiteY1497" fmla="*/ 4732338 h 4756150"/>
              <a:gd name="connsiteX1498" fmla="*/ 1433513 w 12191999"/>
              <a:gd name="connsiteY1498" fmla="*/ 4736042 h 4756150"/>
              <a:gd name="connsiteX1499" fmla="*/ 1425046 w 12191999"/>
              <a:gd name="connsiteY1499" fmla="*/ 4740275 h 4756150"/>
              <a:gd name="connsiteX1500" fmla="*/ 1417638 w 12191999"/>
              <a:gd name="connsiteY1500" fmla="*/ 4745038 h 4756150"/>
              <a:gd name="connsiteX1501" fmla="*/ 1409700 w 12191999"/>
              <a:gd name="connsiteY1501" fmla="*/ 4750859 h 4756150"/>
              <a:gd name="connsiteX1502" fmla="*/ 1405996 w 12191999"/>
              <a:gd name="connsiteY1502" fmla="*/ 4752446 h 4756150"/>
              <a:gd name="connsiteX1503" fmla="*/ 1402821 w 12191999"/>
              <a:gd name="connsiteY1503" fmla="*/ 4754034 h 4756150"/>
              <a:gd name="connsiteX1504" fmla="*/ 1399117 w 12191999"/>
              <a:gd name="connsiteY1504" fmla="*/ 4755092 h 4756150"/>
              <a:gd name="connsiteX1505" fmla="*/ 1395413 w 12191999"/>
              <a:gd name="connsiteY1505" fmla="*/ 4755621 h 4756150"/>
              <a:gd name="connsiteX1506" fmla="*/ 1391179 w 12191999"/>
              <a:gd name="connsiteY1506" fmla="*/ 4756150 h 4756150"/>
              <a:gd name="connsiteX1507" fmla="*/ 1387475 w 12191999"/>
              <a:gd name="connsiteY1507" fmla="*/ 4755621 h 4756150"/>
              <a:gd name="connsiteX1508" fmla="*/ 1378479 w 12191999"/>
              <a:gd name="connsiteY1508" fmla="*/ 4754034 h 4756150"/>
              <a:gd name="connsiteX1509" fmla="*/ 1370013 w 12191999"/>
              <a:gd name="connsiteY1509" fmla="*/ 4751388 h 4756150"/>
              <a:gd name="connsiteX1510" fmla="*/ 1360488 w 12191999"/>
              <a:gd name="connsiteY1510" fmla="*/ 4748213 h 4756150"/>
              <a:gd name="connsiteX1511" fmla="*/ 1341438 w 12191999"/>
              <a:gd name="connsiteY1511" fmla="*/ 4739217 h 4756150"/>
              <a:gd name="connsiteX1512" fmla="*/ 1332442 w 12191999"/>
              <a:gd name="connsiteY1512" fmla="*/ 4735513 h 4756150"/>
              <a:gd name="connsiteX1513" fmla="*/ 1322388 w 12191999"/>
              <a:gd name="connsiteY1513" fmla="*/ 4731809 h 4756150"/>
              <a:gd name="connsiteX1514" fmla="*/ 1312863 w 12191999"/>
              <a:gd name="connsiteY1514" fmla="*/ 4728634 h 4756150"/>
              <a:gd name="connsiteX1515" fmla="*/ 1302809 w 12191999"/>
              <a:gd name="connsiteY1515" fmla="*/ 4725988 h 4756150"/>
              <a:gd name="connsiteX1516" fmla="*/ 1298046 w 12191999"/>
              <a:gd name="connsiteY1516" fmla="*/ 4725459 h 4756150"/>
              <a:gd name="connsiteX1517" fmla="*/ 1293813 w 12191999"/>
              <a:gd name="connsiteY1517" fmla="*/ 4724929 h 4756150"/>
              <a:gd name="connsiteX1518" fmla="*/ 1289050 w 12191999"/>
              <a:gd name="connsiteY1518" fmla="*/ 4724929 h 4756150"/>
              <a:gd name="connsiteX1519" fmla="*/ 1284288 w 12191999"/>
              <a:gd name="connsiteY1519" fmla="*/ 4725459 h 4756150"/>
              <a:gd name="connsiteX1520" fmla="*/ 1279525 w 12191999"/>
              <a:gd name="connsiteY1520" fmla="*/ 4727046 h 4756150"/>
              <a:gd name="connsiteX1521" fmla="*/ 1275292 w 12191999"/>
              <a:gd name="connsiteY1521" fmla="*/ 4728634 h 4756150"/>
              <a:gd name="connsiteX1522" fmla="*/ 1271059 w 12191999"/>
              <a:gd name="connsiteY1522" fmla="*/ 4730750 h 4756150"/>
              <a:gd name="connsiteX1523" fmla="*/ 1266296 w 12191999"/>
              <a:gd name="connsiteY1523" fmla="*/ 4733396 h 4756150"/>
              <a:gd name="connsiteX1524" fmla="*/ 1256242 w 12191999"/>
              <a:gd name="connsiteY1524" fmla="*/ 4730750 h 4756150"/>
              <a:gd name="connsiteX1525" fmla="*/ 1245129 w 12191999"/>
              <a:gd name="connsiteY1525" fmla="*/ 4728634 h 4756150"/>
              <a:gd name="connsiteX1526" fmla="*/ 1234546 w 12191999"/>
              <a:gd name="connsiteY1526" fmla="*/ 4727575 h 4756150"/>
              <a:gd name="connsiteX1527" fmla="*/ 1222904 w 12191999"/>
              <a:gd name="connsiteY1527" fmla="*/ 4727046 h 4756150"/>
              <a:gd name="connsiteX1528" fmla="*/ 1212321 w 12191999"/>
              <a:gd name="connsiteY1528" fmla="*/ 4725459 h 4756150"/>
              <a:gd name="connsiteX1529" fmla="*/ 1201209 w 12191999"/>
              <a:gd name="connsiteY1529" fmla="*/ 4724400 h 4756150"/>
              <a:gd name="connsiteX1530" fmla="*/ 1190625 w 12191999"/>
              <a:gd name="connsiteY1530" fmla="*/ 4722284 h 4756150"/>
              <a:gd name="connsiteX1531" fmla="*/ 1185334 w 12191999"/>
              <a:gd name="connsiteY1531" fmla="*/ 4721225 h 4756150"/>
              <a:gd name="connsiteX1532" fmla="*/ 1180042 w 12191999"/>
              <a:gd name="connsiteY1532" fmla="*/ 4719638 h 4756150"/>
              <a:gd name="connsiteX1533" fmla="*/ 1175279 w 12191999"/>
              <a:gd name="connsiteY1533" fmla="*/ 4717521 h 4756150"/>
              <a:gd name="connsiteX1534" fmla="*/ 1171046 w 12191999"/>
              <a:gd name="connsiteY1534" fmla="*/ 4715404 h 4756150"/>
              <a:gd name="connsiteX1535" fmla="*/ 1165754 w 12191999"/>
              <a:gd name="connsiteY1535" fmla="*/ 4712759 h 4756150"/>
              <a:gd name="connsiteX1536" fmla="*/ 1161521 w 12191999"/>
              <a:gd name="connsiteY1536" fmla="*/ 4709584 h 4756150"/>
              <a:gd name="connsiteX1537" fmla="*/ 1157288 w 12191999"/>
              <a:gd name="connsiteY1537" fmla="*/ 4705350 h 4756150"/>
              <a:gd name="connsiteX1538" fmla="*/ 1153584 w 12191999"/>
              <a:gd name="connsiteY1538" fmla="*/ 4701646 h 4756150"/>
              <a:gd name="connsiteX1539" fmla="*/ 1149879 w 12191999"/>
              <a:gd name="connsiteY1539" fmla="*/ 4696884 h 4756150"/>
              <a:gd name="connsiteX1540" fmla="*/ 1145646 w 12191999"/>
              <a:gd name="connsiteY1540" fmla="*/ 4691592 h 4756150"/>
              <a:gd name="connsiteX1541" fmla="*/ 1142471 w 12191999"/>
              <a:gd name="connsiteY1541" fmla="*/ 4685242 h 4756150"/>
              <a:gd name="connsiteX1542" fmla="*/ 1139825 w 12191999"/>
              <a:gd name="connsiteY1542" fmla="*/ 4678363 h 4756150"/>
              <a:gd name="connsiteX1543" fmla="*/ 1137179 w 12191999"/>
              <a:gd name="connsiteY1543" fmla="*/ 4670954 h 4756150"/>
              <a:gd name="connsiteX1544" fmla="*/ 1134534 w 12191999"/>
              <a:gd name="connsiteY1544" fmla="*/ 4662488 h 4756150"/>
              <a:gd name="connsiteX1545" fmla="*/ 1132946 w 12191999"/>
              <a:gd name="connsiteY1545" fmla="*/ 4653492 h 4756150"/>
              <a:gd name="connsiteX1546" fmla="*/ 1131359 w 12191999"/>
              <a:gd name="connsiteY1546" fmla="*/ 4643438 h 4756150"/>
              <a:gd name="connsiteX1547" fmla="*/ 1129771 w 12191999"/>
              <a:gd name="connsiteY1547" fmla="*/ 4632854 h 4756150"/>
              <a:gd name="connsiteX1548" fmla="*/ 1128713 w 12191999"/>
              <a:gd name="connsiteY1548" fmla="*/ 4620684 h 4756150"/>
              <a:gd name="connsiteX1549" fmla="*/ 1128184 w 12191999"/>
              <a:gd name="connsiteY1549" fmla="*/ 4615921 h 4756150"/>
              <a:gd name="connsiteX1550" fmla="*/ 1126596 w 12191999"/>
              <a:gd name="connsiteY1550" fmla="*/ 4611688 h 4756150"/>
              <a:gd name="connsiteX1551" fmla="*/ 1125009 w 12191999"/>
              <a:gd name="connsiteY1551" fmla="*/ 4607984 h 4756150"/>
              <a:gd name="connsiteX1552" fmla="*/ 1123421 w 12191999"/>
              <a:gd name="connsiteY1552" fmla="*/ 4604809 h 4756150"/>
              <a:gd name="connsiteX1553" fmla="*/ 1121304 w 12191999"/>
              <a:gd name="connsiteY1553" fmla="*/ 4602692 h 4756150"/>
              <a:gd name="connsiteX1554" fmla="*/ 1118659 w 12191999"/>
              <a:gd name="connsiteY1554" fmla="*/ 4600575 h 4756150"/>
              <a:gd name="connsiteX1555" fmla="*/ 1116013 w 12191999"/>
              <a:gd name="connsiteY1555" fmla="*/ 4599517 h 4756150"/>
              <a:gd name="connsiteX1556" fmla="*/ 1112838 w 12191999"/>
              <a:gd name="connsiteY1556" fmla="*/ 4598459 h 4756150"/>
              <a:gd name="connsiteX1557" fmla="*/ 1109663 w 12191999"/>
              <a:gd name="connsiteY1557" fmla="*/ 4597929 h 4756150"/>
              <a:gd name="connsiteX1558" fmla="*/ 1105959 w 12191999"/>
              <a:gd name="connsiteY1558" fmla="*/ 4597929 h 4756150"/>
              <a:gd name="connsiteX1559" fmla="*/ 1099079 w 12191999"/>
              <a:gd name="connsiteY1559" fmla="*/ 4598459 h 4756150"/>
              <a:gd name="connsiteX1560" fmla="*/ 1092200 w 12191999"/>
              <a:gd name="connsiteY1560" fmla="*/ 4600046 h 4756150"/>
              <a:gd name="connsiteX1561" fmla="*/ 1085321 w 12191999"/>
              <a:gd name="connsiteY1561" fmla="*/ 4601634 h 4756150"/>
              <a:gd name="connsiteX1562" fmla="*/ 1077913 w 12191999"/>
              <a:gd name="connsiteY1562" fmla="*/ 4603750 h 4756150"/>
              <a:gd name="connsiteX1563" fmla="*/ 1070504 w 12191999"/>
              <a:gd name="connsiteY1563" fmla="*/ 4605338 h 4756150"/>
              <a:gd name="connsiteX1564" fmla="*/ 1063625 w 12191999"/>
              <a:gd name="connsiteY1564" fmla="*/ 4605867 h 4756150"/>
              <a:gd name="connsiteX1565" fmla="*/ 1057275 w 12191999"/>
              <a:gd name="connsiteY1565" fmla="*/ 4605867 h 4756150"/>
              <a:gd name="connsiteX1566" fmla="*/ 1052513 w 12191999"/>
              <a:gd name="connsiteY1566" fmla="*/ 4604809 h 4756150"/>
              <a:gd name="connsiteX1567" fmla="*/ 1047221 w 12191999"/>
              <a:gd name="connsiteY1567" fmla="*/ 4602692 h 4756150"/>
              <a:gd name="connsiteX1568" fmla="*/ 1042988 w 12191999"/>
              <a:gd name="connsiteY1568" fmla="*/ 4600046 h 4756150"/>
              <a:gd name="connsiteX1569" fmla="*/ 1039813 w 12191999"/>
              <a:gd name="connsiteY1569" fmla="*/ 4596871 h 4756150"/>
              <a:gd name="connsiteX1570" fmla="*/ 1037167 w 12191999"/>
              <a:gd name="connsiteY1570" fmla="*/ 4592638 h 4756150"/>
              <a:gd name="connsiteX1571" fmla="*/ 1034521 w 12191999"/>
              <a:gd name="connsiteY1571" fmla="*/ 4587346 h 4756150"/>
              <a:gd name="connsiteX1572" fmla="*/ 1033463 w 12191999"/>
              <a:gd name="connsiteY1572" fmla="*/ 4580996 h 4756150"/>
              <a:gd name="connsiteX1573" fmla="*/ 1032404 w 12191999"/>
              <a:gd name="connsiteY1573" fmla="*/ 4574646 h 4756150"/>
              <a:gd name="connsiteX1574" fmla="*/ 1031875 w 12191999"/>
              <a:gd name="connsiteY1574" fmla="*/ 4566709 h 4756150"/>
              <a:gd name="connsiteX1575" fmla="*/ 1032404 w 12191999"/>
              <a:gd name="connsiteY1575" fmla="*/ 4558771 h 4756150"/>
              <a:gd name="connsiteX1576" fmla="*/ 1033463 w 12191999"/>
              <a:gd name="connsiteY1576" fmla="*/ 4550304 h 4756150"/>
              <a:gd name="connsiteX1577" fmla="*/ 1035050 w 12191999"/>
              <a:gd name="connsiteY1577" fmla="*/ 4540250 h 4756150"/>
              <a:gd name="connsiteX1578" fmla="*/ 1020763 w 12191999"/>
              <a:gd name="connsiteY1578" fmla="*/ 4510088 h 4756150"/>
              <a:gd name="connsiteX1579" fmla="*/ 1007004 w 12191999"/>
              <a:gd name="connsiteY1579" fmla="*/ 4479396 h 4756150"/>
              <a:gd name="connsiteX1580" fmla="*/ 1002771 w 12191999"/>
              <a:gd name="connsiteY1580" fmla="*/ 4468284 h 4756150"/>
              <a:gd name="connsiteX1581" fmla="*/ 999596 w 12191999"/>
              <a:gd name="connsiteY1581" fmla="*/ 4456642 h 4756150"/>
              <a:gd name="connsiteX1582" fmla="*/ 997479 w 12191999"/>
              <a:gd name="connsiteY1582" fmla="*/ 4445529 h 4756150"/>
              <a:gd name="connsiteX1583" fmla="*/ 996950 w 12191999"/>
              <a:gd name="connsiteY1583" fmla="*/ 4434946 h 4756150"/>
              <a:gd name="connsiteX1584" fmla="*/ 996950 w 12191999"/>
              <a:gd name="connsiteY1584" fmla="*/ 4429654 h 4756150"/>
              <a:gd name="connsiteX1585" fmla="*/ 997479 w 12191999"/>
              <a:gd name="connsiteY1585" fmla="*/ 4424363 h 4756150"/>
              <a:gd name="connsiteX1586" fmla="*/ 998538 w 12191999"/>
              <a:gd name="connsiteY1586" fmla="*/ 4420129 h 4756150"/>
              <a:gd name="connsiteX1587" fmla="*/ 999596 w 12191999"/>
              <a:gd name="connsiteY1587" fmla="*/ 4415896 h 4756150"/>
              <a:gd name="connsiteX1588" fmla="*/ 1001183 w 12191999"/>
              <a:gd name="connsiteY1588" fmla="*/ 4411663 h 4756150"/>
              <a:gd name="connsiteX1589" fmla="*/ 1003300 w 12191999"/>
              <a:gd name="connsiteY1589" fmla="*/ 4407429 h 4756150"/>
              <a:gd name="connsiteX1590" fmla="*/ 1005417 w 12191999"/>
              <a:gd name="connsiteY1590" fmla="*/ 4403725 h 4756150"/>
              <a:gd name="connsiteX1591" fmla="*/ 1008592 w 12191999"/>
              <a:gd name="connsiteY1591" fmla="*/ 4400550 h 4756150"/>
              <a:gd name="connsiteX1592" fmla="*/ 1013883 w 12191999"/>
              <a:gd name="connsiteY1592" fmla="*/ 4396317 h 4756150"/>
              <a:gd name="connsiteX1593" fmla="*/ 1018646 w 12191999"/>
              <a:gd name="connsiteY1593" fmla="*/ 4393671 h 4756150"/>
              <a:gd name="connsiteX1594" fmla="*/ 1020763 w 12191999"/>
              <a:gd name="connsiteY1594" fmla="*/ 4393142 h 4756150"/>
              <a:gd name="connsiteX1595" fmla="*/ 1022879 w 12191999"/>
              <a:gd name="connsiteY1595" fmla="*/ 4392613 h 4756150"/>
              <a:gd name="connsiteX1596" fmla="*/ 1024467 w 12191999"/>
              <a:gd name="connsiteY1596" fmla="*/ 4392613 h 4756150"/>
              <a:gd name="connsiteX1597" fmla="*/ 1026583 w 12191999"/>
              <a:gd name="connsiteY1597" fmla="*/ 4392613 h 4756150"/>
              <a:gd name="connsiteX1598" fmla="*/ 1030288 w 12191999"/>
              <a:gd name="connsiteY1598" fmla="*/ 4394200 h 4756150"/>
              <a:gd name="connsiteX1599" fmla="*/ 1033463 w 12191999"/>
              <a:gd name="connsiteY1599" fmla="*/ 4396846 h 4756150"/>
              <a:gd name="connsiteX1600" fmla="*/ 1036108 w 12191999"/>
              <a:gd name="connsiteY1600" fmla="*/ 4400021 h 4756150"/>
              <a:gd name="connsiteX1601" fmla="*/ 1038754 w 12191999"/>
              <a:gd name="connsiteY1601" fmla="*/ 4404254 h 4756150"/>
              <a:gd name="connsiteX1602" fmla="*/ 1042988 w 12191999"/>
              <a:gd name="connsiteY1602" fmla="*/ 4413779 h 4756150"/>
              <a:gd name="connsiteX1603" fmla="*/ 1048279 w 12191999"/>
              <a:gd name="connsiteY1603" fmla="*/ 4423834 h 4756150"/>
              <a:gd name="connsiteX1604" fmla="*/ 1050396 w 12191999"/>
              <a:gd name="connsiteY1604" fmla="*/ 4429125 h 4756150"/>
              <a:gd name="connsiteX1605" fmla="*/ 1053042 w 12191999"/>
              <a:gd name="connsiteY1605" fmla="*/ 4433888 h 4756150"/>
              <a:gd name="connsiteX1606" fmla="*/ 1055688 w 12191999"/>
              <a:gd name="connsiteY1606" fmla="*/ 4437592 h 4756150"/>
              <a:gd name="connsiteX1607" fmla="*/ 1058334 w 12191999"/>
              <a:gd name="connsiteY1607" fmla="*/ 4440767 h 4756150"/>
              <a:gd name="connsiteX1608" fmla="*/ 1060979 w 12191999"/>
              <a:gd name="connsiteY1608" fmla="*/ 4442884 h 4756150"/>
              <a:gd name="connsiteX1609" fmla="*/ 1063096 w 12191999"/>
              <a:gd name="connsiteY1609" fmla="*/ 4443942 h 4756150"/>
              <a:gd name="connsiteX1610" fmla="*/ 1065213 w 12191999"/>
              <a:gd name="connsiteY1610" fmla="*/ 4445000 h 4756150"/>
              <a:gd name="connsiteX1611" fmla="*/ 1066800 w 12191999"/>
              <a:gd name="connsiteY1611" fmla="*/ 4445529 h 4756150"/>
              <a:gd name="connsiteX1612" fmla="*/ 1069446 w 12191999"/>
              <a:gd name="connsiteY1612" fmla="*/ 4445529 h 4756150"/>
              <a:gd name="connsiteX1613" fmla="*/ 1071034 w 12191999"/>
              <a:gd name="connsiteY1613" fmla="*/ 4445000 h 4756150"/>
              <a:gd name="connsiteX1614" fmla="*/ 1074209 w 12191999"/>
              <a:gd name="connsiteY1614" fmla="*/ 4443413 h 4756150"/>
              <a:gd name="connsiteX1615" fmla="*/ 1077384 w 12191999"/>
              <a:gd name="connsiteY1615" fmla="*/ 4441296 h 4756150"/>
              <a:gd name="connsiteX1616" fmla="*/ 1080559 w 12191999"/>
              <a:gd name="connsiteY1616" fmla="*/ 4438121 h 4756150"/>
              <a:gd name="connsiteX1617" fmla="*/ 1085850 w 12191999"/>
              <a:gd name="connsiteY1617" fmla="*/ 4432300 h 4756150"/>
              <a:gd name="connsiteX1618" fmla="*/ 1079500 w 12191999"/>
              <a:gd name="connsiteY1618" fmla="*/ 4404254 h 4756150"/>
              <a:gd name="connsiteX1619" fmla="*/ 1073679 w 12191999"/>
              <a:gd name="connsiteY1619" fmla="*/ 4376738 h 4756150"/>
              <a:gd name="connsiteX1620" fmla="*/ 1062567 w 12191999"/>
              <a:gd name="connsiteY1620" fmla="*/ 4321704 h 4756150"/>
              <a:gd name="connsiteX1621" fmla="*/ 1057275 w 12191999"/>
              <a:gd name="connsiteY1621" fmla="*/ 4293659 h 4756150"/>
              <a:gd name="connsiteX1622" fmla="*/ 1050925 w 12191999"/>
              <a:gd name="connsiteY1622" fmla="*/ 4265613 h 4756150"/>
              <a:gd name="connsiteX1623" fmla="*/ 1046692 w 12191999"/>
              <a:gd name="connsiteY1623" fmla="*/ 4251854 h 4756150"/>
              <a:gd name="connsiteX1624" fmla="*/ 1042988 w 12191999"/>
              <a:gd name="connsiteY1624" fmla="*/ 4237038 h 4756150"/>
              <a:gd name="connsiteX1625" fmla="*/ 1038754 w 12191999"/>
              <a:gd name="connsiteY1625" fmla="*/ 4222750 h 4756150"/>
              <a:gd name="connsiteX1626" fmla="*/ 1033992 w 12191999"/>
              <a:gd name="connsiteY1626" fmla="*/ 4208463 h 4756150"/>
              <a:gd name="connsiteX1627" fmla="*/ 1030288 w 12191999"/>
              <a:gd name="connsiteY1627" fmla="*/ 4197879 h 4756150"/>
              <a:gd name="connsiteX1628" fmla="*/ 1026583 w 12191999"/>
              <a:gd name="connsiteY1628" fmla="*/ 4187825 h 4756150"/>
              <a:gd name="connsiteX1629" fmla="*/ 1024467 w 12191999"/>
              <a:gd name="connsiteY1629" fmla="*/ 4179358 h 4756150"/>
              <a:gd name="connsiteX1630" fmla="*/ 1023408 w 12191999"/>
              <a:gd name="connsiteY1630" fmla="*/ 4172479 h 4756150"/>
              <a:gd name="connsiteX1631" fmla="*/ 1022350 w 12191999"/>
              <a:gd name="connsiteY1631" fmla="*/ 4165600 h 4756150"/>
              <a:gd name="connsiteX1632" fmla="*/ 1022350 w 12191999"/>
              <a:gd name="connsiteY1632" fmla="*/ 4160838 h 4756150"/>
              <a:gd name="connsiteX1633" fmla="*/ 1022879 w 12191999"/>
              <a:gd name="connsiteY1633" fmla="*/ 4156604 h 4756150"/>
              <a:gd name="connsiteX1634" fmla="*/ 1023938 w 12191999"/>
              <a:gd name="connsiteY1634" fmla="*/ 4152900 h 4756150"/>
              <a:gd name="connsiteX1635" fmla="*/ 1025525 w 12191999"/>
              <a:gd name="connsiteY1635" fmla="*/ 4150254 h 4756150"/>
              <a:gd name="connsiteX1636" fmla="*/ 1028171 w 12191999"/>
              <a:gd name="connsiteY1636" fmla="*/ 4148138 h 4756150"/>
              <a:gd name="connsiteX1637" fmla="*/ 1030817 w 12191999"/>
              <a:gd name="connsiteY1637" fmla="*/ 4146550 h 4756150"/>
              <a:gd name="connsiteX1638" fmla="*/ 1033463 w 12191999"/>
              <a:gd name="connsiteY1638" fmla="*/ 4146021 h 4756150"/>
              <a:gd name="connsiteX1639" fmla="*/ 1036638 w 12191999"/>
              <a:gd name="connsiteY1639" fmla="*/ 4146021 h 4756150"/>
              <a:gd name="connsiteX1640" fmla="*/ 1040342 w 12191999"/>
              <a:gd name="connsiteY1640" fmla="*/ 4146021 h 4756150"/>
              <a:gd name="connsiteX1641" fmla="*/ 1048809 w 12191999"/>
              <a:gd name="connsiteY1641" fmla="*/ 4148138 h 4756150"/>
              <a:gd name="connsiteX1642" fmla="*/ 1057275 w 12191999"/>
              <a:gd name="connsiteY1642" fmla="*/ 4151313 h 4756150"/>
              <a:gd name="connsiteX1643" fmla="*/ 1066271 w 12191999"/>
              <a:gd name="connsiteY1643" fmla="*/ 4155017 h 4756150"/>
              <a:gd name="connsiteX1644" fmla="*/ 1076325 w 12191999"/>
              <a:gd name="connsiteY1644" fmla="*/ 4158721 h 4756150"/>
              <a:gd name="connsiteX1645" fmla="*/ 1085321 w 12191999"/>
              <a:gd name="connsiteY1645" fmla="*/ 4161896 h 4756150"/>
              <a:gd name="connsiteX1646" fmla="*/ 1094317 w 12191999"/>
              <a:gd name="connsiteY1646" fmla="*/ 4164013 h 4756150"/>
              <a:gd name="connsiteX1647" fmla="*/ 1098021 w 12191999"/>
              <a:gd name="connsiteY1647" fmla="*/ 4164542 h 4756150"/>
              <a:gd name="connsiteX1648" fmla="*/ 1101725 w 12191999"/>
              <a:gd name="connsiteY1648" fmla="*/ 4165071 h 4756150"/>
              <a:gd name="connsiteX1649" fmla="*/ 1105429 w 12191999"/>
              <a:gd name="connsiteY1649" fmla="*/ 4164542 h 4756150"/>
              <a:gd name="connsiteX1650" fmla="*/ 1109134 w 12191999"/>
              <a:gd name="connsiteY1650" fmla="*/ 4164013 h 4756150"/>
              <a:gd name="connsiteX1651" fmla="*/ 1111779 w 12191999"/>
              <a:gd name="connsiteY1651" fmla="*/ 4162425 h 4756150"/>
              <a:gd name="connsiteX1652" fmla="*/ 1113896 w 12191999"/>
              <a:gd name="connsiteY1652" fmla="*/ 4160308 h 4756150"/>
              <a:gd name="connsiteX1653" fmla="*/ 1114954 w 12191999"/>
              <a:gd name="connsiteY1653" fmla="*/ 4154488 h 4756150"/>
              <a:gd name="connsiteX1654" fmla="*/ 1116013 w 12191999"/>
              <a:gd name="connsiteY1654" fmla="*/ 4148667 h 4756150"/>
              <a:gd name="connsiteX1655" fmla="*/ 1117600 w 12191999"/>
              <a:gd name="connsiteY1655" fmla="*/ 4143904 h 4756150"/>
              <a:gd name="connsiteX1656" fmla="*/ 1119188 w 12191999"/>
              <a:gd name="connsiteY1656" fmla="*/ 4139142 h 4756150"/>
              <a:gd name="connsiteX1657" fmla="*/ 1120775 w 12191999"/>
              <a:gd name="connsiteY1657" fmla="*/ 4134908 h 4756150"/>
              <a:gd name="connsiteX1658" fmla="*/ 1122892 w 12191999"/>
              <a:gd name="connsiteY1658" fmla="*/ 4130675 h 4756150"/>
              <a:gd name="connsiteX1659" fmla="*/ 1125538 w 12191999"/>
              <a:gd name="connsiteY1659" fmla="*/ 4126971 h 4756150"/>
              <a:gd name="connsiteX1660" fmla="*/ 1128184 w 12191999"/>
              <a:gd name="connsiteY1660" fmla="*/ 4123267 h 4756150"/>
              <a:gd name="connsiteX1661" fmla="*/ 1134004 w 12191999"/>
              <a:gd name="connsiteY1661" fmla="*/ 4117446 h 4756150"/>
              <a:gd name="connsiteX1662" fmla="*/ 1140354 w 12191999"/>
              <a:gd name="connsiteY1662" fmla="*/ 4112683 h 4756150"/>
              <a:gd name="connsiteX1663" fmla="*/ 1146704 w 12191999"/>
              <a:gd name="connsiteY1663" fmla="*/ 4107392 h 4756150"/>
              <a:gd name="connsiteX1664" fmla="*/ 1154642 w 12191999"/>
              <a:gd name="connsiteY1664" fmla="*/ 4103688 h 4756150"/>
              <a:gd name="connsiteX1665" fmla="*/ 1169459 w 12191999"/>
              <a:gd name="connsiteY1665" fmla="*/ 4097338 h 4756150"/>
              <a:gd name="connsiteX1666" fmla="*/ 1184275 w 12191999"/>
              <a:gd name="connsiteY1666" fmla="*/ 4090458 h 4756150"/>
              <a:gd name="connsiteX1667" fmla="*/ 1192213 w 12191999"/>
              <a:gd name="connsiteY1667" fmla="*/ 4086225 h 4756150"/>
              <a:gd name="connsiteX1668" fmla="*/ 1199092 w 12191999"/>
              <a:gd name="connsiteY1668" fmla="*/ 4081992 h 4756150"/>
              <a:gd name="connsiteX1669" fmla="*/ 1205442 w 12191999"/>
              <a:gd name="connsiteY1669" fmla="*/ 4077229 h 4756150"/>
              <a:gd name="connsiteX1670" fmla="*/ 1211792 w 12191999"/>
              <a:gd name="connsiteY1670" fmla="*/ 4071408 h 4756150"/>
              <a:gd name="connsiteX1671" fmla="*/ 1213909 w 12191999"/>
              <a:gd name="connsiteY1671" fmla="*/ 4068233 h 4756150"/>
              <a:gd name="connsiteX1672" fmla="*/ 1216554 w 12191999"/>
              <a:gd name="connsiteY1672" fmla="*/ 4066646 h 4756150"/>
              <a:gd name="connsiteX1673" fmla="*/ 1219200 w 12191999"/>
              <a:gd name="connsiteY1673" fmla="*/ 4065058 h 4756150"/>
              <a:gd name="connsiteX1674" fmla="*/ 1221846 w 12191999"/>
              <a:gd name="connsiteY1674" fmla="*/ 4064529 h 4756150"/>
              <a:gd name="connsiteX1675" fmla="*/ 1224492 w 12191999"/>
              <a:gd name="connsiteY1675" fmla="*/ 4064529 h 4756150"/>
              <a:gd name="connsiteX1676" fmla="*/ 1227667 w 12191999"/>
              <a:gd name="connsiteY1676" fmla="*/ 4065058 h 4756150"/>
              <a:gd name="connsiteX1677" fmla="*/ 1230313 w 12191999"/>
              <a:gd name="connsiteY1677" fmla="*/ 4066117 h 4756150"/>
              <a:gd name="connsiteX1678" fmla="*/ 1232959 w 12191999"/>
              <a:gd name="connsiteY1678" fmla="*/ 4067704 h 4756150"/>
              <a:gd name="connsiteX1679" fmla="*/ 1235075 w 12191999"/>
              <a:gd name="connsiteY1679" fmla="*/ 4070350 h 4756150"/>
              <a:gd name="connsiteX1680" fmla="*/ 1237721 w 12191999"/>
              <a:gd name="connsiteY1680" fmla="*/ 4072996 h 4756150"/>
              <a:gd name="connsiteX1681" fmla="*/ 1239838 w 12191999"/>
              <a:gd name="connsiteY1681" fmla="*/ 4076171 h 4756150"/>
              <a:gd name="connsiteX1682" fmla="*/ 1241954 w 12191999"/>
              <a:gd name="connsiteY1682" fmla="*/ 4079875 h 4756150"/>
              <a:gd name="connsiteX1683" fmla="*/ 1243542 w 12191999"/>
              <a:gd name="connsiteY1683" fmla="*/ 4084108 h 4756150"/>
              <a:gd name="connsiteX1684" fmla="*/ 1245659 w 12191999"/>
              <a:gd name="connsiteY1684" fmla="*/ 4088871 h 4756150"/>
              <a:gd name="connsiteX1685" fmla="*/ 1246717 w 12191999"/>
              <a:gd name="connsiteY1685" fmla="*/ 4094163 h 4756150"/>
              <a:gd name="connsiteX1686" fmla="*/ 1248834 w 12191999"/>
              <a:gd name="connsiteY1686" fmla="*/ 4099454 h 4756150"/>
              <a:gd name="connsiteX1687" fmla="*/ 1253067 w 12191999"/>
              <a:gd name="connsiteY1687" fmla="*/ 4121150 h 4756150"/>
              <a:gd name="connsiteX1688" fmla="*/ 1258888 w 12191999"/>
              <a:gd name="connsiteY1688" fmla="*/ 4142317 h 4756150"/>
              <a:gd name="connsiteX1689" fmla="*/ 1271059 w 12191999"/>
              <a:gd name="connsiteY1689" fmla="*/ 4184650 h 4756150"/>
              <a:gd name="connsiteX1690" fmla="*/ 1303338 w 12191999"/>
              <a:gd name="connsiteY1690" fmla="*/ 4183063 h 4756150"/>
              <a:gd name="connsiteX1691" fmla="*/ 1312863 w 12191999"/>
              <a:gd name="connsiteY1691" fmla="*/ 4010554 h 4756150"/>
              <a:gd name="connsiteX1692" fmla="*/ 1299104 w 12191999"/>
              <a:gd name="connsiteY1692" fmla="*/ 3995738 h 4756150"/>
              <a:gd name="connsiteX1693" fmla="*/ 1287992 w 12191999"/>
              <a:gd name="connsiteY1693" fmla="*/ 3981979 h 4756150"/>
              <a:gd name="connsiteX1694" fmla="*/ 1278467 w 12191999"/>
              <a:gd name="connsiteY1694" fmla="*/ 3969279 h 4756150"/>
              <a:gd name="connsiteX1695" fmla="*/ 1271059 w 12191999"/>
              <a:gd name="connsiteY1695" fmla="*/ 3958167 h 4756150"/>
              <a:gd name="connsiteX1696" fmla="*/ 1264709 w 12191999"/>
              <a:gd name="connsiteY1696" fmla="*/ 3947583 h 4756150"/>
              <a:gd name="connsiteX1697" fmla="*/ 1259946 w 12191999"/>
              <a:gd name="connsiteY1697" fmla="*/ 3938588 h 4756150"/>
              <a:gd name="connsiteX1698" fmla="*/ 1257300 w 12191999"/>
              <a:gd name="connsiteY1698" fmla="*/ 3929592 h 4756150"/>
              <a:gd name="connsiteX1699" fmla="*/ 1255713 w 12191999"/>
              <a:gd name="connsiteY1699" fmla="*/ 3921654 h 4756150"/>
              <a:gd name="connsiteX1700" fmla="*/ 1255184 w 12191999"/>
              <a:gd name="connsiteY1700" fmla="*/ 3914775 h 4756150"/>
              <a:gd name="connsiteX1701" fmla="*/ 1255713 w 12191999"/>
              <a:gd name="connsiteY1701" fmla="*/ 3908425 h 4756150"/>
              <a:gd name="connsiteX1702" fmla="*/ 1257829 w 12191999"/>
              <a:gd name="connsiteY1702" fmla="*/ 3902604 h 4756150"/>
              <a:gd name="connsiteX1703" fmla="*/ 1260475 w 12191999"/>
              <a:gd name="connsiteY1703" fmla="*/ 3897313 h 4756150"/>
              <a:gd name="connsiteX1704" fmla="*/ 1264179 w 12191999"/>
              <a:gd name="connsiteY1704" fmla="*/ 3893079 h 4756150"/>
              <a:gd name="connsiteX1705" fmla="*/ 1268942 w 12191999"/>
              <a:gd name="connsiteY1705" fmla="*/ 3888317 h 4756150"/>
              <a:gd name="connsiteX1706" fmla="*/ 1273704 w 12191999"/>
              <a:gd name="connsiteY1706" fmla="*/ 3884083 h 4756150"/>
              <a:gd name="connsiteX1707" fmla="*/ 1278996 w 12191999"/>
              <a:gd name="connsiteY1707" fmla="*/ 3880379 h 4756150"/>
              <a:gd name="connsiteX1708" fmla="*/ 1285346 w 12191999"/>
              <a:gd name="connsiteY1708" fmla="*/ 3877204 h 4756150"/>
              <a:gd name="connsiteX1709" fmla="*/ 1291696 w 12191999"/>
              <a:gd name="connsiteY1709" fmla="*/ 3874029 h 4756150"/>
              <a:gd name="connsiteX1710" fmla="*/ 1305454 w 12191999"/>
              <a:gd name="connsiteY1710" fmla="*/ 3867150 h 4756150"/>
              <a:gd name="connsiteX1711" fmla="*/ 1319213 w 12191999"/>
              <a:gd name="connsiteY1711" fmla="*/ 3860271 h 4756150"/>
              <a:gd name="connsiteX1712" fmla="*/ 1326092 w 12191999"/>
              <a:gd name="connsiteY1712" fmla="*/ 3856567 h 4756150"/>
              <a:gd name="connsiteX1713" fmla="*/ 1332971 w 12191999"/>
              <a:gd name="connsiteY1713" fmla="*/ 3852863 h 4756150"/>
              <a:gd name="connsiteX1714" fmla="*/ 1338792 w 12191999"/>
              <a:gd name="connsiteY1714" fmla="*/ 3848100 h 4756150"/>
              <a:gd name="connsiteX1715" fmla="*/ 1344613 w 12191999"/>
              <a:gd name="connsiteY1715" fmla="*/ 3843867 h 4756150"/>
              <a:gd name="connsiteX1716" fmla="*/ 1349904 w 12191999"/>
              <a:gd name="connsiteY1716" fmla="*/ 3839104 h 4756150"/>
              <a:gd name="connsiteX1717" fmla="*/ 1354667 w 12191999"/>
              <a:gd name="connsiteY1717" fmla="*/ 3833813 h 4756150"/>
              <a:gd name="connsiteX1718" fmla="*/ 1358371 w 12191999"/>
              <a:gd name="connsiteY1718" fmla="*/ 3826933 h 4756150"/>
              <a:gd name="connsiteX1719" fmla="*/ 1361017 w 12191999"/>
              <a:gd name="connsiteY1719" fmla="*/ 3820583 h 4756150"/>
              <a:gd name="connsiteX1720" fmla="*/ 1363134 w 12191999"/>
              <a:gd name="connsiteY1720" fmla="*/ 3813175 h 4756150"/>
              <a:gd name="connsiteX1721" fmla="*/ 1364192 w 12191999"/>
              <a:gd name="connsiteY1721" fmla="*/ 3804708 h 4756150"/>
              <a:gd name="connsiteX1722" fmla="*/ 1056746 w 12191999"/>
              <a:gd name="connsiteY1722" fmla="*/ 3895196 h 4756150"/>
              <a:gd name="connsiteX1723" fmla="*/ 1024467 w 12191999"/>
              <a:gd name="connsiteY1723" fmla="*/ 3882496 h 4756150"/>
              <a:gd name="connsiteX1724" fmla="*/ 992717 w 12191999"/>
              <a:gd name="connsiteY1724" fmla="*/ 3869796 h 4756150"/>
              <a:gd name="connsiteX1725" fmla="*/ 976842 w 12191999"/>
              <a:gd name="connsiteY1725" fmla="*/ 3863975 h 4756150"/>
              <a:gd name="connsiteX1726" fmla="*/ 960967 w 12191999"/>
              <a:gd name="connsiteY1726" fmla="*/ 3858154 h 4756150"/>
              <a:gd name="connsiteX1727" fmla="*/ 944563 w 12191999"/>
              <a:gd name="connsiteY1727" fmla="*/ 3852863 h 4756150"/>
              <a:gd name="connsiteX1728" fmla="*/ 929217 w 12191999"/>
              <a:gd name="connsiteY1728" fmla="*/ 3848100 h 4756150"/>
              <a:gd name="connsiteX1729" fmla="*/ 920221 w 12191999"/>
              <a:gd name="connsiteY1729" fmla="*/ 3845454 h 4756150"/>
              <a:gd name="connsiteX1730" fmla="*/ 911754 w 12191999"/>
              <a:gd name="connsiteY1730" fmla="*/ 3842279 h 4756150"/>
              <a:gd name="connsiteX1731" fmla="*/ 903817 w 12191999"/>
              <a:gd name="connsiteY1731" fmla="*/ 3839104 h 4756150"/>
              <a:gd name="connsiteX1732" fmla="*/ 895879 w 12191999"/>
              <a:gd name="connsiteY1732" fmla="*/ 3835400 h 4756150"/>
              <a:gd name="connsiteX1733" fmla="*/ 889000 w 12191999"/>
              <a:gd name="connsiteY1733" fmla="*/ 3831167 h 4756150"/>
              <a:gd name="connsiteX1734" fmla="*/ 881592 w 12191999"/>
              <a:gd name="connsiteY1734" fmla="*/ 3825875 h 4756150"/>
              <a:gd name="connsiteX1735" fmla="*/ 875242 w 12191999"/>
              <a:gd name="connsiteY1735" fmla="*/ 3820583 h 4756150"/>
              <a:gd name="connsiteX1736" fmla="*/ 869421 w 12191999"/>
              <a:gd name="connsiteY1736" fmla="*/ 3814763 h 4756150"/>
              <a:gd name="connsiteX1737" fmla="*/ 863600 w 12191999"/>
              <a:gd name="connsiteY1737" fmla="*/ 3807883 h 4756150"/>
              <a:gd name="connsiteX1738" fmla="*/ 858308 w 12191999"/>
              <a:gd name="connsiteY1738" fmla="*/ 3801004 h 4756150"/>
              <a:gd name="connsiteX1739" fmla="*/ 853546 w 12191999"/>
              <a:gd name="connsiteY1739" fmla="*/ 3794125 h 4756150"/>
              <a:gd name="connsiteX1740" fmla="*/ 849313 w 12191999"/>
              <a:gd name="connsiteY1740" fmla="*/ 3785658 h 4756150"/>
              <a:gd name="connsiteX1741" fmla="*/ 845608 w 12191999"/>
              <a:gd name="connsiteY1741" fmla="*/ 3777192 h 4756150"/>
              <a:gd name="connsiteX1742" fmla="*/ 842434 w 12191999"/>
              <a:gd name="connsiteY1742" fmla="*/ 3767138 h 4756150"/>
              <a:gd name="connsiteX1743" fmla="*/ 839788 w 12191999"/>
              <a:gd name="connsiteY1743" fmla="*/ 3757613 h 4756150"/>
              <a:gd name="connsiteX1744" fmla="*/ 837671 w 12191999"/>
              <a:gd name="connsiteY1744" fmla="*/ 3746500 h 4756150"/>
              <a:gd name="connsiteX1745" fmla="*/ 836613 w 12191999"/>
              <a:gd name="connsiteY1745" fmla="*/ 3736975 h 4756150"/>
              <a:gd name="connsiteX1746" fmla="*/ 836083 w 12191999"/>
              <a:gd name="connsiteY1746" fmla="*/ 3726921 h 4756150"/>
              <a:gd name="connsiteX1747" fmla="*/ 836083 w 12191999"/>
              <a:gd name="connsiteY1747" fmla="*/ 3717396 h 4756150"/>
              <a:gd name="connsiteX1748" fmla="*/ 836613 w 12191999"/>
              <a:gd name="connsiteY1748" fmla="*/ 3708400 h 4756150"/>
              <a:gd name="connsiteX1749" fmla="*/ 837671 w 12191999"/>
              <a:gd name="connsiteY1749" fmla="*/ 3700463 h 4756150"/>
              <a:gd name="connsiteX1750" fmla="*/ 839788 w 12191999"/>
              <a:gd name="connsiteY1750" fmla="*/ 3692525 h 4756150"/>
              <a:gd name="connsiteX1751" fmla="*/ 841904 w 12191999"/>
              <a:gd name="connsiteY1751" fmla="*/ 3684588 h 4756150"/>
              <a:gd name="connsiteX1752" fmla="*/ 845079 w 12191999"/>
              <a:gd name="connsiteY1752" fmla="*/ 3677708 h 4756150"/>
              <a:gd name="connsiteX1753" fmla="*/ 849313 w 12191999"/>
              <a:gd name="connsiteY1753" fmla="*/ 3670829 h 4756150"/>
              <a:gd name="connsiteX1754" fmla="*/ 853546 w 12191999"/>
              <a:gd name="connsiteY1754" fmla="*/ 3664479 h 4756150"/>
              <a:gd name="connsiteX1755" fmla="*/ 857779 w 12191999"/>
              <a:gd name="connsiteY1755" fmla="*/ 3658658 h 4756150"/>
              <a:gd name="connsiteX1756" fmla="*/ 863071 w 12191999"/>
              <a:gd name="connsiteY1756" fmla="*/ 3653367 h 4756150"/>
              <a:gd name="connsiteX1757" fmla="*/ 868892 w 12191999"/>
              <a:gd name="connsiteY1757" fmla="*/ 3648075 h 4756150"/>
              <a:gd name="connsiteX1758" fmla="*/ 874713 w 12191999"/>
              <a:gd name="connsiteY1758" fmla="*/ 3643842 h 4756150"/>
              <a:gd name="connsiteX1759" fmla="*/ 881063 w 12191999"/>
              <a:gd name="connsiteY1759" fmla="*/ 3639608 h 4756150"/>
              <a:gd name="connsiteX1760" fmla="*/ 888471 w 12191999"/>
              <a:gd name="connsiteY1760" fmla="*/ 3635904 h 4756150"/>
              <a:gd name="connsiteX1761" fmla="*/ 899054 w 12191999"/>
              <a:gd name="connsiteY1761" fmla="*/ 3630613 h 4756150"/>
              <a:gd name="connsiteX1762" fmla="*/ 910167 w 12191999"/>
              <a:gd name="connsiteY1762" fmla="*/ 3625850 h 4756150"/>
              <a:gd name="connsiteX1763" fmla="*/ 920750 w 12191999"/>
              <a:gd name="connsiteY1763" fmla="*/ 3622146 h 4756150"/>
              <a:gd name="connsiteX1764" fmla="*/ 932392 w 12191999"/>
              <a:gd name="connsiteY1764" fmla="*/ 3618442 h 4756150"/>
              <a:gd name="connsiteX1765" fmla="*/ 955146 w 12191999"/>
              <a:gd name="connsiteY1765" fmla="*/ 3611033 h 4756150"/>
              <a:gd name="connsiteX1766" fmla="*/ 977371 w 12191999"/>
              <a:gd name="connsiteY1766" fmla="*/ 3604154 h 4756150"/>
              <a:gd name="connsiteX1767" fmla="*/ 999596 w 12191999"/>
              <a:gd name="connsiteY1767" fmla="*/ 3596746 h 4756150"/>
              <a:gd name="connsiteX1768" fmla="*/ 1011238 w 12191999"/>
              <a:gd name="connsiteY1768" fmla="*/ 3592513 h 4756150"/>
              <a:gd name="connsiteX1769" fmla="*/ 1021292 w 12191999"/>
              <a:gd name="connsiteY1769" fmla="*/ 3587221 h 4756150"/>
              <a:gd name="connsiteX1770" fmla="*/ 1032404 w 12191999"/>
              <a:gd name="connsiteY1770" fmla="*/ 3582458 h 4756150"/>
              <a:gd name="connsiteX1771" fmla="*/ 1042459 w 12191999"/>
              <a:gd name="connsiteY1771" fmla="*/ 3576638 h 4756150"/>
              <a:gd name="connsiteX1772" fmla="*/ 1052513 w 12191999"/>
              <a:gd name="connsiteY1772" fmla="*/ 3569229 h 4756150"/>
              <a:gd name="connsiteX1773" fmla="*/ 1062038 w 12191999"/>
              <a:gd name="connsiteY1773" fmla="*/ 3562350 h 4756150"/>
              <a:gd name="connsiteX1774" fmla="*/ 1065742 w 12191999"/>
              <a:gd name="connsiteY1774" fmla="*/ 3558646 h 4756150"/>
              <a:gd name="connsiteX1775" fmla="*/ 1069975 w 12191999"/>
              <a:gd name="connsiteY1775" fmla="*/ 3554942 h 4756150"/>
              <a:gd name="connsiteX1776" fmla="*/ 1076325 w 12191999"/>
              <a:gd name="connsiteY1776" fmla="*/ 3546475 h 4756150"/>
              <a:gd name="connsiteX1777" fmla="*/ 1090084 w 12191999"/>
              <a:gd name="connsiteY1777" fmla="*/ 3528483 h 4756150"/>
              <a:gd name="connsiteX1778" fmla="*/ 1092200 w 12191999"/>
              <a:gd name="connsiteY1778" fmla="*/ 3534833 h 4756150"/>
              <a:gd name="connsiteX1779" fmla="*/ 1094846 w 12191999"/>
              <a:gd name="connsiteY1779" fmla="*/ 3540125 h 4756150"/>
              <a:gd name="connsiteX1780" fmla="*/ 1098550 w 12191999"/>
              <a:gd name="connsiteY1780" fmla="*/ 3539067 h 4756150"/>
              <a:gd name="connsiteX1781" fmla="*/ 1094317 w 12191999"/>
              <a:gd name="connsiteY1781" fmla="*/ 3534304 h 4756150"/>
              <a:gd name="connsiteX1782" fmla="*/ 1090084 w 12191999"/>
              <a:gd name="connsiteY1782" fmla="*/ 3528483 h 4756150"/>
              <a:gd name="connsiteX1783" fmla="*/ 1094846 w 12191999"/>
              <a:gd name="connsiteY1783" fmla="*/ 3523192 h 4756150"/>
              <a:gd name="connsiteX1784" fmla="*/ 1099609 w 12191999"/>
              <a:gd name="connsiteY1784" fmla="*/ 3517900 h 4756150"/>
              <a:gd name="connsiteX1785" fmla="*/ 1104371 w 12191999"/>
              <a:gd name="connsiteY1785" fmla="*/ 3513138 h 4756150"/>
              <a:gd name="connsiteX1786" fmla="*/ 1110192 w 12191999"/>
              <a:gd name="connsiteY1786" fmla="*/ 3507846 h 4756150"/>
              <a:gd name="connsiteX1787" fmla="*/ 1115484 w 12191999"/>
              <a:gd name="connsiteY1787" fmla="*/ 3504142 h 4756150"/>
              <a:gd name="connsiteX1788" fmla="*/ 1121304 w 12191999"/>
              <a:gd name="connsiteY1788" fmla="*/ 3500438 h 4756150"/>
              <a:gd name="connsiteX1789" fmla="*/ 1127125 w 12191999"/>
              <a:gd name="connsiteY1789" fmla="*/ 3497263 h 4756150"/>
              <a:gd name="connsiteX1790" fmla="*/ 1132946 w 12191999"/>
              <a:gd name="connsiteY1790" fmla="*/ 3494617 h 4756150"/>
              <a:gd name="connsiteX1791" fmla="*/ 1139296 w 12191999"/>
              <a:gd name="connsiteY1791" fmla="*/ 3491442 h 4756150"/>
              <a:gd name="connsiteX1792" fmla="*/ 1145117 w 12191999"/>
              <a:gd name="connsiteY1792" fmla="*/ 3489325 h 4756150"/>
              <a:gd name="connsiteX1793" fmla="*/ 1157817 w 12191999"/>
              <a:gd name="connsiteY1793" fmla="*/ 3485621 h 4756150"/>
              <a:gd name="connsiteX1794" fmla="*/ 1171046 w 12191999"/>
              <a:gd name="connsiteY1794" fmla="*/ 3482446 h 4756150"/>
              <a:gd name="connsiteX1795" fmla="*/ 1183746 w 12191999"/>
              <a:gd name="connsiteY1795" fmla="*/ 3480858 h 4756150"/>
              <a:gd name="connsiteX1796" fmla="*/ 1197504 w 12191999"/>
              <a:gd name="connsiteY1796" fmla="*/ 3479271 h 4756150"/>
              <a:gd name="connsiteX1797" fmla="*/ 1211263 w 12191999"/>
              <a:gd name="connsiteY1797" fmla="*/ 3478213 h 4756150"/>
              <a:gd name="connsiteX1798" fmla="*/ 1238779 w 12191999"/>
              <a:gd name="connsiteY1798" fmla="*/ 3476096 h 4756150"/>
              <a:gd name="connsiteX1799" fmla="*/ 1252538 w 12191999"/>
              <a:gd name="connsiteY1799" fmla="*/ 3475038 h 4756150"/>
              <a:gd name="connsiteX1800" fmla="*/ 1265767 w 12191999"/>
              <a:gd name="connsiteY1800" fmla="*/ 3473979 h 4756150"/>
              <a:gd name="connsiteX1801" fmla="*/ 1278996 w 12191999"/>
              <a:gd name="connsiteY1801" fmla="*/ 3471333 h 4756150"/>
              <a:gd name="connsiteX1802" fmla="*/ 1292225 w 12191999"/>
              <a:gd name="connsiteY1802" fmla="*/ 3469217 h 4756150"/>
              <a:gd name="connsiteX1803" fmla="*/ 1290109 w 12191999"/>
              <a:gd name="connsiteY1803" fmla="*/ 3460221 h 4756150"/>
              <a:gd name="connsiteX1804" fmla="*/ 1287463 w 12191999"/>
              <a:gd name="connsiteY1804" fmla="*/ 3453342 h 4756150"/>
              <a:gd name="connsiteX1805" fmla="*/ 1283759 w 12191999"/>
              <a:gd name="connsiteY1805" fmla="*/ 3447521 h 4756150"/>
              <a:gd name="connsiteX1806" fmla="*/ 1281113 w 12191999"/>
              <a:gd name="connsiteY1806" fmla="*/ 3443288 h 4756150"/>
              <a:gd name="connsiteX1807" fmla="*/ 1277938 w 12191999"/>
              <a:gd name="connsiteY1807" fmla="*/ 3440642 h 4756150"/>
              <a:gd name="connsiteX1808" fmla="*/ 1274763 w 12191999"/>
              <a:gd name="connsiteY1808" fmla="*/ 3438525 h 4756150"/>
              <a:gd name="connsiteX1809" fmla="*/ 1271588 w 12191999"/>
              <a:gd name="connsiteY1809" fmla="*/ 3437467 h 4756150"/>
              <a:gd name="connsiteX1810" fmla="*/ 1268413 w 12191999"/>
              <a:gd name="connsiteY1810" fmla="*/ 3436938 h 4756150"/>
              <a:gd name="connsiteX1811" fmla="*/ 1264179 w 12191999"/>
              <a:gd name="connsiteY1811" fmla="*/ 3436938 h 4756150"/>
              <a:gd name="connsiteX1812" fmla="*/ 1261004 w 12191999"/>
              <a:gd name="connsiteY1812" fmla="*/ 3437467 h 4756150"/>
              <a:gd name="connsiteX1813" fmla="*/ 1254125 w 12191999"/>
              <a:gd name="connsiteY1813" fmla="*/ 3439054 h 4756150"/>
              <a:gd name="connsiteX1814" fmla="*/ 1247775 w 12191999"/>
              <a:gd name="connsiteY1814" fmla="*/ 3440642 h 4756150"/>
              <a:gd name="connsiteX1815" fmla="*/ 1244071 w 12191999"/>
              <a:gd name="connsiteY1815" fmla="*/ 3440642 h 4756150"/>
              <a:gd name="connsiteX1816" fmla="*/ 1240896 w 12191999"/>
              <a:gd name="connsiteY1816" fmla="*/ 3440113 h 4756150"/>
              <a:gd name="connsiteX1817" fmla="*/ 1233488 w 12191999"/>
              <a:gd name="connsiteY1817" fmla="*/ 3438525 h 4756150"/>
              <a:gd name="connsiteX1818" fmla="*/ 1225550 w 12191999"/>
              <a:gd name="connsiteY1818" fmla="*/ 3435879 h 4756150"/>
              <a:gd name="connsiteX1819" fmla="*/ 1218142 w 12191999"/>
              <a:gd name="connsiteY1819" fmla="*/ 3432175 h 4756150"/>
              <a:gd name="connsiteX1820" fmla="*/ 1210204 w 12191999"/>
              <a:gd name="connsiteY1820" fmla="*/ 3428471 h 4756150"/>
              <a:gd name="connsiteX1821" fmla="*/ 1202267 w 12191999"/>
              <a:gd name="connsiteY1821" fmla="*/ 3424238 h 4756150"/>
              <a:gd name="connsiteX1822" fmla="*/ 1194859 w 12191999"/>
              <a:gd name="connsiteY1822" fmla="*/ 3420004 h 4756150"/>
              <a:gd name="connsiteX1823" fmla="*/ 1187979 w 12191999"/>
              <a:gd name="connsiteY1823" fmla="*/ 3415242 h 4756150"/>
              <a:gd name="connsiteX1824" fmla="*/ 1180571 w 12191999"/>
              <a:gd name="connsiteY1824" fmla="*/ 3409421 h 4756150"/>
              <a:gd name="connsiteX1825" fmla="*/ 1174750 w 12191999"/>
              <a:gd name="connsiteY1825" fmla="*/ 3404129 h 4756150"/>
              <a:gd name="connsiteX1826" fmla="*/ 1168929 w 12191999"/>
              <a:gd name="connsiteY1826" fmla="*/ 3398838 h 4756150"/>
              <a:gd name="connsiteX1827" fmla="*/ 1163638 w 12191999"/>
              <a:gd name="connsiteY1827" fmla="*/ 3393546 h 4756150"/>
              <a:gd name="connsiteX1828" fmla="*/ 1159934 w 12191999"/>
              <a:gd name="connsiteY1828" fmla="*/ 3387725 h 4756150"/>
              <a:gd name="connsiteX1829" fmla="*/ 1157288 w 12191999"/>
              <a:gd name="connsiteY1829" fmla="*/ 3382433 h 4756150"/>
              <a:gd name="connsiteX1830" fmla="*/ 1155700 w 12191999"/>
              <a:gd name="connsiteY1830" fmla="*/ 3377671 h 4756150"/>
              <a:gd name="connsiteX1831" fmla="*/ 1155171 w 12191999"/>
              <a:gd name="connsiteY1831" fmla="*/ 3375025 h 4756150"/>
              <a:gd name="connsiteX1832" fmla="*/ 1155171 w 12191999"/>
              <a:gd name="connsiteY1832" fmla="*/ 3372379 h 4756150"/>
              <a:gd name="connsiteX1833" fmla="*/ 1155171 w 12191999"/>
              <a:gd name="connsiteY1833" fmla="*/ 3369733 h 4756150"/>
              <a:gd name="connsiteX1834" fmla="*/ 1156229 w 12191999"/>
              <a:gd name="connsiteY1834" fmla="*/ 3367617 h 4756150"/>
              <a:gd name="connsiteX1835" fmla="*/ 1161521 w 12191999"/>
              <a:gd name="connsiteY1835" fmla="*/ 3351742 h 4756150"/>
              <a:gd name="connsiteX1836" fmla="*/ 1166813 w 12191999"/>
              <a:gd name="connsiteY1836" fmla="*/ 3333750 h 4756150"/>
              <a:gd name="connsiteX1837" fmla="*/ 1174221 w 12191999"/>
              <a:gd name="connsiteY1837" fmla="*/ 3315229 h 4756150"/>
              <a:gd name="connsiteX1838" fmla="*/ 1177925 w 12191999"/>
              <a:gd name="connsiteY1838" fmla="*/ 3305704 h 4756150"/>
              <a:gd name="connsiteX1839" fmla="*/ 1181629 w 12191999"/>
              <a:gd name="connsiteY1839" fmla="*/ 3297767 h 4756150"/>
              <a:gd name="connsiteX1840" fmla="*/ 1186392 w 12191999"/>
              <a:gd name="connsiteY1840" fmla="*/ 3289829 h 4756150"/>
              <a:gd name="connsiteX1841" fmla="*/ 1191684 w 12191999"/>
              <a:gd name="connsiteY1841" fmla="*/ 3282950 h 4756150"/>
              <a:gd name="connsiteX1842" fmla="*/ 1196975 w 12191999"/>
              <a:gd name="connsiteY1842" fmla="*/ 3277658 h 4756150"/>
              <a:gd name="connsiteX1843" fmla="*/ 1200150 w 12191999"/>
              <a:gd name="connsiteY1843" fmla="*/ 3275013 h 4756150"/>
              <a:gd name="connsiteX1844" fmla="*/ 1202796 w 12191999"/>
              <a:gd name="connsiteY1844" fmla="*/ 3272896 h 4756150"/>
              <a:gd name="connsiteX1845" fmla="*/ 1205971 w 12191999"/>
              <a:gd name="connsiteY1845" fmla="*/ 3271308 h 4756150"/>
              <a:gd name="connsiteX1846" fmla="*/ 1210204 w 12191999"/>
              <a:gd name="connsiteY1846" fmla="*/ 3270250 h 4756150"/>
              <a:gd name="connsiteX1847" fmla="*/ 1213379 w 12191999"/>
              <a:gd name="connsiteY1847" fmla="*/ 3269192 h 4756150"/>
              <a:gd name="connsiteX1848" fmla="*/ 1217084 w 12191999"/>
              <a:gd name="connsiteY1848" fmla="*/ 3269192 h 4756150"/>
              <a:gd name="connsiteX1849" fmla="*/ 1221317 w 12191999"/>
              <a:gd name="connsiteY1849" fmla="*/ 3269192 h 4756150"/>
              <a:gd name="connsiteX1850" fmla="*/ 1225021 w 12191999"/>
              <a:gd name="connsiteY1850" fmla="*/ 3270250 h 4756150"/>
              <a:gd name="connsiteX1851" fmla="*/ 1229784 w 12191999"/>
              <a:gd name="connsiteY1851" fmla="*/ 3271308 h 4756150"/>
              <a:gd name="connsiteX1852" fmla="*/ 1234546 w 12191999"/>
              <a:gd name="connsiteY1852" fmla="*/ 3273954 h 4756150"/>
              <a:gd name="connsiteX1853" fmla="*/ 1240896 w 12191999"/>
              <a:gd name="connsiteY1853" fmla="*/ 3276600 h 4756150"/>
              <a:gd name="connsiteX1854" fmla="*/ 1246717 w 12191999"/>
              <a:gd name="connsiteY1854" fmla="*/ 3279246 h 4756150"/>
              <a:gd name="connsiteX1855" fmla="*/ 1253067 w 12191999"/>
              <a:gd name="connsiteY1855" fmla="*/ 3281363 h 4756150"/>
              <a:gd name="connsiteX1856" fmla="*/ 1258888 w 12191999"/>
              <a:gd name="connsiteY1856" fmla="*/ 3282421 h 4756150"/>
              <a:gd name="connsiteX1857" fmla="*/ 1264179 w 12191999"/>
              <a:gd name="connsiteY1857" fmla="*/ 3283479 h 4756150"/>
              <a:gd name="connsiteX1858" fmla="*/ 1269471 w 12191999"/>
              <a:gd name="connsiteY1858" fmla="*/ 3284538 h 4756150"/>
              <a:gd name="connsiteX1859" fmla="*/ 1274763 w 12191999"/>
              <a:gd name="connsiteY1859" fmla="*/ 3284538 h 4756150"/>
              <a:gd name="connsiteX1860" fmla="*/ 1278996 w 12191999"/>
              <a:gd name="connsiteY1860" fmla="*/ 3284538 h 4756150"/>
              <a:gd name="connsiteX1861" fmla="*/ 1283759 w 12191999"/>
              <a:gd name="connsiteY1861" fmla="*/ 3284008 h 4756150"/>
              <a:gd name="connsiteX1862" fmla="*/ 1288521 w 12191999"/>
              <a:gd name="connsiteY1862" fmla="*/ 3283479 h 4756150"/>
              <a:gd name="connsiteX1863" fmla="*/ 1292225 w 12191999"/>
              <a:gd name="connsiteY1863" fmla="*/ 3282421 h 4756150"/>
              <a:gd name="connsiteX1864" fmla="*/ 1296459 w 12191999"/>
              <a:gd name="connsiteY1864" fmla="*/ 3280833 h 4756150"/>
              <a:gd name="connsiteX1865" fmla="*/ 1303338 w 12191999"/>
              <a:gd name="connsiteY1865" fmla="*/ 3277658 h 4756150"/>
              <a:gd name="connsiteX1866" fmla="*/ 1310746 w 12191999"/>
              <a:gd name="connsiteY1866" fmla="*/ 3272367 h 4756150"/>
              <a:gd name="connsiteX1867" fmla="*/ 1317096 w 12191999"/>
              <a:gd name="connsiteY1867" fmla="*/ 3267075 h 4756150"/>
              <a:gd name="connsiteX1868" fmla="*/ 1322917 w 12191999"/>
              <a:gd name="connsiteY1868" fmla="*/ 3261254 h 4756150"/>
              <a:gd name="connsiteX1869" fmla="*/ 1329267 w 12191999"/>
              <a:gd name="connsiteY1869" fmla="*/ 3254904 h 4756150"/>
              <a:gd name="connsiteX1870" fmla="*/ 1335088 w 12191999"/>
              <a:gd name="connsiteY1870" fmla="*/ 3248025 h 4756150"/>
              <a:gd name="connsiteX1871" fmla="*/ 1345671 w 12191999"/>
              <a:gd name="connsiteY1871" fmla="*/ 3233208 h 4756150"/>
              <a:gd name="connsiteX1872" fmla="*/ 1352021 w 12191999"/>
              <a:gd name="connsiteY1872" fmla="*/ 3226329 h 4756150"/>
              <a:gd name="connsiteX1873" fmla="*/ 1357842 w 12191999"/>
              <a:gd name="connsiteY1873" fmla="*/ 3219450 h 4756150"/>
              <a:gd name="connsiteX1874" fmla="*/ 1361017 w 12191999"/>
              <a:gd name="connsiteY1874" fmla="*/ 3217863 h 4756150"/>
              <a:gd name="connsiteX1875" fmla="*/ 1364721 w 12191999"/>
              <a:gd name="connsiteY1875" fmla="*/ 3216804 h 4756150"/>
              <a:gd name="connsiteX1876" fmla="*/ 1372129 w 12191999"/>
              <a:gd name="connsiteY1876" fmla="*/ 3215217 h 4756150"/>
              <a:gd name="connsiteX1877" fmla="*/ 1397529 w 12191999"/>
              <a:gd name="connsiteY1877" fmla="*/ 3206221 h 4756150"/>
              <a:gd name="connsiteX1878" fmla="*/ 1422929 w 12191999"/>
              <a:gd name="connsiteY1878" fmla="*/ 3196696 h 4756150"/>
              <a:gd name="connsiteX1879" fmla="*/ 1448329 w 12191999"/>
              <a:gd name="connsiteY1879" fmla="*/ 3186113 h 4756150"/>
              <a:gd name="connsiteX1880" fmla="*/ 1473200 w 12191999"/>
              <a:gd name="connsiteY1880" fmla="*/ 3175000 h 4756150"/>
              <a:gd name="connsiteX1881" fmla="*/ 1497542 w 12191999"/>
              <a:gd name="connsiteY1881" fmla="*/ 3163358 h 4756150"/>
              <a:gd name="connsiteX1882" fmla="*/ 1522413 w 12191999"/>
              <a:gd name="connsiteY1882" fmla="*/ 3151188 h 4756150"/>
              <a:gd name="connsiteX1883" fmla="*/ 1571096 w 12191999"/>
              <a:gd name="connsiteY1883" fmla="*/ 3126846 h 4756150"/>
              <a:gd name="connsiteX1884" fmla="*/ 1595438 w 12191999"/>
              <a:gd name="connsiteY1884" fmla="*/ 3115204 h 4756150"/>
              <a:gd name="connsiteX1885" fmla="*/ 1619779 w 12191999"/>
              <a:gd name="connsiteY1885" fmla="*/ 3103033 h 4756150"/>
              <a:gd name="connsiteX1886" fmla="*/ 1644650 w 12191999"/>
              <a:gd name="connsiteY1886" fmla="*/ 3091392 h 4756150"/>
              <a:gd name="connsiteX1887" fmla="*/ 1670050 w 12191999"/>
              <a:gd name="connsiteY1887" fmla="*/ 3080808 h 4756150"/>
              <a:gd name="connsiteX1888" fmla="*/ 1694921 w 12191999"/>
              <a:gd name="connsiteY1888" fmla="*/ 3070754 h 4756150"/>
              <a:gd name="connsiteX1889" fmla="*/ 1720321 w 12191999"/>
              <a:gd name="connsiteY1889" fmla="*/ 3061758 h 4756150"/>
              <a:gd name="connsiteX1890" fmla="*/ 1746779 w 12191999"/>
              <a:gd name="connsiteY1890" fmla="*/ 3053292 h 4756150"/>
              <a:gd name="connsiteX1891" fmla="*/ 1760009 w 12191999"/>
              <a:gd name="connsiteY1891" fmla="*/ 3049588 h 4756150"/>
              <a:gd name="connsiteX1892" fmla="*/ 1773238 w 12191999"/>
              <a:gd name="connsiteY1892" fmla="*/ 3046413 h 4756150"/>
              <a:gd name="connsiteX1893" fmla="*/ 1793875 w 12191999"/>
              <a:gd name="connsiteY1893" fmla="*/ 3041121 h 4756150"/>
              <a:gd name="connsiteX1894" fmla="*/ 1801813 w 12191999"/>
              <a:gd name="connsiteY1894" fmla="*/ 3038475 h 4756150"/>
              <a:gd name="connsiteX1895" fmla="*/ 1809221 w 12191999"/>
              <a:gd name="connsiteY1895" fmla="*/ 3035829 h 4756150"/>
              <a:gd name="connsiteX1896" fmla="*/ 1814513 w 12191999"/>
              <a:gd name="connsiteY1896" fmla="*/ 3032654 h 4756150"/>
              <a:gd name="connsiteX1897" fmla="*/ 1819275 w 12191999"/>
              <a:gd name="connsiteY1897" fmla="*/ 3030008 h 4756150"/>
              <a:gd name="connsiteX1898" fmla="*/ 1822979 w 12191999"/>
              <a:gd name="connsiteY1898" fmla="*/ 3026304 h 4756150"/>
              <a:gd name="connsiteX1899" fmla="*/ 1826154 w 12191999"/>
              <a:gd name="connsiteY1899" fmla="*/ 3022600 h 4756150"/>
              <a:gd name="connsiteX1900" fmla="*/ 1828271 w 12191999"/>
              <a:gd name="connsiteY1900" fmla="*/ 3018367 h 4756150"/>
              <a:gd name="connsiteX1901" fmla="*/ 1829329 w 12191999"/>
              <a:gd name="connsiteY1901" fmla="*/ 3013075 h 4756150"/>
              <a:gd name="connsiteX1902" fmla="*/ 1829329 w 12191999"/>
              <a:gd name="connsiteY1902" fmla="*/ 3007254 h 4756150"/>
              <a:gd name="connsiteX1903" fmla="*/ 1829329 w 12191999"/>
              <a:gd name="connsiteY1903" fmla="*/ 3000904 h 4756150"/>
              <a:gd name="connsiteX1904" fmla="*/ 1828800 w 12191999"/>
              <a:gd name="connsiteY1904" fmla="*/ 2993496 h 4756150"/>
              <a:gd name="connsiteX1905" fmla="*/ 1827742 w 12191999"/>
              <a:gd name="connsiteY1905" fmla="*/ 2985029 h 4756150"/>
              <a:gd name="connsiteX1906" fmla="*/ 1823509 w 12191999"/>
              <a:gd name="connsiteY1906" fmla="*/ 2964392 h 4756150"/>
              <a:gd name="connsiteX1907" fmla="*/ 1764771 w 12191999"/>
              <a:gd name="connsiteY1907" fmla="*/ 3003550 h 4756150"/>
              <a:gd name="connsiteX1908" fmla="*/ 1761067 w 12191999"/>
              <a:gd name="connsiteY1908" fmla="*/ 3006196 h 4756150"/>
              <a:gd name="connsiteX1909" fmla="*/ 1757363 w 12191999"/>
              <a:gd name="connsiteY1909" fmla="*/ 3008313 h 4756150"/>
              <a:gd name="connsiteX1910" fmla="*/ 1753129 w 12191999"/>
              <a:gd name="connsiteY1910" fmla="*/ 3010429 h 4756150"/>
              <a:gd name="connsiteX1911" fmla="*/ 1749425 w 12191999"/>
              <a:gd name="connsiteY1911" fmla="*/ 3012017 h 4756150"/>
              <a:gd name="connsiteX1912" fmla="*/ 1744663 w 12191999"/>
              <a:gd name="connsiteY1912" fmla="*/ 3013075 h 4756150"/>
              <a:gd name="connsiteX1913" fmla="*/ 1740959 w 12191999"/>
              <a:gd name="connsiteY1913" fmla="*/ 3013604 h 4756150"/>
              <a:gd name="connsiteX1914" fmla="*/ 1736725 w 12191999"/>
              <a:gd name="connsiteY1914" fmla="*/ 3014133 h 4756150"/>
              <a:gd name="connsiteX1915" fmla="*/ 1732492 w 12191999"/>
              <a:gd name="connsiteY1915" fmla="*/ 3014133 h 4756150"/>
              <a:gd name="connsiteX1916" fmla="*/ 1722967 w 12191999"/>
              <a:gd name="connsiteY1916" fmla="*/ 3013075 h 4756150"/>
              <a:gd name="connsiteX1917" fmla="*/ 1714500 w 12191999"/>
              <a:gd name="connsiteY1917" fmla="*/ 3011488 h 4756150"/>
              <a:gd name="connsiteX1918" fmla="*/ 1704975 w 12191999"/>
              <a:gd name="connsiteY1918" fmla="*/ 3008842 h 4756150"/>
              <a:gd name="connsiteX1919" fmla="*/ 1695979 w 12191999"/>
              <a:gd name="connsiteY1919" fmla="*/ 3005138 h 4756150"/>
              <a:gd name="connsiteX1920" fmla="*/ 1695450 w 12191999"/>
              <a:gd name="connsiteY1920" fmla="*/ 3005667 h 4756150"/>
              <a:gd name="connsiteX1921" fmla="*/ 1689100 w 12191999"/>
              <a:gd name="connsiteY1921" fmla="*/ 3012017 h 4756150"/>
              <a:gd name="connsiteX1922" fmla="*/ 1682221 w 12191999"/>
              <a:gd name="connsiteY1922" fmla="*/ 3018896 h 4756150"/>
              <a:gd name="connsiteX1923" fmla="*/ 1675871 w 12191999"/>
              <a:gd name="connsiteY1923" fmla="*/ 3024717 h 4756150"/>
              <a:gd name="connsiteX1924" fmla="*/ 1668992 w 12191999"/>
              <a:gd name="connsiteY1924" fmla="*/ 3030008 h 4756150"/>
              <a:gd name="connsiteX1925" fmla="*/ 1661584 w 12191999"/>
              <a:gd name="connsiteY1925" fmla="*/ 3035300 h 4756150"/>
              <a:gd name="connsiteX1926" fmla="*/ 1654704 w 12191999"/>
              <a:gd name="connsiteY1926" fmla="*/ 3040063 h 4756150"/>
              <a:gd name="connsiteX1927" fmla="*/ 1647296 w 12191999"/>
              <a:gd name="connsiteY1927" fmla="*/ 3044296 h 4756150"/>
              <a:gd name="connsiteX1928" fmla="*/ 1639359 w 12191999"/>
              <a:gd name="connsiteY1928" fmla="*/ 3048000 h 4756150"/>
              <a:gd name="connsiteX1929" fmla="*/ 1631950 w 12191999"/>
              <a:gd name="connsiteY1929" fmla="*/ 3051175 h 4756150"/>
              <a:gd name="connsiteX1930" fmla="*/ 1623484 w 12191999"/>
              <a:gd name="connsiteY1930" fmla="*/ 3054350 h 4756150"/>
              <a:gd name="connsiteX1931" fmla="*/ 1615546 w 12191999"/>
              <a:gd name="connsiteY1931" fmla="*/ 3056996 h 4756150"/>
              <a:gd name="connsiteX1932" fmla="*/ 1607609 w 12191999"/>
              <a:gd name="connsiteY1932" fmla="*/ 3059113 h 4756150"/>
              <a:gd name="connsiteX1933" fmla="*/ 1598613 w 12191999"/>
              <a:gd name="connsiteY1933" fmla="*/ 3060700 h 4756150"/>
              <a:gd name="connsiteX1934" fmla="*/ 1590146 w 12191999"/>
              <a:gd name="connsiteY1934" fmla="*/ 3062288 h 4756150"/>
              <a:gd name="connsiteX1935" fmla="*/ 1580621 w 12191999"/>
              <a:gd name="connsiteY1935" fmla="*/ 3062817 h 4756150"/>
              <a:gd name="connsiteX1936" fmla="*/ 1571625 w 12191999"/>
              <a:gd name="connsiteY1936" fmla="*/ 3063346 h 4756150"/>
              <a:gd name="connsiteX1937" fmla="*/ 1555750 w 12191999"/>
              <a:gd name="connsiteY1937" fmla="*/ 3062288 h 4756150"/>
              <a:gd name="connsiteX1938" fmla="*/ 1550988 w 12191999"/>
              <a:gd name="connsiteY1938" fmla="*/ 3062817 h 4756150"/>
              <a:gd name="connsiteX1939" fmla="*/ 1548871 w 12191999"/>
              <a:gd name="connsiteY1939" fmla="*/ 3062817 h 4756150"/>
              <a:gd name="connsiteX1940" fmla="*/ 1548342 w 12191999"/>
              <a:gd name="connsiteY1940" fmla="*/ 3062817 h 4756150"/>
              <a:gd name="connsiteX1941" fmla="*/ 1547813 w 12191999"/>
              <a:gd name="connsiteY1941" fmla="*/ 3062288 h 4756150"/>
              <a:gd name="connsiteX1942" fmla="*/ 1538288 w 12191999"/>
              <a:gd name="connsiteY1942" fmla="*/ 3051704 h 4756150"/>
              <a:gd name="connsiteX1943" fmla="*/ 1529821 w 12191999"/>
              <a:gd name="connsiteY1943" fmla="*/ 3042179 h 4756150"/>
              <a:gd name="connsiteX1944" fmla="*/ 1520825 w 12191999"/>
              <a:gd name="connsiteY1944" fmla="*/ 3032654 h 4756150"/>
              <a:gd name="connsiteX1945" fmla="*/ 1511829 w 12191999"/>
              <a:gd name="connsiteY1945" fmla="*/ 3024717 h 4756150"/>
              <a:gd name="connsiteX1946" fmla="*/ 1502304 w 12191999"/>
              <a:gd name="connsiteY1946" fmla="*/ 3017308 h 4756150"/>
              <a:gd name="connsiteX1947" fmla="*/ 1493309 w 12191999"/>
              <a:gd name="connsiteY1947" fmla="*/ 3009900 h 4756150"/>
              <a:gd name="connsiteX1948" fmla="*/ 1483784 w 12191999"/>
              <a:gd name="connsiteY1948" fmla="*/ 3003550 h 4756150"/>
              <a:gd name="connsiteX1949" fmla="*/ 1474788 w 12191999"/>
              <a:gd name="connsiteY1949" fmla="*/ 2997729 h 4756150"/>
              <a:gd name="connsiteX1950" fmla="*/ 1464734 w 12191999"/>
              <a:gd name="connsiteY1950" fmla="*/ 2992438 h 4756150"/>
              <a:gd name="connsiteX1951" fmla="*/ 1455209 w 12191999"/>
              <a:gd name="connsiteY1951" fmla="*/ 2987675 h 4756150"/>
              <a:gd name="connsiteX1952" fmla="*/ 1445684 w 12191999"/>
              <a:gd name="connsiteY1952" fmla="*/ 2984500 h 4756150"/>
              <a:gd name="connsiteX1953" fmla="*/ 1436159 w 12191999"/>
              <a:gd name="connsiteY1953" fmla="*/ 2981325 h 4756150"/>
              <a:gd name="connsiteX1954" fmla="*/ 1425575 w 12191999"/>
              <a:gd name="connsiteY1954" fmla="*/ 2978679 h 4756150"/>
              <a:gd name="connsiteX1955" fmla="*/ 1416050 w 12191999"/>
              <a:gd name="connsiteY1955" fmla="*/ 2977092 h 4756150"/>
              <a:gd name="connsiteX1956" fmla="*/ 1405996 w 12191999"/>
              <a:gd name="connsiteY1956" fmla="*/ 2976033 h 4756150"/>
              <a:gd name="connsiteX1957" fmla="*/ 1395942 w 12191999"/>
              <a:gd name="connsiteY1957" fmla="*/ 2976033 h 4756150"/>
              <a:gd name="connsiteX1958" fmla="*/ 1388534 w 12191999"/>
              <a:gd name="connsiteY1958" fmla="*/ 2978150 h 4756150"/>
              <a:gd name="connsiteX1959" fmla="*/ 1380596 w 12191999"/>
              <a:gd name="connsiteY1959" fmla="*/ 2979738 h 4756150"/>
              <a:gd name="connsiteX1960" fmla="*/ 1372129 w 12191999"/>
              <a:gd name="connsiteY1960" fmla="*/ 2980267 h 4756150"/>
              <a:gd name="connsiteX1961" fmla="*/ 1363134 w 12191999"/>
              <a:gd name="connsiteY1961" fmla="*/ 2979208 h 4756150"/>
              <a:gd name="connsiteX1962" fmla="*/ 1350434 w 12191999"/>
              <a:gd name="connsiteY1962" fmla="*/ 2968096 h 4756150"/>
              <a:gd name="connsiteX1963" fmla="*/ 1343554 w 12191999"/>
              <a:gd name="connsiteY1963" fmla="*/ 2962804 h 4756150"/>
              <a:gd name="connsiteX1964" fmla="*/ 1337204 w 12191999"/>
              <a:gd name="connsiteY1964" fmla="*/ 2958571 h 4756150"/>
              <a:gd name="connsiteX1965" fmla="*/ 1334029 w 12191999"/>
              <a:gd name="connsiteY1965" fmla="*/ 2956983 h 4756150"/>
              <a:gd name="connsiteX1966" fmla="*/ 1330854 w 12191999"/>
              <a:gd name="connsiteY1966" fmla="*/ 2954867 h 4756150"/>
              <a:gd name="connsiteX1967" fmla="*/ 1327679 w 12191999"/>
              <a:gd name="connsiteY1967" fmla="*/ 2953808 h 4756150"/>
              <a:gd name="connsiteX1968" fmla="*/ 1324504 w 12191999"/>
              <a:gd name="connsiteY1968" fmla="*/ 2953808 h 4756150"/>
              <a:gd name="connsiteX1969" fmla="*/ 1321859 w 12191999"/>
              <a:gd name="connsiteY1969" fmla="*/ 2953808 h 4756150"/>
              <a:gd name="connsiteX1970" fmla="*/ 1319213 w 12191999"/>
              <a:gd name="connsiteY1970" fmla="*/ 2954867 h 4756150"/>
              <a:gd name="connsiteX1971" fmla="*/ 1317096 w 12191999"/>
              <a:gd name="connsiteY1971" fmla="*/ 2956983 h 4756150"/>
              <a:gd name="connsiteX1972" fmla="*/ 1314979 w 12191999"/>
              <a:gd name="connsiteY1972" fmla="*/ 2959629 h 4756150"/>
              <a:gd name="connsiteX1973" fmla="*/ 1309688 w 12191999"/>
              <a:gd name="connsiteY1973" fmla="*/ 2967567 h 4756150"/>
              <a:gd name="connsiteX1974" fmla="*/ 1303338 w 12191999"/>
              <a:gd name="connsiteY1974" fmla="*/ 2975504 h 4756150"/>
              <a:gd name="connsiteX1975" fmla="*/ 1297517 w 12191999"/>
              <a:gd name="connsiteY1975" fmla="*/ 2982383 h 4756150"/>
              <a:gd name="connsiteX1976" fmla="*/ 1291167 w 12191999"/>
              <a:gd name="connsiteY1976" fmla="*/ 2988733 h 4756150"/>
              <a:gd name="connsiteX1977" fmla="*/ 1284288 w 12191999"/>
              <a:gd name="connsiteY1977" fmla="*/ 2994025 h 4756150"/>
              <a:gd name="connsiteX1978" fmla="*/ 1277938 w 12191999"/>
              <a:gd name="connsiteY1978" fmla="*/ 2999846 h 4756150"/>
              <a:gd name="connsiteX1979" fmla="*/ 1271059 w 12191999"/>
              <a:gd name="connsiteY1979" fmla="*/ 3004608 h 4756150"/>
              <a:gd name="connsiteX1980" fmla="*/ 1263121 w 12191999"/>
              <a:gd name="connsiteY1980" fmla="*/ 3008842 h 4756150"/>
              <a:gd name="connsiteX1981" fmla="*/ 1256242 w 12191999"/>
              <a:gd name="connsiteY1981" fmla="*/ 3012546 h 4756150"/>
              <a:gd name="connsiteX1982" fmla="*/ 1248834 w 12191999"/>
              <a:gd name="connsiteY1982" fmla="*/ 3016250 h 4756150"/>
              <a:gd name="connsiteX1983" fmla="*/ 1240896 w 12191999"/>
              <a:gd name="connsiteY1983" fmla="*/ 3019425 h 4756150"/>
              <a:gd name="connsiteX1984" fmla="*/ 1232959 w 12191999"/>
              <a:gd name="connsiteY1984" fmla="*/ 3022071 h 4756150"/>
              <a:gd name="connsiteX1985" fmla="*/ 1217084 w 12191999"/>
              <a:gd name="connsiteY1985" fmla="*/ 3026833 h 4756150"/>
              <a:gd name="connsiteX1986" fmla="*/ 1200679 w 12191999"/>
              <a:gd name="connsiteY1986" fmla="*/ 3030538 h 4756150"/>
              <a:gd name="connsiteX1987" fmla="*/ 1183746 w 12191999"/>
              <a:gd name="connsiteY1987" fmla="*/ 3033713 h 4756150"/>
              <a:gd name="connsiteX1988" fmla="*/ 1166813 w 12191999"/>
              <a:gd name="connsiteY1988" fmla="*/ 3037417 h 4756150"/>
              <a:gd name="connsiteX1989" fmla="*/ 1150938 w 12191999"/>
              <a:gd name="connsiteY1989" fmla="*/ 3040063 h 4756150"/>
              <a:gd name="connsiteX1990" fmla="*/ 1134004 w 12191999"/>
              <a:gd name="connsiteY1990" fmla="*/ 3043238 h 4756150"/>
              <a:gd name="connsiteX1991" fmla="*/ 1117600 w 12191999"/>
              <a:gd name="connsiteY1991" fmla="*/ 3046942 h 4756150"/>
              <a:gd name="connsiteX1992" fmla="*/ 1101725 w 12191999"/>
              <a:gd name="connsiteY1992" fmla="*/ 3051704 h 4756150"/>
              <a:gd name="connsiteX1993" fmla="*/ 1093788 w 12191999"/>
              <a:gd name="connsiteY1993" fmla="*/ 3054350 h 4756150"/>
              <a:gd name="connsiteX1994" fmla="*/ 1085850 w 12191999"/>
              <a:gd name="connsiteY1994" fmla="*/ 3057525 h 4756150"/>
              <a:gd name="connsiteX1995" fmla="*/ 1078442 w 12191999"/>
              <a:gd name="connsiteY1995" fmla="*/ 3061229 h 4756150"/>
              <a:gd name="connsiteX1996" fmla="*/ 1071563 w 12191999"/>
              <a:gd name="connsiteY1996" fmla="*/ 3064933 h 4756150"/>
              <a:gd name="connsiteX1997" fmla="*/ 1065213 w 12191999"/>
              <a:gd name="connsiteY1997" fmla="*/ 3067579 h 4756150"/>
              <a:gd name="connsiteX1998" fmla="*/ 1059392 w 12191999"/>
              <a:gd name="connsiteY1998" fmla="*/ 3070225 h 4756150"/>
              <a:gd name="connsiteX1999" fmla="*/ 1053571 w 12191999"/>
              <a:gd name="connsiteY1999" fmla="*/ 3072342 h 4756150"/>
              <a:gd name="connsiteX2000" fmla="*/ 1046692 w 12191999"/>
              <a:gd name="connsiteY2000" fmla="*/ 3073400 h 4756150"/>
              <a:gd name="connsiteX2001" fmla="*/ 1044046 w 12191999"/>
              <a:gd name="connsiteY2001" fmla="*/ 3073400 h 4756150"/>
              <a:gd name="connsiteX2002" fmla="*/ 1040871 w 12191999"/>
              <a:gd name="connsiteY2002" fmla="*/ 3073400 h 4756150"/>
              <a:gd name="connsiteX2003" fmla="*/ 1037696 w 12191999"/>
              <a:gd name="connsiteY2003" fmla="*/ 3072871 h 4756150"/>
              <a:gd name="connsiteX2004" fmla="*/ 1034521 w 12191999"/>
              <a:gd name="connsiteY2004" fmla="*/ 3071813 h 4756150"/>
              <a:gd name="connsiteX2005" fmla="*/ 1031346 w 12191999"/>
              <a:gd name="connsiteY2005" fmla="*/ 3070754 h 4756150"/>
              <a:gd name="connsiteX2006" fmla="*/ 1028700 w 12191999"/>
              <a:gd name="connsiteY2006" fmla="*/ 3069167 h 4756150"/>
              <a:gd name="connsiteX2007" fmla="*/ 1024996 w 12191999"/>
              <a:gd name="connsiteY2007" fmla="*/ 3066521 h 4756150"/>
              <a:gd name="connsiteX2008" fmla="*/ 1021821 w 12191999"/>
              <a:gd name="connsiteY2008" fmla="*/ 3063875 h 4756150"/>
              <a:gd name="connsiteX2009" fmla="*/ 1013354 w 12191999"/>
              <a:gd name="connsiteY2009" fmla="*/ 3055938 h 4756150"/>
              <a:gd name="connsiteX2010" fmla="*/ 1005417 w 12191999"/>
              <a:gd name="connsiteY2010" fmla="*/ 3048529 h 4756150"/>
              <a:gd name="connsiteX2011" fmla="*/ 998538 w 12191999"/>
              <a:gd name="connsiteY2011" fmla="*/ 3043238 h 4756150"/>
              <a:gd name="connsiteX2012" fmla="*/ 991659 w 12191999"/>
              <a:gd name="connsiteY2012" fmla="*/ 3039004 h 4756150"/>
              <a:gd name="connsiteX2013" fmla="*/ 985309 w 12191999"/>
              <a:gd name="connsiteY2013" fmla="*/ 3036358 h 4756150"/>
              <a:gd name="connsiteX2014" fmla="*/ 980017 w 12191999"/>
              <a:gd name="connsiteY2014" fmla="*/ 3034242 h 4756150"/>
              <a:gd name="connsiteX2015" fmla="*/ 974725 w 12191999"/>
              <a:gd name="connsiteY2015" fmla="*/ 3033713 h 4756150"/>
              <a:gd name="connsiteX2016" fmla="*/ 969963 w 12191999"/>
              <a:gd name="connsiteY2016" fmla="*/ 3035300 h 4756150"/>
              <a:gd name="connsiteX2017" fmla="*/ 964671 w 12191999"/>
              <a:gd name="connsiteY2017" fmla="*/ 3037417 h 4756150"/>
              <a:gd name="connsiteX2018" fmla="*/ 960438 w 12191999"/>
              <a:gd name="connsiteY2018" fmla="*/ 3040592 h 4756150"/>
              <a:gd name="connsiteX2019" fmla="*/ 956204 w 12191999"/>
              <a:gd name="connsiteY2019" fmla="*/ 3044825 h 4756150"/>
              <a:gd name="connsiteX2020" fmla="*/ 951971 w 12191999"/>
              <a:gd name="connsiteY2020" fmla="*/ 3050117 h 4756150"/>
              <a:gd name="connsiteX2021" fmla="*/ 948267 w 12191999"/>
              <a:gd name="connsiteY2021" fmla="*/ 3056996 h 4756150"/>
              <a:gd name="connsiteX2022" fmla="*/ 943504 w 12191999"/>
              <a:gd name="connsiteY2022" fmla="*/ 3064933 h 4756150"/>
              <a:gd name="connsiteX2023" fmla="*/ 935038 w 12191999"/>
              <a:gd name="connsiteY2023" fmla="*/ 3082925 h 4756150"/>
              <a:gd name="connsiteX2024" fmla="*/ 930275 w 12191999"/>
              <a:gd name="connsiteY2024" fmla="*/ 3092450 h 4756150"/>
              <a:gd name="connsiteX2025" fmla="*/ 925513 w 12191999"/>
              <a:gd name="connsiteY2025" fmla="*/ 3101446 h 4756150"/>
              <a:gd name="connsiteX2026" fmla="*/ 920221 w 12191999"/>
              <a:gd name="connsiteY2026" fmla="*/ 3109383 h 4756150"/>
              <a:gd name="connsiteX2027" fmla="*/ 914929 w 12191999"/>
              <a:gd name="connsiteY2027" fmla="*/ 3117321 h 4756150"/>
              <a:gd name="connsiteX2028" fmla="*/ 909109 w 12191999"/>
              <a:gd name="connsiteY2028" fmla="*/ 3123671 h 4756150"/>
              <a:gd name="connsiteX2029" fmla="*/ 902759 w 12191999"/>
              <a:gd name="connsiteY2029" fmla="*/ 3130021 h 4756150"/>
              <a:gd name="connsiteX2030" fmla="*/ 896938 w 12191999"/>
              <a:gd name="connsiteY2030" fmla="*/ 3136371 h 4756150"/>
              <a:gd name="connsiteX2031" fmla="*/ 890588 w 12191999"/>
              <a:gd name="connsiteY2031" fmla="*/ 3141133 h 4756150"/>
              <a:gd name="connsiteX2032" fmla="*/ 883708 w 12191999"/>
              <a:gd name="connsiteY2032" fmla="*/ 3145896 h 4756150"/>
              <a:gd name="connsiteX2033" fmla="*/ 876829 w 12191999"/>
              <a:gd name="connsiteY2033" fmla="*/ 3150129 h 4756150"/>
              <a:gd name="connsiteX2034" fmla="*/ 869950 w 12191999"/>
              <a:gd name="connsiteY2034" fmla="*/ 3153304 h 4756150"/>
              <a:gd name="connsiteX2035" fmla="*/ 862013 w 12191999"/>
              <a:gd name="connsiteY2035" fmla="*/ 3157008 h 4756150"/>
              <a:gd name="connsiteX2036" fmla="*/ 855134 w 12191999"/>
              <a:gd name="connsiteY2036" fmla="*/ 3159654 h 4756150"/>
              <a:gd name="connsiteX2037" fmla="*/ 846667 w 12191999"/>
              <a:gd name="connsiteY2037" fmla="*/ 3162300 h 4756150"/>
              <a:gd name="connsiteX2038" fmla="*/ 839259 w 12191999"/>
              <a:gd name="connsiteY2038" fmla="*/ 3163888 h 4756150"/>
              <a:gd name="connsiteX2039" fmla="*/ 831321 w 12191999"/>
              <a:gd name="connsiteY2039" fmla="*/ 3165475 h 4756150"/>
              <a:gd name="connsiteX2040" fmla="*/ 822854 w 12191999"/>
              <a:gd name="connsiteY2040" fmla="*/ 3167063 h 4756150"/>
              <a:gd name="connsiteX2041" fmla="*/ 814917 w 12191999"/>
              <a:gd name="connsiteY2041" fmla="*/ 3167592 h 4756150"/>
              <a:gd name="connsiteX2042" fmla="*/ 797983 w 12191999"/>
              <a:gd name="connsiteY2042" fmla="*/ 3168650 h 4756150"/>
              <a:gd name="connsiteX2043" fmla="*/ 780521 w 12191999"/>
              <a:gd name="connsiteY2043" fmla="*/ 3168121 h 4756150"/>
              <a:gd name="connsiteX2044" fmla="*/ 762529 w 12191999"/>
              <a:gd name="connsiteY2044" fmla="*/ 3167063 h 4756150"/>
              <a:gd name="connsiteX2045" fmla="*/ 744538 w 12191999"/>
              <a:gd name="connsiteY2045" fmla="*/ 3164946 h 4756150"/>
              <a:gd name="connsiteX2046" fmla="*/ 726546 w 12191999"/>
              <a:gd name="connsiteY2046" fmla="*/ 3162300 h 4756150"/>
              <a:gd name="connsiteX2047" fmla="*/ 709084 w 12191999"/>
              <a:gd name="connsiteY2047" fmla="*/ 3159125 h 4756150"/>
              <a:gd name="connsiteX2048" fmla="*/ 690563 w 12191999"/>
              <a:gd name="connsiteY2048" fmla="*/ 3155950 h 4756150"/>
              <a:gd name="connsiteX2049" fmla="*/ 683154 w 12191999"/>
              <a:gd name="connsiteY2049" fmla="*/ 3163358 h 4756150"/>
              <a:gd name="connsiteX2050" fmla="*/ 679979 w 12191999"/>
              <a:gd name="connsiteY2050" fmla="*/ 3167063 h 4756150"/>
              <a:gd name="connsiteX2051" fmla="*/ 676275 w 12191999"/>
              <a:gd name="connsiteY2051" fmla="*/ 3170238 h 4756150"/>
              <a:gd name="connsiteX2052" fmla="*/ 672042 w 12191999"/>
              <a:gd name="connsiteY2052" fmla="*/ 3172354 h 4756150"/>
              <a:gd name="connsiteX2053" fmla="*/ 669925 w 12191999"/>
              <a:gd name="connsiteY2053" fmla="*/ 3172883 h 4756150"/>
              <a:gd name="connsiteX2054" fmla="*/ 667279 w 12191999"/>
              <a:gd name="connsiteY2054" fmla="*/ 3172883 h 4756150"/>
              <a:gd name="connsiteX2055" fmla="*/ 664634 w 12191999"/>
              <a:gd name="connsiteY2055" fmla="*/ 3172883 h 4756150"/>
              <a:gd name="connsiteX2056" fmla="*/ 662517 w 12191999"/>
              <a:gd name="connsiteY2056" fmla="*/ 3171825 h 4756150"/>
              <a:gd name="connsiteX2057" fmla="*/ 659871 w 12191999"/>
              <a:gd name="connsiteY2057" fmla="*/ 3170767 h 4756150"/>
              <a:gd name="connsiteX2058" fmla="*/ 656696 w 12191999"/>
              <a:gd name="connsiteY2058" fmla="*/ 3168650 h 4756150"/>
              <a:gd name="connsiteX2059" fmla="*/ 653521 w 12191999"/>
              <a:gd name="connsiteY2059" fmla="*/ 3166004 h 4756150"/>
              <a:gd name="connsiteX2060" fmla="*/ 650346 w 12191999"/>
              <a:gd name="connsiteY2060" fmla="*/ 3162829 h 4756150"/>
              <a:gd name="connsiteX2061" fmla="*/ 647700 w 12191999"/>
              <a:gd name="connsiteY2061" fmla="*/ 3159654 h 4756150"/>
              <a:gd name="connsiteX2062" fmla="*/ 645583 w 12191999"/>
              <a:gd name="connsiteY2062" fmla="*/ 3156479 h 4756150"/>
              <a:gd name="connsiteX2063" fmla="*/ 644525 w 12191999"/>
              <a:gd name="connsiteY2063" fmla="*/ 3152775 h 4756150"/>
              <a:gd name="connsiteX2064" fmla="*/ 643467 w 12191999"/>
              <a:gd name="connsiteY2064" fmla="*/ 3149071 h 4756150"/>
              <a:gd name="connsiteX2065" fmla="*/ 642938 w 12191999"/>
              <a:gd name="connsiteY2065" fmla="*/ 3142192 h 4756150"/>
              <a:gd name="connsiteX2066" fmla="*/ 642408 w 12191999"/>
              <a:gd name="connsiteY2066" fmla="*/ 3134783 h 4756150"/>
              <a:gd name="connsiteX2067" fmla="*/ 642938 w 12191999"/>
              <a:gd name="connsiteY2067" fmla="*/ 3127375 h 4756150"/>
              <a:gd name="connsiteX2068" fmla="*/ 642938 w 12191999"/>
              <a:gd name="connsiteY2068" fmla="*/ 3119967 h 4756150"/>
              <a:gd name="connsiteX2069" fmla="*/ 642408 w 12191999"/>
              <a:gd name="connsiteY2069" fmla="*/ 3112029 h 4756150"/>
              <a:gd name="connsiteX2070" fmla="*/ 633942 w 12191999"/>
              <a:gd name="connsiteY2070" fmla="*/ 3122083 h 4756150"/>
              <a:gd name="connsiteX2071" fmla="*/ 624417 w 12191999"/>
              <a:gd name="connsiteY2071" fmla="*/ 3131608 h 4756150"/>
              <a:gd name="connsiteX2072" fmla="*/ 615421 w 12191999"/>
              <a:gd name="connsiteY2072" fmla="*/ 3141133 h 4756150"/>
              <a:gd name="connsiteX2073" fmla="*/ 610659 w 12191999"/>
              <a:gd name="connsiteY2073" fmla="*/ 3145367 h 4756150"/>
              <a:gd name="connsiteX2074" fmla="*/ 605367 w 12191999"/>
              <a:gd name="connsiteY2074" fmla="*/ 3149071 h 4756150"/>
              <a:gd name="connsiteX2075" fmla="*/ 602192 w 12191999"/>
              <a:gd name="connsiteY2075" fmla="*/ 3151717 h 4756150"/>
              <a:gd name="connsiteX2076" fmla="*/ 598488 w 12191999"/>
              <a:gd name="connsiteY2076" fmla="*/ 3153833 h 4756150"/>
              <a:gd name="connsiteX2077" fmla="*/ 594783 w 12191999"/>
              <a:gd name="connsiteY2077" fmla="*/ 3155950 h 4756150"/>
              <a:gd name="connsiteX2078" fmla="*/ 591079 w 12191999"/>
              <a:gd name="connsiteY2078" fmla="*/ 3157538 h 4756150"/>
              <a:gd name="connsiteX2079" fmla="*/ 586846 w 12191999"/>
              <a:gd name="connsiteY2079" fmla="*/ 3158596 h 4756150"/>
              <a:gd name="connsiteX2080" fmla="*/ 583142 w 12191999"/>
              <a:gd name="connsiteY2080" fmla="*/ 3159125 h 4756150"/>
              <a:gd name="connsiteX2081" fmla="*/ 575734 w 12191999"/>
              <a:gd name="connsiteY2081" fmla="*/ 3160183 h 4756150"/>
              <a:gd name="connsiteX2082" fmla="*/ 567796 w 12191999"/>
              <a:gd name="connsiteY2082" fmla="*/ 3159654 h 4756150"/>
              <a:gd name="connsiteX2083" fmla="*/ 560917 w 12191999"/>
              <a:gd name="connsiteY2083" fmla="*/ 3157538 h 4756150"/>
              <a:gd name="connsiteX2084" fmla="*/ 554038 w 12191999"/>
              <a:gd name="connsiteY2084" fmla="*/ 3155421 h 4756150"/>
              <a:gd name="connsiteX2085" fmla="*/ 546629 w 12191999"/>
              <a:gd name="connsiteY2085" fmla="*/ 3151188 h 4756150"/>
              <a:gd name="connsiteX2086" fmla="*/ 540279 w 12191999"/>
              <a:gd name="connsiteY2086" fmla="*/ 3146954 h 4756150"/>
              <a:gd name="connsiteX2087" fmla="*/ 533929 w 12191999"/>
              <a:gd name="connsiteY2087" fmla="*/ 3142192 h 4756150"/>
              <a:gd name="connsiteX2088" fmla="*/ 527579 w 12191999"/>
              <a:gd name="connsiteY2088" fmla="*/ 3136900 h 4756150"/>
              <a:gd name="connsiteX2089" fmla="*/ 521759 w 12191999"/>
              <a:gd name="connsiteY2089" fmla="*/ 3130550 h 4756150"/>
              <a:gd name="connsiteX2090" fmla="*/ 516996 w 12191999"/>
              <a:gd name="connsiteY2090" fmla="*/ 3124200 h 4756150"/>
              <a:gd name="connsiteX2091" fmla="*/ 512233 w 12191999"/>
              <a:gd name="connsiteY2091" fmla="*/ 3117850 h 4756150"/>
              <a:gd name="connsiteX2092" fmla="*/ 507471 w 12191999"/>
              <a:gd name="connsiteY2092" fmla="*/ 3110442 h 4756150"/>
              <a:gd name="connsiteX2093" fmla="*/ 504296 w 12191999"/>
              <a:gd name="connsiteY2093" fmla="*/ 3104092 h 4756150"/>
              <a:gd name="connsiteX2094" fmla="*/ 500592 w 12191999"/>
              <a:gd name="connsiteY2094" fmla="*/ 3095096 h 4756150"/>
              <a:gd name="connsiteX2095" fmla="*/ 498475 w 12191999"/>
              <a:gd name="connsiteY2095" fmla="*/ 3086629 h 4756150"/>
              <a:gd name="connsiteX2096" fmla="*/ 497417 w 12191999"/>
              <a:gd name="connsiteY2096" fmla="*/ 3080279 h 4756150"/>
              <a:gd name="connsiteX2097" fmla="*/ 497946 w 12191999"/>
              <a:gd name="connsiteY2097" fmla="*/ 3077104 h 4756150"/>
              <a:gd name="connsiteX2098" fmla="*/ 497946 w 12191999"/>
              <a:gd name="connsiteY2098" fmla="*/ 3073929 h 4756150"/>
              <a:gd name="connsiteX2099" fmla="*/ 499004 w 12191999"/>
              <a:gd name="connsiteY2099" fmla="*/ 3071813 h 4756150"/>
              <a:gd name="connsiteX2100" fmla="*/ 500063 w 12191999"/>
              <a:gd name="connsiteY2100" fmla="*/ 3069696 h 4756150"/>
              <a:gd name="connsiteX2101" fmla="*/ 502709 w 12191999"/>
              <a:gd name="connsiteY2101" fmla="*/ 3065992 h 4756150"/>
              <a:gd name="connsiteX2102" fmla="*/ 505884 w 12191999"/>
              <a:gd name="connsiteY2102" fmla="*/ 3063346 h 4756150"/>
              <a:gd name="connsiteX2103" fmla="*/ 511175 w 12191999"/>
              <a:gd name="connsiteY2103" fmla="*/ 3060700 h 4756150"/>
              <a:gd name="connsiteX2104" fmla="*/ 515938 w 12191999"/>
              <a:gd name="connsiteY2104" fmla="*/ 3059113 h 4756150"/>
              <a:gd name="connsiteX2105" fmla="*/ 520700 w 12191999"/>
              <a:gd name="connsiteY2105" fmla="*/ 3058054 h 4756150"/>
              <a:gd name="connsiteX2106" fmla="*/ 532342 w 12191999"/>
              <a:gd name="connsiteY2106" fmla="*/ 3056467 h 4756150"/>
              <a:gd name="connsiteX2107" fmla="*/ 543454 w 12191999"/>
              <a:gd name="connsiteY2107" fmla="*/ 3054350 h 4756150"/>
              <a:gd name="connsiteX2108" fmla="*/ 548217 w 12191999"/>
              <a:gd name="connsiteY2108" fmla="*/ 3053821 h 4756150"/>
              <a:gd name="connsiteX2109" fmla="*/ 553509 w 12191999"/>
              <a:gd name="connsiteY2109" fmla="*/ 3052763 h 4756150"/>
              <a:gd name="connsiteX2110" fmla="*/ 563563 w 12191999"/>
              <a:gd name="connsiteY2110" fmla="*/ 3050117 h 4756150"/>
              <a:gd name="connsiteX2111" fmla="*/ 573088 w 12191999"/>
              <a:gd name="connsiteY2111" fmla="*/ 3046413 h 4756150"/>
              <a:gd name="connsiteX2112" fmla="*/ 581025 w 12191999"/>
              <a:gd name="connsiteY2112" fmla="*/ 3042179 h 4756150"/>
              <a:gd name="connsiteX2113" fmla="*/ 587904 w 12191999"/>
              <a:gd name="connsiteY2113" fmla="*/ 3037417 h 4756150"/>
              <a:gd name="connsiteX2114" fmla="*/ 594254 w 12191999"/>
              <a:gd name="connsiteY2114" fmla="*/ 3031596 h 4756150"/>
              <a:gd name="connsiteX2115" fmla="*/ 599017 w 12191999"/>
              <a:gd name="connsiteY2115" fmla="*/ 3025775 h 4756150"/>
              <a:gd name="connsiteX2116" fmla="*/ 602721 w 12191999"/>
              <a:gd name="connsiteY2116" fmla="*/ 3019425 h 4756150"/>
              <a:gd name="connsiteX2117" fmla="*/ 604838 w 12191999"/>
              <a:gd name="connsiteY2117" fmla="*/ 3012017 h 4756150"/>
              <a:gd name="connsiteX2118" fmla="*/ 606425 w 12191999"/>
              <a:gd name="connsiteY2118" fmla="*/ 3004079 h 4756150"/>
              <a:gd name="connsiteX2119" fmla="*/ 606954 w 12191999"/>
              <a:gd name="connsiteY2119" fmla="*/ 2995613 h 4756150"/>
              <a:gd name="connsiteX2120" fmla="*/ 605896 w 12191999"/>
              <a:gd name="connsiteY2120" fmla="*/ 2986088 h 4756150"/>
              <a:gd name="connsiteX2121" fmla="*/ 603779 w 12191999"/>
              <a:gd name="connsiteY2121" fmla="*/ 2976033 h 4756150"/>
              <a:gd name="connsiteX2122" fmla="*/ 600604 w 12191999"/>
              <a:gd name="connsiteY2122" fmla="*/ 2965450 h 4756150"/>
              <a:gd name="connsiteX2123" fmla="*/ 596371 w 12191999"/>
              <a:gd name="connsiteY2123" fmla="*/ 2953808 h 4756150"/>
              <a:gd name="connsiteX2124" fmla="*/ 591079 w 12191999"/>
              <a:gd name="connsiteY2124" fmla="*/ 2941638 h 4756150"/>
              <a:gd name="connsiteX2125" fmla="*/ 584200 w 12191999"/>
              <a:gd name="connsiteY2125" fmla="*/ 2928938 h 4756150"/>
              <a:gd name="connsiteX2126" fmla="*/ 577850 w 12191999"/>
              <a:gd name="connsiteY2126" fmla="*/ 2929467 h 4756150"/>
              <a:gd name="connsiteX2127" fmla="*/ 570971 w 12191999"/>
              <a:gd name="connsiteY2127" fmla="*/ 2929467 h 4756150"/>
              <a:gd name="connsiteX2128" fmla="*/ 564092 w 12191999"/>
              <a:gd name="connsiteY2128" fmla="*/ 2928938 h 4756150"/>
              <a:gd name="connsiteX2129" fmla="*/ 558271 w 12191999"/>
              <a:gd name="connsiteY2129" fmla="*/ 2928408 h 4756150"/>
              <a:gd name="connsiteX2130" fmla="*/ 552450 w 12191999"/>
              <a:gd name="connsiteY2130" fmla="*/ 2927350 h 4756150"/>
              <a:gd name="connsiteX2131" fmla="*/ 546100 w 12191999"/>
              <a:gd name="connsiteY2131" fmla="*/ 2925763 h 4756150"/>
              <a:gd name="connsiteX2132" fmla="*/ 540279 w 12191999"/>
              <a:gd name="connsiteY2132" fmla="*/ 2924175 h 4756150"/>
              <a:gd name="connsiteX2133" fmla="*/ 534988 w 12191999"/>
              <a:gd name="connsiteY2133" fmla="*/ 2921529 h 4756150"/>
              <a:gd name="connsiteX2134" fmla="*/ 529167 w 12191999"/>
              <a:gd name="connsiteY2134" fmla="*/ 2919413 h 4756150"/>
              <a:gd name="connsiteX2135" fmla="*/ 523875 w 12191999"/>
              <a:gd name="connsiteY2135" fmla="*/ 2916238 h 4756150"/>
              <a:gd name="connsiteX2136" fmla="*/ 518584 w 12191999"/>
              <a:gd name="connsiteY2136" fmla="*/ 2912533 h 4756150"/>
              <a:gd name="connsiteX2137" fmla="*/ 513821 w 12191999"/>
              <a:gd name="connsiteY2137" fmla="*/ 2909358 h 4756150"/>
              <a:gd name="connsiteX2138" fmla="*/ 504296 w 12191999"/>
              <a:gd name="connsiteY2138" fmla="*/ 2901421 h 4756150"/>
              <a:gd name="connsiteX2139" fmla="*/ 495300 w 12191999"/>
              <a:gd name="connsiteY2139" fmla="*/ 2892425 h 4756150"/>
              <a:gd name="connsiteX2140" fmla="*/ 486833 w 12191999"/>
              <a:gd name="connsiteY2140" fmla="*/ 2882900 h 4756150"/>
              <a:gd name="connsiteX2141" fmla="*/ 478896 w 12191999"/>
              <a:gd name="connsiteY2141" fmla="*/ 2872317 h 4756150"/>
              <a:gd name="connsiteX2142" fmla="*/ 472017 w 12191999"/>
              <a:gd name="connsiteY2142" fmla="*/ 2861204 h 4756150"/>
              <a:gd name="connsiteX2143" fmla="*/ 465138 w 12191999"/>
              <a:gd name="connsiteY2143" fmla="*/ 2849033 h 4756150"/>
              <a:gd name="connsiteX2144" fmla="*/ 459317 w 12191999"/>
              <a:gd name="connsiteY2144" fmla="*/ 2837392 h 4756150"/>
              <a:gd name="connsiteX2145" fmla="*/ 453496 w 12191999"/>
              <a:gd name="connsiteY2145" fmla="*/ 2824692 h 4756150"/>
              <a:gd name="connsiteX2146" fmla="*/ 448204 w 12191999"/>
              <a:gd name="connsiteY2146" fmla="*/ 2811992 h 4756150"/>
              <a:gd name="connsiteX2147" fmla="*/ 443442 w 12191999"/>
              <a:gd name="connsiteY2147" fmla="*/ 2799292 h 4756150"/>
              <a:gd name="connsiteX2148" fmla="*/ 441854 w 12191999"/>
              <a:gd name="connsiteY2148" fmla="*/ 2792413 h 4756150"/>
              <a:gd name="connsiteX2149" fmla="*/ 440267 w 12191999"/>
              <a:gd name="connsiteY2149" fmla="*/ 2786592 h 4756150"/>
              <a:gd name="connsiteX2150" fmla="*/ 439208 w 12191999"/>
              <a:gd name="connsiteY2150" fmla="*/ 2781300 h 4756150"/>
              <a:gd name="connsiteX2151" fmla="*/ 438150 w 12191999"/>
              <a:gd name="connsiteY2151" fmla="*/ 2775479 h 4756150"/>
              <a:gd name="connsiteX2152" fmla="*/ 438150 w 12191999"/>
              <a:gd name="connsiteY2152" fmla="*/ 2770188 h 4756150"/>
              <a:gd name="connsiteX2153" fmla="*/ 438150 w 12191999"/>
              <a:gd name="connsiteY2153" fmla="*/ 2765425 h 4756150"/>
              <a:gd name="connsiteX2154" fmla="*/ 438150 w 12191999"/>
              <a:gd name="connsiteY2154" fmla="*/ 2761192 h 4756150"/>
              <a:gd name="connsiteX2155" fmla="*/ 439208 w 12191999"/>
              <a:gd name="connsiteY2155" fmla="*/ 2756958 h 4756150"/>
              <a:gd name="connsiteX2156" fmla="*/ 439738 w 12191999"/>
              <a:gd name="connsiteY2156" fmla="*/ 2752725 h 4756150"/>
              <a:gd name="connsiteX2157" fmla="*/ 441325 w 12191999"/>
              <a:gd name="connsiteY2157" fmla="*/ 2749021 h 4756150"/>
              <a:gd name="connsiteX2158" fmla="*/ 442913 w 12191999"/>
              <a:gd name="connsiteY2158" fmla="*/ 2745846 h 4756150"/>
              <a:gd name="connsiteX2159" fmla="*/ 444500 w 12191999"/>
              <a:gd name="connsiteY2159" fmla="*/ 2742671 h 4756150"/>
              <a:gd name="connsiteX2160" fmla="*/ 449792 w 12191999"/>
              <a:gd name="connsiteY2160" fmla="*/ 2736850 h 4756150"/>
              <a:gd name="connsiteX2161" fmla="*/ 455084 w 12191999"/>
              <a:gd name="connsiteY2161" fmla="*/ 2731029 h 4756150"/>
              <a:gd name="connsiteX2162" fmla="*/ 460904 w 12191999"/>
              <a:gd name="connsiteY2162" fmla="*/ 2726796 h 4756150"/>
              <a:gd name="connsiteX2163" fmla="*/ 467784 w 12191999"/>
              <a:gd name="connsiteY2163" fmla="*/ 2723092 h 4756150"/>
              <a:gd name="connsiteX2164" fmla="*/ 475192 w 12191999"/>
              <a:gd name="connsiteY2164" fmla="*/ 2719917 h 4756150"/>
              <a:gd name="connsiteX2165" fmla="*/ 483129 w 12191999"/>
              <a:gd name="connsiteY2165" fmla="*/ 2717271 h 4756150"/>
              <a:gd name="connsiteX2166" fmla="*/ 491067 w 12191999"/>
              <a:gd name="connsiteY2166" fmla="*/ 2714625 h 4756150"/>
              <a:gd name="connsiteX2167" fmla="*/ 499004 w 12191999"/>
              <a:gd name="connsiteY2167" fmla="*/ 2712508 h 4756150"/>
              <a:gd name="connsiteX2168" fmla="*/ 515409 w 12191999"/>
              <a:gd name="connsiteY2168" fmla="*/ 2708804 h 4756150"/>
              <a:gd name="connsiteX2169" fmla="*/ 551921 w 12191999"/>
              <a:gd name="connsiteY2169" fmla="*/ 2678113 h 4756150"/>
              <a:gd name="connsiteX2170" fmla="*/ 570442 w 12191999"/>
              <a:gd name="connsiteY2170" fmla="*/ 2662767 h 4756150"/>
              <a:gd name="connsiteX2171" fmla="*/ 588963 w 12191999"/>
              <a:gd name="connsiteY2171" fmla="*/ 2647950 h 4756150"/>
              <a:gd name="connsiteX2172" fmla="*/ 607483 w 12191999"/>
              <a:gd name="connsiteY2172" fmla="*/ 2633663 h 4756150"/>
              <a:gd name="connsiteX2173" fmla="*/ 626534 w 12191999"/>
              <a:gd name="connsiteY2173" fmla="*/ 2620433 h 4756150"/>
              <a:gd name="connsiteX2174" fmla="*/ 646113 w 12191999"/>
              <a:gd name="connsiteY2174" fmla="*/ 2607204 h 4756150"/>
              <a:gd name="connsiteX2175" fmla="*/ 665692 w 12191999"/>
              <a:gd name="connsiteY2175" fmla="*/ 2594504 h 4756150"/>
              <a:gd name="connsiteX2176" fmla="*/ 685800 w 12191999"/>
              <a:gd name="connsiteY2176" fmla="*/ 2583392 h 4756150"/>
              <a:gd name="connsiteX2177" fmla="*/ 706438 w 12191999"/>
              <a:gd name="connsiteY2177" fmla="*/ 2572279 h 4756150"/>
              <a:gd name="connsiteX2178" fmla="*/ 727604 w 12191999"/>
              <a:gd name="connsiteY2178" fmla="*/ 2563283 h 4756150"/>
              <a:gd name="connsiteX2179" fmla="*/ 749829 w 12191999"/>
              <a:gd name="connsiteY2179" fmla="*/ 2554288 h 4756150"/>
              <a:gd name="connsiteX2180" fmla="*/ 760942 w 12191999"/>
              <a:gd name="connsiteY2180" fmla="*/ 2550583 h 4756150"/>
              <a:gd name="connsiteX2181" fmla="*/ 772054 w 12191999"/>
              <a:gd name="connsiteY2181" fmla="*/ 2547408 h 4756150"/>
              <a:gd name="connsiteX2182" fmla="*/ 783167 w 12191999"/>
              <a:gd name="connsiteY2182" fmla="*/ 2544233 h 4756150"/>
              <a:gd name="connsiteX2183" fmla="*/ 794809 w 12191999"/>
              <a:gd name="connsiteY2183" fmla="*/ 2541588 h 4756150"/>
              <a:gd name="connsiteX2184" fmla="*/ 806450 w 12191999"/>
              <a:gd name="connsiteY2184" fmla="*/ 2538942 h 4756150"/>
              <a:gd name="connsiteX2185" fmla="*/ 818621 w 12191999"/>
              <a:gd name="connsiteY2185" fmla="*/ 2536296 h 4756150"/>
              <a:gd name="connsiteX2186" fmla="*/ 830792 w 12191999"/>
              <a:gd name="connsiteY2186" fmla="*/ 2534708 h 4756150"/>
              <a:gd name="connsiteX2187" fmla="*/ 842963 w 12191999"/>
              <a:gd name="connsiteY2187" fmla="*/ 2533650 h 4756150"/>
              <a:gd name="connsiteX2188" fmla="*/ 845608 w 12191999"/>
              <a:gd name="connsiteY2188" fmla="*/ 2533121 h 4756150"/>
              <a:gd name="connsiteX2189" fmla="*/ 848784 w 12191999"/>
              <a:gd name="connsiteY2189" fmla="*/ 2532063 h 4756150"/>
              <a:gd name="connsiteX2190" fmla="*/ 851429 w 12191999"/>
              <a:gd name="connsiteY2190" fmla="*/ 2531004 h 4756150"/>
              <a:gd name="connsiteX2191" fmla="*/ 853546 w 12191999"/>
              <a:gd name="connsiteY2191" fmla="*/ 2529946 h 4756150"/>
              <a:gd name="connsiteX2192" fmla="*/ 855663 w 12191999"/>
              <a:gd name="connsiteY2192" fmla="*/ 2528358 h 4756150"/>
              <a:gd name="connsiteX2193" fmla="*/ 857250 w 12191999"/>
              <a:gd name="connsiteY2193" fmla="*/ 2526242 h 4756150"/>
              <a:gd name="connsiteX2194" fmla="*/ 860425 w 12191999"/>
              <a:gd name="connsiteY2194" fmla="*/ 2522008 h 4756150"/>
              <a:gd name="connsiteX2195" fmla="*/ 862542 w 12191999"/>
              <a:gd name="connsiteY2195" fmla="*/ 2516188 h 4756150"/>
              <a:gd name="connsiteX2196" fmla="*/ 864129 w 12191999"/>
              <a:gd name="connsiteY2196" fmla="*/ 2510896 h 4756150"/>
              <a:gd name="connsiteX2197" fmla="*/ 864659 w 12191999"/>
              <a:gd name="connsiteY2197" fmla="*/ 2504546 h 4756150"/>
              <a:gd name="connsiteX2198" fmla="*/ 864129 w 12191999"/>
              <a:gd name="connsiteY2198" fmla="*/ 2497138 h 4756150"/>
              <a:gd name="connsiteX2199" fmla="*/ 863071 w 12191999"/>
              <a:gd name="connsiteY2199" fmla="*/ 2486025 h 4756150"/>
              <a:gd name="connsiteX2200" fmla="*/ 863600 w 12191999"/>
              <a:gd name="connsiteY2200" fmla="*/ 2475971 h 4756150"/>
              <a:gd name="connsiteX2201" fmla="*/ 864659 w 12191999"/>
              <a:gd name="connsiteY2201" fmla="*/ 2468563 h 4756150"/>
              <a:gd name="connsiteX2202" fmla="*/ 865717 w 12191999"/>
              <a:gd name="connsiteY2202" fmla="*/ 2464858 h 4756150"/>
              <a:gd name="connsiteX2203" fmla="*/ 866775 w 12191999"/>
              <a:gd name="connsiteY2203" fmla="*/ 2462213 h 4756150"/>
              <a:gd name="connsiteX2204" fmla="*/ 868892 w 12191999"/>
              <a:gd name="connsiteY2204" fmla="*/ 2459567 h 4756150"/>
              <a:gd name="connsiteX2205" fmla="*/ 870479 w 12191999"/>
              <a:gd name="connsiteY2205" fmla="*/ 2456392 h 4756150"/>
              <a:gd name="connsiteX2206" fmla="*/ 874184 w 12191999"/>
              <a:gd name="connsiteY2206" fmla="*/ 2452688 h 4756150"/>
              <a:gd name="connsiteX2207" fmla="*/ 878946 w 12191999"/>
              <a:gd name="connsiteY2207" fmla="*/ 2450042 h 4756150"/>
              <a:gd name="connsiteX2208" fmla="*/ 883708 w 12191999"/>
              <a:gd name="connsiteY2208" fmla="*/ 2447925 h 4756150"/>
              <a:gd name="connsiteX2209" fmla="*/ 889529 w 12191999"/>
              <a:gd name="connsiteY2209" fmla="*/ 2446867 h 4756150"/>
              <a:gd name="connsiteX2210" fmla="*/ 895350 w 12191999"/>
              <a:gd name="connsiteY2210" fmla="*/ 2446338 h 4756150"/>
              <a:gd name="connsiteX2211" fmla="*/ 906992 w 12191999"/>
              <a:gd name="connsiteY2211" fmla="*/ 2445279 h 4756150"/>
              <a:gd name="connsiteX2212" fmla="*/ 919163 w 12191999"/>
              <a:gd name="connsiteY2212" fmla="*/ 2444221 h 4756150"/>
              <a:gd name="connsiteX2213" fmla="*/ 924454 w 12191999"/>
              <a:gd name="connsiteY2213" fmla="*/ 2443692 h 4756150"/>
              <a:gd name="connsiteX2214" fmla="*/ 930275 w 12191999"/>
              <a:gd name="connsiteY2214" fmla="*/ 2442104 h 4756150"/>
              <a:gd name="connsiteX2215" fmla="*/ 931863 w 12191999"/>
              <a:gd name="connsiteY2215" fmla="*/ 2442104 h 4756150"/>
              <a:gd name="connsiteX2216" fmla="*/ 933979 w 12191999"/>
              <a:gd name="connsiteY2216" fmla="*/ 2442104 h 4756150"/>
              <a:gd name="connsiteX2217" fmla="*/ 938213 w 12191999"/>
              <a:gd name="connsiteY2217" fmla="*/ 2443692 h 4756150"/>
              <a:gd name="connsiteX2218" fmla="*/ 942975 w 12191999"/>
              <a:gd name="connsiteY2218" fmla="*/ 2446338 h 4756150"/>
              <a:gd name="connsiteX2219" fmla="*/ 949325 w 12191999"/>
              <a:gd name="connsiteY2219" fmla="*/ 2450042 h 4756150"/>
              <a:gd name="connsiteX2220" fmla="*/ 960438 w 12191999"/>
              <a:gd name="connsiteY2220" fmla="*/ 2457979 h 4756150"/>
              <a:gd name="connsiteX2221" fmla="*/ 965729 w 12191999"/>
              <a:gd name="connsiteY2221" fmla="*/ 2461683 h 4756150"/>
              <a:gd name="connsiteX2222" fmla="*/ 971550 w 12191999"/>
              <a:gd name="connsiteY2222" fmla="*/ 2464329 h 4756150"/>
              <a:gd name="connsiteX2223" fmla="*/ 975783 w 12191999"/>
              <a:gd name="connsiteY2223" fmla="*/ 2465917 h 4756150"/>
              <a:gd name="connsiteX2224" fmla="*/ 977900 w 12191999"/>
              <a:gd name="connsiteY2224" fmla="*/ 2465917 h 4756150"/>
              <a:gd name="connsiteX2225" fmla="*/ 979488 w 12191999"/>
              <a:gd name="connsiteY2225" fmla="*/ 2465917 h 4756150"/>
              <a:gd name="connsiteX2226" fmla="*/ 981075 w 12191999"/>
              <a:gd name="connsiteY2226" fmla="*/ 2465388 h 4756150"/>
              <a:gd name="connsiteX2227" fmla="*/ 982134 w 12191999"/>
              <a:gd name="connsiteY2227" fmla="*/ 2463800 h 4756150"/>
              <a:gd name="connsiteX2228" fmla="*/ 983192 w 12191999"/>
              <a:gd name="connsiteY2228" fmla="*/ 2462213 h 4756150"/>
              <a:gd name="connsiteX2229" fmla="*/ 983721 w 12191999"/>
              <a:gd name="connsiteY2229" fmla="*/ 2459567 h 4756150"/>
              <a:gd name="connsiteX2230" fmla="*/ 983721 w 12191999"/>
              <a:gd name="connsiteY2230" fmla="*/ 2455863 h 4756150"/>
              <a:gd name="connsiteX2231" fmla="*/ 983721 w 12191999"/>
              <a:gd name="connsiteY2231" fmla="*/ 2451629 h 4756150"/>
              <a:gd name="connsiteX2232" fmla="*/ 982663 w 12191999"/>
              <a:gd name="connsiteY2232" fmla="*/ 2441575 h 4756150"/>
              <a:gd name="connsiteX2233" fmla="*/ 978958 w 12191999"/>
              <a:gd name="connsiteY2233" fmla="*/ 2426758 h 4756150"/>
              <a:gd name="connsiteX2234" fmla="*/ 974196 w 12191999"/>
              <a:gd name="connsiteY2234" fmla="*/ 2408238 h 4756150"/>
              <a:gd name="connsiteX2235" fmla="*/ 973138 w 12191999"/>
              <a:gd name="connsiteY2235" fmla="*/ 2405592 h 4756150"/>
              <a:gd name="connsiteX2236" fmla="*/ 973138 w 12191999"/>
              <a:gd name="connsiteY2236" fmla="*/ 2403475 h 4756150"/>
              <a:gd name="connsiteX2237" fmla="*/ 973138 w 12191999"/>
              <a:gd name="connsiteY2237" fmla="*/ 2401358 h 4756150"/>
              <a:gd name="connsiteX2238" fmla="*/ 973667 w 12191999"/>
              <a:gd name="connsiteY2238" fmla="*/ 2399242 h 4756150"/>
              <a:gd name="connsiteX2239" fmla="*/ 974725 w 12191999"/>
              <a:gd name="connsiteY2239" fmla="*/ 2397125 h 4756150"/>
              <a:gd name="connsiteX2240" fmla="*/ 975783 w 12191999"/>
              <a:gd name="connsiteY2240" fmla="*/ 2396067 h 4756150"/>
              <a:gd name="connsiteX2241" fmla="*/ 977371 w 12191999"/>
              <a:gd name="connsiteY2241" fmla="*/ 2395008 h 4756150"/>
              <a:gd name="connsiteX2242" fmla="*/ 978958 w 12191999"/>
              <a:gd name="connsiteY2242" fmla="*/ 2394479 h 4756150"/>
              <a:gd name="connsiteX2243" fmla="*/ 983721 w 12191999"/>
              <a:gd name="connsiteY2243" fmla="*/ 2393421 h 4756150"/>
              <a:gd name="connsiteX2244" fmla="*/ 989542 w 12191999"/>
              <a:gd name="connsiteY2244" fmla="*/ 2393421 h 4756150"/>
              <a:gd name="connsiteX2245" fmla="*/ 995892 w 12191999"/>
              <a:gd name="connsiteY2245" fmla="*/ 2393950 h 4756150"/>
              <a:gd name="connsiteX2246" fmla="*/ 1002771 w 12191999"/>
              <a:gd name="connsiteY2246" fmla="*/ 2395008 h 4756150"/>
              <a:gd name="connsiteX2247" fmla="*/ 1019175 w 12191999"/>
              <a:gd name="connsiteY2247" fmla="*/ 2398713 h 4756150"/>
              <a:gd name="connsiteX2248" fmla="*/ 1036108 w 12191999"/>
              <a:gd name="connsiteY2248" fmla="*/ 2402946 h 4756150"/>
              <a:gd name="connsiteX2249" fmla="*/ 1052513 w 12191999"/>
              <a:gd name="connsiteY2249" fmla="*/ 2407708 h 4756150"/>
              <a:gd name="connsiteX2250" fmla="*/ 1067859 w 12191999"/>
              <a:gd name="connsiteY2250" fmla="*/ 2410883 h 4756150"/>
              <a:gd name="connsiteX2251" fmla="*/ 1063625 w 12191999"/>
              <a:gd name="connsiteY2251" fmla="*/ 2396067 h 4756150"/>
              <a:gd name="connsiteX2252" fmla="*/ 1059392 w 12191999"/>
              <a:gd name="connsiteY2252" fmla="*/ 2382838 h 4756150"/>
              <a:gd name="connsiteX2253" fmla="*/ 1054100 w 12191999"/>
              <a:gd name="connsiteY2253" fmla="*/ 2370667 h 4756150"/>
              <a:gd name="connsiteX2254" fmla="*/ 1048809 w 12191999"/>
              <a:gd name="connsiteY2254" fmla="*/ 2360613 h 4756150"/>
              <a:gd name="connsiteX2255" fmla="*/ 1042988 w 12191999"/>
              <a:gd name="connsiteY2255" fmla="*/ 2351088 h 4756150"/>
              <a:gd name="connsiteX2256" fmla="*/ 1036638 w 12191999"/>
              <a:gd name="connsiteY2256" fmla="*/ 2343679 h 4756150"/>
              <a:gd name="connsiteX2257" fmla="*/ 1029759 w 12191999"/>
              <a:gd name="connsiteY2257" fmla="*/ 2336271 h 4756150"/>
              <a:gd name="connsiteX2258" fmla="*/ 1022350 w 12191999"/>
              <a:gd name="connsiteY2258" fmla="*/ 2330979 h 4756150"/>
              <a:gd name="connsiteX2259" fmla="*/ 1014942 w 12191999"/>
              <a:gd name="connsiteY2259" fmla="*/ 2326746 h 4756150"/>
              <a:gd name="connsiteX2260" fmla="*/ 1007004 w 12191999"/>
              <a:gd name="connsiteY2260" fmla="*/ 2323571 h 4756150"/>
              <a:gd name="connsiteX2261" fmla="*/ 998538 w 12191999"/>
              <a:gd name="connsiteY2261" fmla="*/ 2320925 h 4756150"/>
              <a:gd name="connsiteX2262" fmla="*/ 990071 w 12191999"/>
              <a:gd name="connsiteY2262" fmla="*/ 2319338 h 4756150"/>
              <a:gd name="connsiteX2263" fmla="*/ 981075 w 12191999"/>
              <a:gd name="connsiteY2263" fmla="*/ 2318808 h 4756150"/>
              <a:gd name="connsiteX2264" fmla="*/ 971550 w 12191999"/>
              <a:gd name="connsiteY2264" fmla="*/ 2318808 h 4756150"/>
              <a:gd name="connsiteX2265" fmla="*/ 962025 w 12191999"/>
              <a:gd name="connsiteY2265" fmla="*/ 2319867 h 4756150"/>
              <a:gd name="connsiteX2266" fmla="*/ 951971 w 12191999"/>
              <a:gd name="connsiteY2266" fmla="*/ 2320925 h 4756150"/>
              <a:gd name="connsiteX2267" fmla="*/ 944034 w 12191999"/>
              <a:gd name="connsiteY2267" fmla="*/ 2322513 h 4756150"/>
              <a:gd name="connsiteX2268" fmla="*/ 937154 w 12191999"/>
              <a:gd name="connsiteY2268" fmla="*/ 2324629 h 4756150"/>
              <a:gd name="connsiteX2269" fmla="*/ 929746 w 12191999"/>
              <a:gd name="connsiteY2269" fmla="*/ 2327275 h 4756150"/>
              <a:gd name="connsiteX2270" fmla="*/ 922338 w 12191999"/>
              <a:gd name="connsiteY2270" fmla="*/ 2329921 h 4756150"/>
              <a:gd name="connsiteX2271" fmla="*/ 907521 w 12191999"/>
              <a:gd name="connsiteY2271" fmla="*/ 2335742 h 4756150"/>
              <a:gd name="connsiteX2272" fmla="*/ 893233 w 12191999"/>
              <a:gd name="connsiteY2272" fmla="*/ 2341563 h 4756150"/>
              <a:gd name="connsiteX2273" fmla="*/ 885825 w 12191999"/>
              <a:gd name="connsiteY2273" fmla="*/ 2343679 h 4756150"/>
              <a:gd name="connsiteX2274" fmla="*/ 878417 w 12191999"/>
              <a:gd name="connsiteY2274" fmla="*/ 2345267 h 4756150"/>
              <a:gd name="connsiteX2275" fmla="*/ 870479 w 12191999"/>
              <a:gd name="connsiteY2275" fmla="*/ 2346854 h 4756150"/>
              <a:gd name="connsiteX2276" fmla="*/ 862542 w 12191999"/>
              <a:gd name="connsiteY2276" fmla="*/ 2346854 h 4756150"/>
              <a:gd name="connsiteX2277" fmla="*/ 854604 w 12191999"/>
              <a:gd name="connsiteY2277" fmla="*/ 2346854 h 4756150"/>
              <a:gd name="connsiteX2278" fmla="*/ 845608 w 12191999"/>
              <a:gd name="connsiteY2278" fmla="*/ 2345267 h 4756150"/>
              <a:gd name="connsiteX2279" fmla="*/ 837142 w 12191999"/>
              <a:gd name="connsiteY2279" fmla="*/ 2342621 h 4756150"/>
              <a:gd name="connsiteX2280" fmla="*/ 828675 w 12191999"/>
              <a:gd name="connsiteY2280" fmla="*/ 2339446 h 4756150"/>
              <a:gd name="connsiteX2281" fmla="*/ 824442 w 12191999"/>
              <a:gd name="connsiteY2281" fmla="*/ 2341033 h 4756150"/>
              <a:gd name="connsiteX2282" fmla="*/ 820209 w 12191999"/>
              <a:gd name="connsiteY2282" fmla="*/ 2342621 h 4756150"/>
              <a:gd name="connsiteX2283" fmla="*/ 816504 w 12191999"/>
              <a:gd name="connsiteY2283" fmla="*/ 2343679 h 4756150"/>
              <a:gd name="connsiteX2284" fmla="*/ 812271 w 12191999"/>
              <a:gd name="connsiteY2284" fmla="*/ 2343679 h 4756150"/>
              <a:gd name="connsiteX2285" fmla="*/ 807509 w 12191999"/>
              <a:gd name="connsiteY2285" fmla="*/ 2343679 h 4756150"/>
              <a:gd name="connsiteX2286" fmla="*/ 803275 w 12191999"/>
              <a:gd name="connsiteY2286" fmla="*/ 2343150 h 4756150"/>
              <a:gd name="connsiteX2287" fmla="*/ 794279 w 12191999"/>
              <a:gd name="connsiteY2287" fmla="*/ 2341033 h 4756150"/>
              <a:gd name="connsiteX2288" fmla="*/ 784225 w 12191999"/>
              <a:gd name="connsiteY2288" fmla="*/ 2336800 h 4756150"/>
              <a:gd name="connsiteX2289" fmla="*/ 774700 w 12191999"/>
              <a:gd name="connsiteY2289" fmla="*/ 2333096 h 4756150"/>
              <a:gd name="connsiteX2290" fmla="*/ 755650 w 12191999"/>
              <a:gd name="connsiteY2290" fmla="*/ 2324629 h 4756150"/>
              <a:gd name="connsiteX2291" fmla="*/ 745596 w 12191999"/>
              <a:gd name="connsiteY2291" fmla="*/ 2321454 h 4756150"/>
              <a:gd name="connsiteX2292" fmla="*/ 736600 w 12191999"/>
              <a:gd name="connsiteY2292" fmla="*/ 2318808 h 4756150"/>
              <a:gd name="connsiteX2293" fmla="*/ 732367 w 12191999"/>
              <a:gd name="connsiteY2293" fmla="*/ 2317750 h 4756150"/>
              <a:gd name="connsiteX2294" fmla="*/ 727604 w 12191999"/>
              <a:gd name="connsiteY2294" fmla="*/ 2317221 h 4756150"/>
              <a:gd name="connsiteX2295" fmla="*/ 723371 w 12191999"/>
              <a:gd name="connsiteY2295" fmla="*/ 2317750 h 4756150"/>
              <a:gd name="connsiteX2296" fmla="*/ 719138 w 12191999"/>
              <a:gd name="connsiteY2296" fmla="*/ 2318808 h 4756150"/>
              <a:gd name="connsiteX2297" fmla="*/ 715433 w 12191999"/>
              <a:gd name="connsiteY2297" fmla="*/ 2320396 h 4756150"/>
              <a:gd name="connsiteX2298" fmla="*/ 711729 w 12191999"/>
              <a:gd name="connsiteY2298" fmla="*/ 2321983 h 4756150"/>
              <a:gd name="connsiteX2299" fmla="*/ 707496 w 12191999"/>
              <a:gd name="connsiteY2299" fmla="*/ 2324629 h 4756150"/>
              <a:gd name="connsiteX2300" fmla="*/ 704321 w 12191999"/>
              <a:gd name="connsiteY2300" fmla="*/ 2328333 h 4756150"/>
              <a:gd name="connsiteX2301" fmla="*/ 700617 w 12191999"/>
              <a:gd name="connsiteY2301" fmla="*/ 2332567 h 4756150"/>
              <a:gd name="connsiteX2302" fmla="*/ 697442 w 12191999"/>
              <a:gd name="connsiteY2302" fmla="*/ 2337329 h 4756150"/>
              <a:gd name="connsiteX2303" fmla="*/ 694796 w 12191999"/>
              <a:gd name="connsiteY2303" fmla="*/ 2343679 h 4756150"/>
              <a:gd name="connsiteX2304" fmla="*/ 692150 w 12191999"/>
              <a:gd name="connsiteY2304" fmla="*/ 2350558 h 4756150"/>
              <a:gd name="connsiteX2305" fmla="*/ 691621 w 12191999"/>
              <a:gd name="connsiteY2305" fmla="*/ 2355321 h 4756150"/>
              <a:gd name="connsiteX2306" fmla="*/ 690563 w 12191999"/>
              <a:gd name="connsiteY2306" fmla="*/ 2360613 h 4756150"/>
              <a:gd name="connsiteX2307" fmla="*/ 688975 w 12191999"/>
              <a:gd name="connsiteY2307" fmla="*/ 2364317 h 4756150"/>
              <a:gd name="connsiteX2308" fmla="*/ 686859 w 12191999"/>
              <a:gd name="connsiteY2308" fmla="*/ 2367492 h 4756150"/>
              <a:gd name="connsiteX2309" fmla="*/ 684742 w 12191999"/>
              <a:gd name="connsiteY2309" fmla="*/ 2370667 h 4756150"/>
              <a:gd name="connsiteX2310" fmla="*/ 682096 w 12191999"/>
              <a:gd name="connsiteY2310" fmla="*/ 2372783 h 4756150"/>
              <a:gd name="connsiteX2311" fmla="*/ 679979 w 12191999"/>
              <a:gd name="connsiteY2311" fmla="*/ 2374900 h 4756150"/>
              <a:gd name="connsiteX2312" fmla="*/ 676804 w 12191999"/>
              <a:gd name="connsiteY2312" fmla="*/ 2377017 h 4756150"/>
              <a:gd name="connsiteX2313" fmla="*/ 670984 w 12191999"/>
              <a:gd name="connsiteY2313" fmla="*/ 2380192 h 4756150"/>
              <a:gd name="connsiteX2314" fmla="*/ 664104 w 12191999"/>
              <a:gd name="connsiteY2314" fmla="*/ 2382308 h 4756150"/>
              <a:gd name="connsiteX2315" fmla="*/ 650875 w 12191999"/>
              <a:gd name="connsiteY2315" fmla="*/ 2386013 h 4756150"/>
              <a:gd name="connsiteX2316" fmla="*/ 649288 w 12191999"/>
              <a:gd name="connsiteY2316" fmla="*/ 2400829 h 4756150"/>
              <a:gd name="connsiteX2317" fmla="*/ 647700 w 12191999"/>
              <a:gd name="connsiteY2317" fmla="*/ 2407708 h 4756150"/>
              <a:gd name="connsiteX2318" fmla="*/ 646113 w 12191999"/>
              <a:gd name="connsiteY2318" fmla="*/ 2413529 h 4756150"/>
              <a:gd name="connsiteX2319" fmla="*/ 644525 w 12191999"/>
              <a:gd name="connsiteY2319" fmla="*/ 2419879 h 4756150"/>
              <a:gd name="connsiteX2320" fmla="*/ 642938 w 12191999"/>
              <a:gd name="connsiteY2320" fmla="*/ 2425171 h 4756150"/>
              <a:gd name="connsiteX2321" fmla="*/ 640292 w 12191999"/>
              <a:gd name="connsiteY2321" fmla="*/ 2429404 h 4756150"/>
              <a:gd name="connsiteX2322" fmla="*/ 637646 w 12191999"/>
              <a:gd name="connsiteY2322" fmla="*/ 2433108 h 4756150"/>
              <a:gd name="connsiteX2323" fmla="*/ 634471 w 12191999"/>
              <a:gd name="connsiteY2323" fmla="*/ 2436283 h 4756150"/>
              <a:gd name="connsiteX2324" fmla="*/ 630767 w 12191999"/>
              <a:gd name="connsiteY2324" fmla="*/ 2438400 h 4756150"/>
              <a:gd name="connsiteX2325" fmla="*/ 626004 w 12191999"/>
              <a:gd name="connsiteY2325" fmla="*/ 2439458 h 4756150"/>
              <a:gd name="connsiteX2326" fmla="*/ 621242 w 12191999"/>
              <a:gd name="connsiteY2326" fmla="*/ 2439458 h 4756150"/>
              <a:gd name="connsiteX2327" fmla="*/ 615421 w 12191999"/>
              <a:gd name="connsiteY2327" fmla="*/ 2438400 h 4756150"/>
              <a:gd name="connsiteX2328" fmla="*/ 609071 w 12191999"/>
              <a:gd name="connsiteY2328" fmla="*/ 2435225 h 4756150"/>
              <a:gd name="connsiteX2329" fmla="*/ 601663 w 12191999"/>
              <a:gd name="connsiteY2329" fmla="*/ 2431521 h 4756150"/>
              <a:gd name="connsiteX2330" fmla="*/ 593725 w 12191999"/>
              <a:gd name="connsiteY2330" fmla="*/ 2426229 h 4756150"/>
              <a:gd name="connsiteX2331" fmla="*/ 570442 w 12191999"/>
              <a:gd name="connsiteY2331" fmla="*/ 2409825 h 4756150"/>
              <a:gd name="connsiteX2332" fmla="*/ 563034 w 12191999"/>
              <a:gd name="connsiteY2332" fmla="*/ 2421467 h 4756150"/>
              <a:gd name="connsiteX2333" fmla="*/ 556684 w 12191999"/>
              <a:gd name="connsiteY2333" fmla="*/ 2433108 h 4756150"/>
              <a:gd name="connsiteX2334" fmla="*/ 553509 w 12191999"/>
              <a:gd name="connsiteY2334" fmla="*/ 2438929 h 4756150"/>
              <a:gd name="connsiteX2335" fmla="*/ 549804 w 12191999"/>
              <a:gd name="connsiteY2335" fmla="*/ 2444221 h 4756150"/>
              <a:gd name="connsiteX2336" fmla="*/ 545571 w 12191999"/>
              <a:gd name="connsiteY2336" fmla="*/ 2448983 h 4756150"/>
              <a:gd name="connsiteX2337" fmla="*/ 541867 w 12191999"/>
              <a:gd name="connsiteY2337" fmla="*/ 2453217 h 4756150"/>
              <a:gd name="connsiteX2338" fmla="*/ 537104 w 12191999"/>
              <a:gd name="connsiteY2338" fmla="*/ 2456921 h 4756150"/>
              <a:gd name="connsiteX2339" fmla="*/ 532342 w 12191999"/>
              <a:gd name="connsiteY2339" fmla="*/ 2460096 h 4756150"/>
              <a:gd name="connsiteX2340" fmla="*/ 527050 w 12191999"/>
              <a:gd name="connsiteY2340" fmla="*/ 2462213 h 4756150"/>
              <a:gd name="connsiteX2341" fmla="*/ 521229 w 12191999"/>
              <a:gd name="connsiteY2341" fmla="*/ 2463271 h 4756150"/>
              <a:gd name="connsiteX2342" fmla="*/ 514879 w 12191999"/>
              <a:gd name="connsiteY2342" fmla="*/ 2463271 h 4756150"/>
              <a:gd name="connsiteX2343" fmla="*/ 507471 w 12191999"/>
              <a:gd name="connsiteY2343" fmla="*/ 2461683 h 4756150"/>
              <a:gd name="connsiteX2344" fmla="*/ 499533 w 12191999"/>
              <a:gd name="connsiteY2344" fmla="*/ 2459038 h 4756150"/>
              <a:gd name="connsiteX2345" fmla="*/ 491067 w 12191999"/>
              <a:gd name="connsiteY2345" fmla="*/ 2454804 h 4756150"/>
              <a:gd name="connsiteX2346" fmla="*/ 486833 w 12191999"/>
              <a:gd name="connsiteY2346" fmla="*/ 2452688 h 4756150"/>
              <a:gd name="connsiteX2347" fmla="*/ 483129 w 12191999"/>
              <a:gd name="connsiteY2347" fmla="*/ 2451629 h 4756150"/>
              <a:gd name="connsiteX2348" fmla="*/ 479425 w 12191999"/>
              <a:gd name="connsiteY2348" fmla="*/ 2450571 h 4756150"/>
              <a:gd name="connsiteX2349" fmla="*/ 476250 w 12191999"/>
              <a:gd name="connsiteY2349" fmla="*/ 2450042 h 4756150"/>
              <a:gd name="connsiteX2350" fmla="*/ 473075 w 12191999"/>
              <a:gd name="connsiteY2350" fmla="*/ 2449513 h 4756150"/>
              <a:gd name="connsiteX2351" fmla="*/ 469900 w 12191999"/>
              <a:gd name="connsiteY2351" fmla="*/ 2450042 h 4756150"/>
              <a:gd name="connsiteX2352" fmla="*/ 466196 w 12191999"/>
              <a:gd name="connsiteY2352" fmla="*/ 2450571 h 4756150"/>
              <a:gd name="connsiteX2353" fmla="*/ 463021 w 12191999"/>
              <a:gd name="connsiteY2353" fmla="*/ 2451629 h 4756150"/>
              <a:gd name="connsiteX2354" fmla="*/ 457200 w 12191999"/>
              <a:gd name="connsiteY2354" fmla="*/ 2454275 h 4756150"/>
              <a:gd name="connsiteX2355" fmla="*/ 451379 w 12191999"/>
              <a:gd name="connsiteY2355" fmla="*/ 2459038 h 4756150"/>
              <a:gd name="connsiteX2356" fmla="*/ 445029 w 12191999"/>
              <a:gd name="connsiteY2356" fmla="*/ 2463800 h 4756150"/>
              <a:gd name="connsiteX2357" fmla="*/ 438679 w 12191999"/>
              <a:gd name="connsiteY2357" fmla="*/ 2469092 h 4756150"/>
              <a:gd name="connsiteX2358" fmla="*/ 433917 w 12191999"/>
              <a:gd name="connsiteY2358" fmla="*/ 2473325 h 4756150"/>
              <a:gd name="connsiteX2359" fmla="*/ 428625 w 12191999"/>
              <a:gd name="connsiteY2359" fmla="*/ 2477029 h 4756150"/>
              <a:gd name="connsiteX2360" fmla="*/ 423863 w 12191999"/>
              <a:gd name="connsiteY2360" fmla="*/ 2480733 h 4756150"/>
              <a:gd name="connsiteX2361" fmla="*/ 418571 w 12191999"/>
              <a:gd name="connsiteY2361" fmla="*/ 2483908 h 4756150"/>
              <a:gd name="connsiteX2362" fmla="*/ 413809 w 12191999"/>
              <a:gd name="connsiteY2362" fmla="*/ 2486025 h 4756150"/>
              <a:gd name="connsiteX2363" fmla="*/ 408517 w 12191999"/>
              <a:gd name="connsiteY2363" fmla="*/ 2488142 h 4756150"/>
              <a:gd name="connsiteX2364" fmla="*/ 403225 w 12191999"/>
              <a:gd name="connsiteY2364" fmla="*/ 2489200 h 4756150"/>
              <a:gd name="connsiteX2365" fmla="*/ 398463 w 12191999"/>
              <a:gd name="connsiteY2365" fmla="*/ 2490258 h 4756150"/>
              <a:gd name="connsiteX2366" fmla="*/ 393700 w 12191999"/>
              <a:gd name="connsiteY2366" fmla="*/ 2490788 h 4756150"/>
              <a:gd name="connsiteX2367" fmla="*/ 388409 w 12191999"/>
              <a:gd name="connsiteY2367" fmla="*/ 2490258 h 4756150"/>
              <a:gd name="connsiteX2368" fmla="*/ 383117 w 12191999"/>
              <a:gd name="connsiteY2368" fmla="*/ 2489729 h 4756150"/>
              <a:gd name="connsiteX2369" fmla="*/ 378354 w 12191999"/>
              <a:gd name="connsiteY2369" fmla="*/ 2488671 h 4756150"/>
              <a:gd name="connsiteX2370" fmla="*/ 373592 w 12191999"/>
              <a:gd name="connsiteY2370" fmla="*/ 2487613 h 4756150"/>
              <a:gd name="connsiteX2371" fmla="*/ 368300 w 12191999"/>
              <a:gd name="connsiteY2371" fmla="*/ 2485496 h 4756150"/>
              <a:gd name="connsiteX2372" fmla="*/ 363538 w 12191999"/>
              <a:gd name="connsiteY2372" fmla="*/ 2483379 h 4756150"/>
              <a:gd name="connsiteX2373" fmla="*/ 358775 w 12191999"/>
              <a:gd name="connsiteY2373" fmla="*/ 2480204 h 4756150"/>
              <a:gd name="connsiteX2374" fmla="*/ 354013 w 12191999"/>
              <a:gd name="connsiteY2374" fmla="*/ 2476500 h 4756150"/>
              <a:gd name="connsiteX2375" fmla="*/ 348721 w 12191999"/>
              <a:gd name="connsiteY2375" fmla="*/ 2472796 h 4756150"/>
              <a:gd name="connsiteX2376" fmla="*/ 343958 w 12191999"/>
              <a:gd name="connsiteY2376" fmla="*/ 2468563 h 4756150"/>
              <a:gd name="connsiteX2377" fmla="*/ 339196 w 12191999"/>
              <a:gd name="connsiteY2377" fmla="*/ 2463800 h 4756150"/>
              <a:gd name="connsiteX2378" fmla="*/ 334963 w 12191999"/>
              <a:gd name="connsiteY2378" fmla="*/ 2459038 h 4756150"/>
              <a:gd name="connsiteX2379" fmla="*/ 330200 w 12191999"/>
              <a:gd name="connsiteY2379" fmla="*/ 2453217 h 4756150"/>
              <a:gd name="connsiteX2380" fmla="*/ 321204 w 12191999"/>
              <a:gd name="connsiteY2380" fmla="*/ 2441046 h 4756150"/>
              <a:gd name="connsiteX2381" fmla="*/ 312738 w 12191999"/>
              <a:gd name="connsiteY2381" fmla="*/ 2426758 h 4756150"/>
              <a:gd name="connsiteX2382" fmla="*/ 303742 w 12191999"/>
              <a:gd name="connsiteY2382" fmla="*/ 2410354 h 4756150"/>
              <a:gd name="connsiteX2383" fmla="*/ 296333 w 12191999"/>
              <a:gd name="connsiteY2383" fmla="*/ 2392892 h 4756150"/>
              <a:gd name="connsiteX2384" fmla="*/ 288396 w 12191999"/>
              <a:gd name="connsiteY2384" fmla="*/ 2373842 h 4756150"/>
              <a:gd name="connsiteX2385" fmla="*/ 286279 w 12191999"/>
              <a:gd name="connsiteY2385" fmla="*/ 2367492 h 4756150"/>
              <a:gd name="connsiteX2386" fmla="*/ 284692 w 12191999"/>
              <a:gd name="connsiteY2386" fmla="*/ 2361142 h 4756150"/>
              <a:gd name="connsiteX2387" fmla="*/ 283633 w 12191999"/>
              <a:gd name="connsiteY2387" fmla="*/ 2354792 h 4756150"/>
              <a:gd name="connsiteX2388" fmla="*/ 283104 w 12191999"/>
              <a:gd name="connsiteY2388" fmla="*/ 2348971 h 4756150"/>
              <a:gd name="connsiteX2389" fmla="*/ 283104 w 12191999"/>
              <a:gd name="connsiteY2389" fmla="*/ 2343150 h 4756150"/>
              <a:gd name="connsiteX2390" fmla="*/ 284163 w 12191999"/>
              <a:gd name="connsiteY2390" fmla="*/ 2337329 h 4756150"/>
              <a:gd name="connsiteX2391" fmla="*/ 286279 w 12191999"/>
              <a:gd name="connsiteY2391" fmla="*/ 2332038 h 4756150"/>
              <a:gd name="connsiteX2392" fmla="*/ 289984 w 12191999"/>
              <a:gd name="connsiteY2392" fmla="*/ 2327275 h 4756150"/>
              <a:gd name="connsiteX2393" fmla="*/ 274108 w 12191999"/>
              <a:gd name="connsiteY2393" fmla="*/ 2284942 h 4756150"/>
              <a:gd name="connsiteX2394" fmla="*/ 255059 w 12191999"/>
              <a:gd name="connsiteY2394" fmla="*/ 2255308 h 4756150"/>
              <a:gd name="connsiteX2395" fmla="*/ 247650 w 12191999"/>
              <a:gd name="connsiteY2395" fmla="*/ 2243667 h 4756150"/>
              <a:gd name="connsiteX2396" fmla="*/ 241829 w 12191999"/>
              <a:gd name="connsiteY2396" fmla="*/ 2233083 h 4756150"/>
              <a:gd name="connsiteX2397" fmla="*/ 237596 w 12191999"/>
              <a:gd name="connsiteY2397" fmla="*/ 2224617 h 4756150"/>
              <a:gd name="connsiteX2398" fmla="*/ 236538 w 12191999"/>
              <a:gd name="connsiteY2398" fmla="*/ 2220913 h 4756150"/>
              <a:gd name="connsiteX2399" fmla="*/ 235479 w 12191999"/>
              <a:gd name="connsiteY2399" fmla="*/ 2216679 h 4756150"/>
              <a:gd name="connsiteX2400" fmla="*/ 234950 w 12191999"/>
              <a:gd name="connsiteY2400" fmla="*/ 2213504 h 4756150"/>
              <a:gd name="connsiteX2401" fmla="*/ 234950 w 12191999"/>
              <a:gd name="connsiteY2401" fmla="*/ 2210329 h 4756150"/>
              <a:gd name="connsiteX2402" fmla="*/ 235479 w 12191999"/>
              <a:gd name="connsiteY2402" fmla="*/ 2207683 h 4756150"/>
              <a:gd name="connsiteX2403" fmla="*/ 236538 w 12191999"/>
              <a:gd name="connsiteY2403" fmla="*/ 2205038 h 4756150"/>
              <a:gd name="connsiteX2404" fmla="*/ 238125 w 12191999"/>
              <a:gd name="connsiteY2404" fmla="*/ 2202392 h 4756150"/>
              <a:gd name="connsiteX2405" fmla="*/ 239713 w 12191999"/>
              <a:gd name="connsiteY2405" fmla="*/ 2200275 h 4756150"/>
              <a:gd name="connsiteX2406" fmla="*/ 242359 w 12191999"/>
              <a:gd name="connsiteY2406" fmla="*/ 2197629 h 4756150"/>
              <a:gd name="connsiteX2407" fmla="*/ 245004 w 12191999"/>
              <a:gd name="connsiteY2407" fmla="*/ 2196042 h 4756150"/>
              <a:gd name="connsiteX2408" fmla="*/ 248708 w 12191999"/>
              <a:gd name="connsiteY2408" fmla="*/ 2193925 h 4756150"/>
              <a:gd name="connsiteX2409" fmla="*/ 252942 w 12191999"/>
              <a:gd name="connsiteY2409" fmla="*/ 2192338 h 4756150"/>
              <a:gd name="connsiteX2410" fmla="*/ 262467 w 12191999"/>
              <a:gd name="connsiteY2410" fmla="*/ 2189163 h 4756150"/>
              <a:gd name="connsiteX2411" fmla="*/ 274638 w 12191999"/>
              <a:gd name="connsiteY2411" fmla="*/ 2185988 h 4756150"/>
              <a:gd name="connsiteX2412" fmla="*/ 288925 w 12191999"/>
              <a:gd name="connsiteY2412" fmla="*/ 2182813 h 4756150"/>
              <a:gd name="connsiteX2413" fmla="*/ 324909 w 12191999"/>
              <a:gd name="connsiteY2413" fmla="*/ 2175404 h 4756150"/>
              <a:gd name="connsiteX2414" fmla="*/ 524404 w 12191999"/>
              <a:gd name="connsiteY2414" fmla="*/ 2281767 h 4756150"/>
              <a:gd name="connsiteX2415" fmla="*/ 523346 w 12191999"/>
              <a:gd name="connsiteY2415" fmla="*/ 2277004 h 4756150"/>
              <a:gd name="connsiteX2416" fmla="*/ 522288 w 12191999"/>
              <a:gd name="connsiteY2416" fmla="*/ 2272771 h 4756150"/>
              <a:gd name="connsiteX2417" fmla="*/ 520171 w 12191999"/>
              <a:gd name="connsiteY2417" fmla="*/ 2269067 h 4756150"/>
              <a:gd name="connsiteX2418" fmla="*/ 518054 w 12191999"/>
              <a:gd name="connsiteY2418" fmla="*/ 2265363 h 4756150"/>
              <a:gd name="connsiteX2419" fmla="*/ 513292 w 12191999"/>
              <a:gd name="connsiteY2419" fmla="*/ 2257425 h 4756150"/>
              <a:gd name="connsiteX2420" fmla="*/ 507471 w 12191999"/>
              <a:gd name="connsiteY2420" fmla="*/ 2250546 h 4756150"/>
              <a:gd name="connsiteX2421" fmla="*/ 502709 w 12191999"/>
              <a:gd name="connsiteY2421" fmla="*/ 2243138 h 4756150"/>
              <a:gd name="connsiteX2422" fmla="*/ 501121 w 12191999"/>
              <a:gd name="connsiteY2422" fmla="*/ 2239433 h 4756150"/>
              <a:gd name="connsiteX2423" fmla="*/ 499533 w 12191999"/>
              <a:gd name="connsiteY2423" fmla="*/ 2234671 h 4756150"/>
              <a:gd name="connsiteX2424" fmla="*/ 499004 w 12191999"/>
              <a:gd name="connsiteY2424" fmla="*/ 2230967 h 4756150"/>
              <a:gd name="connsiteX2425" fmla="*/ 498475 w 12191999"/>
              <a:gd name="connsiteY2425" fmla="*/ 2226204 h 4756150"/>
              <a:gd name="connsiteX2426" fmla="*/ 499004 w 12191999"/>
              <a:gd name="connsiteY2426" fmla="*/ 2221971 h 4756150"/>
              <a:gd name="connsiteX2427" fmla="*/ 500592 w 12191999"/>
              <a:gd name="connsiteY2427" fmla="*/ 2216679 h 4756150"/>
              <a:gd name="connsiteX2428" fmla="*/ 500592 w 12191999"/>
              <a:gd name="connsiteY2428" fmla="*/ 2214033 h 4756150"/>
              <a:gd name="connsiteX2429" fmla="*/ 500592 w 12191999"/>
              <a:gd name="connsiteY2429" fmla="*/ 2211917 h 4756150"/>
              <a:gd name="connsiteX2430" fmla="*/ 501650 w 12191999"/>
              <a:gd name="connsiteY2430" fmla="*/ 2209800 h 4756150"/>
              <a:gd name="connsiteX2431" fmla="*/ 502709 w 12191999"/>
              <a:gd name="connsiteY2431" fmla="*/ 2207683 h 4756150"/>
              <a:gd name="connsiteX2432" fmla="*/ 505354 w 12191999"/>
              <a:gd name="connsiteY2432" fmla="*/ 2204508 h 4756150"/>
              <a:gd name="connsiteX2433" fmla="*/ 510117 w 12191999"/>
              <a:gd name="connsiteY2433" fmla="*/ 2201333 h 4756150"/>
              <a:gd name="connsiteX2434" fmla="*/ 519113 w 12191999"/>
              <a:gd name="connsiteY2434" fmla="*/ 2194454 h 4756150"/>
              <a:gd name="connsiteX2435" fmla="*/ 523875 w 12191999"/>
              <a:gd name="connsiteY2435" fmla="*/ 2191279 h 4756150"/>
              <a:gd name="connsiteX2436" fmla="*/ 528109 w 12191999"/>
              <a:gd name="connsiteY2436" fmla="*/ 2188104 h 4756150"/>
              <a:gd name="connsiteX2437" fmla="*/ 531813 w 12191999"/>
              <a:gd name="connsiteY2437" fmla="*/ 2184400 h 4756150"/>
              <a:gd name="connsiteX2438" fmla="*/ 532871 w 12191999"/>
              <a:gd name="connsiteY2438" fmla="*/ 2182283 h 4756150"/>
              <a:gd name="connsiteX2439" fmla="*/ 533929 w 12191999"/>
              <a:gd name="connsiteY2439" fmla="*/ 2180167 h 4756150"/>
              <a:gd name="connsiteX2440" fmla="*/ 534459 w 12191999"/>
              <a:gd name="connsiteY2440" fmla="*/ 2176992 h 4756150"/>
              <a:gd name="connsiteX2441" fmla="*/ 534459 w 12191999"/>
              <a:gd name="connsiteY2441" fmla="*/ 2174346 h 4756150"/>
              <a:gd name="connsiteX2442" fmla="*/ 533929 w 12191999"/>
              <a:gd name="connsiteY2442" fmla="*/ 2171700 h 4756150"/>
              <a:gd name="connsiteX2443" fmla="*/ 532871 w 12191999"/>
              <a:gd name="connsiteY2443" fmla="*/ 2168525 h 4756150"/>
              <a:gd name="connsiteX2444" fmla="*/ 531813 w 12191999"/>
              <a:gd name="connsiteY2444" fmla="*/ 2165350 h 4756150"/>
              <a:gd name="connsiteX2445" fmla="*/ 529696 w 12191999"/>
              <a:gd name="connsiteY2445" fmla="*/ 2161646 h 4756150"/>
              <a:gd name="connsiteX2446" fmla="*/ 525992 w 12191999"/>
              <a:gd name="connsiteY2446" fmla="*/ 2157413 h 4756150"/>
              <a:gd name="connsiteX2447" fmla="*/ 522817 w 12191999"/>
              <a:gd name="connsiteY2447" fmla="*/ 2153179 h 4756150"/>
              <a:gd name="connsiteX2448" fmla="*/ 518584 w 12191999"/>
              <a:gd name="connsiteY2448" fmla="*/ 2148946 h 4756150"/>
              <a:gd name="connsiteX2449" fmla="*/ 513292 w 12191999"/>
              <a:gd name="connsiteY2449" fmla="*/ 2144183 h 4756150"/>
              <a:gd name="connsiteX2450" fmla="*/ 500063 w 12191999"/>
              <a:gd name="connsiteY2450" fmla="*/ 2133071 h 4756150"/>
              <a:gd name="connsiteX2451" fmla="*/ 495300 w 12191999"/>
              <a:gd name="connsiteY2451" fmla="*/ 2128838 h 4756150"/>
              <a:gd name="connsiteX2452" fmla="*/ 491067 w 12191999"/>
              <a:gd name="connsiteY2452" fmla="*/ 2124604 h 4756150"/>
              <a:gd name="connsiteX2453" fmla="*/ 486304 w 12191999"/>
              <a:gd name="connsiteY2453" fmla="*/ 2120371 h 4756150"/>
              <a:gd name="connsiteX2454" fmla="*/ 483129 w 12191999"/>
              <a:gd name="connsiteY2454" fmla="*/ 2115608 h 4756150"/>
              <a:gd name="connsiteX2455" fmla="*/ 479954 w 12191999"/>
              <a:gd name="connsiteY2455" fmla="*/ 2111375 h 4756150"/>
              <a:gd name="connsiteX2456" fmla="*/ 476779 w 12191999"/>
              <a:gd name="connsiteY2456" fmla="*/ 2107142 h 4756150"/>
              <a:gd name="connsiteX2457" fmla="*/ 474134 w 12191999"/>
              <a:gd name="connsiteY2457" fmla="*/ 2102908 h 4756150"/>
              <a:gd name="connsiteX2458" fmla="*/ 472017 w 12191999"/>
              <a:gd name="connsiteY2458" fmla="*/ 2098146 h 4756150"/>
              <a:gd name="connsiteX2459" fmla="*/ 470429 w 12191999"/>
              <a:gd name="connsiteY2459" fmla="*/ 2093912 h 4756150"/>
              <a:gd name="connsiteX2460" fmla="*/ 468313 w 12191999"/>
              <a:gd name="connsiteY2460" fmla="*/ 2089679 h 4756150"/>
              <a:gd name="connsiteX2461" fmla="*/ 467784 w 12191999"/>
              <a:gd name="connsiteY2461" fmla="*/ 2085446 h 4756150"/>
              <a:gd name="connsiteX2462" fmla="*/ 466725 w 12191999"/>
              <a:gd name="connsiteY2462" fmla="*/ 2081212 h 4756150"/>
              <a:gd name="connsiteX2463" fmla="*/ 466725 w 12191999"/>
              <a:gd name="connsiteY2463" fmla="*/ 2076450 h 4756150"/>
              <a:gd name="connsiteX2464" fmla="*/ 466725 w 12191999"/>
              <a:gd name="connsiteY2464" fmla="*/ 2072746 h 4756150"/>
              <a:gd name="connsiteX2465" fmla="*/ 466725 w 12191999"/>
              <a:gd name="connsiteY2465" fmla="*/ 2068512 h 4756150"/>
              <a:gd name="connsiteX2466" fmla="*/ 467784 w 12191999"/>
              <a:gd name="connsiteY2466" fmla="*/ 2064808 h 4756150"/>
              <a:gd name="connsiteX2467" fmla="*/ 469371 w 12191999"/>
              <a:gd name="connsiteY2467" fmla="*/ 2061104 h 4756150"/>
              <a:gd name="connsiteX2468" fmla="*/ 470429 w 12191999"/>
              <a:gd name="connsiteY2468" fmla="*/ 2056871 h 4756150"/>
              <a:gd name="connsiteX2469" fmla="*/ 472017 w 12191999"/>
              <a:gd name="connsiteY2469" fmla="*/ 2053166 h 4756150"/>
              <a:gd name="connsiteX2470" fmla="*/ 474134 w 12191999"/>
              <a:gd name="connsiteY2470" fmla="*/ 2049991 h 4756150"/>
              <a:gd name="connsiteX2471" fmla="*/ 476250 w 12191999"/>
              <a:gd name="connsiteY2471" fmla="*/ 2046287 h 4756150"/>
              <a:gd name="connsiteX2472" fmla="*/ 478896 w 12191999"/>
              <a:gd name="connsiteY2472" fmla="*/ 2043641 h 4756150"/>
              <a:gd name="connsiteX2473" fmla="*/ 482071 w 12191999"/>
              <a:gd name="connsiteY2473" fmla="*/ 2040466 h 4756150"/>
              <a:gd name="connsiteX2474" fmla="*/ 485246 w 12191999"/>
              <a:gd name="connsiteY2474" fmla="*/ 2037291 h 4756150"/>
              <a:gd name="connsiteX2475" fmla="*/ 489479 w 12191999"/>
              <a:gd name="connsiteY2475" fmla="*/ 2034646 h 4756150"/>
              <a:gd name="connsiteX2476" fmla="*/ 493184 w 12191999"/>
              <a:gd name="connsiteY2476" fmla="*/ 2032000 h 4756150"/>
              <a:gd name="connsiteX2477" fmla="*/ 497417 w 12191999"/>
              <a:gd name="connsiteY2477" fmla="*/ 2029883 h 4756150"/>
              <a:gd name="connsiteX2478" fmla="*/ 501650 w 12191999"/>
              <a:gd name="connsiteY2478" fmla="*/ 2028296 h 4756150"/>
              <a:gd name="connsiteX2479" fmla="*/ 506413 w 12191999"/>
              <a:gd name="connsiteY2479" fmla="*/ 2026179 h 4756150"/>
              <a:gd name="connsiteX2480" fmla="*/ 512233 w 12191999"/>
              <a:gd name="connsiteY2480" fmla="*/ 2025121 h 4756150"/>
              <a:gd name="connsiteX2481" fmla="*/ 517525 w 12191999"/>
              <a:gd name="connsiteY2481" fmla="*/ 2023533 h 4756150"/>
              <a:gd name="connsiteX2482" fmla="*/ 522817 w 12191999"/>
              <a:gd name="connsiteY2482" fmla="*/ 2023004 h 4756150"/>
              <a:gd name="connsiteX2483" fmla="*/ 553509 w 12191999"/>
              <a:gd name="connsiteY2483" fmla="*/ 2012421 h 4756150"/>
              <a:gd name="connsiteX2484" fmla="*/ 555096 w 12191999"/>
              <a:gd name="connsiteY2484" fmla="*/ 2002896 h 4756150"/>
              <a:gd name="connsiteX2485" fmla="*/ 555625 w 12191999"/>
              <a:gd name="connsiteY2485" fmla="*/ 1993371 h 4756150"/>
              <a:gd name="connsiteX2486" fmla="*/ 555625 w 12191999"/>
              <a:gd name="connsiteY2486" fmla="*/ 1985433 h 4756150"/>
              <a:gd name="connsiteX2487" fmla="*/ 555096 w 12191999"/>
              <a:gd name="connsiteY2487" fmla="*/ 1977496 h 4756150"/>
              <a:gd name="connsiteX2488" fmla="*/ 554038 w 12191999"/>
              <a:gd name="connsiteY2488" fmla="*/ 1970616 h 4756150"/>
              <a:gd name="connsiteX2489" fmla="*/ 552450 w 12191999"/>
              <a:gd name="connsiteY2489" fmla="*/ 1964796 h 4756150"/>
              <a:gd name="connsiteX2490" fmla="*/ 550333 w 12191999"/>
              <a:gd name="connsiteY2490" fmla="*/ 1958446 h 4756150"/>
              <a:gd name="connsiteX2491" fmla="*/ 547158 w 12191999"/>
              <a:gd name="connsiteY2491" fmla="*/ 1953683 h 4756150"/>
              <a:gd name="connsiteX2492" fmla="*/ 543984 w 12191999"/>
              <a:gd name="connsiteY2492" fmla="*/ 1949450 h 4756150"/>
              <a:gd name="connsiteX2493" fmla="*/ 540279 w 12191999"/>
              <a:gd name="connsiteY2493" fmla="*/ 1945216 h 4756150"/>
              <a:gd name="connsiteX2494" fmla="*/ 536575 w 12191999"/>
              <a:gd name="connsiteY2494" fmla="*/ 1942041 h 4756150"/>
              <a:gd name="connsiteX2495" fmla="*/ 532871 w 12191999"/>
              <a:gd name="connsiteY2495" fmla="*/ 1938337 h 4756150"/>
              <a:gd name="connsiteX2496" fmla="*/ 528109 w 12191999"/>
              <a:gd name="connsiteY2496" fmla="*/ 1935162 h 4756150"/>
              <a:gd name="connsiteX2497" fmla="*/ 523346 w 12191999"/>
              <a:gd name="connsiteY2497" fmla="*/ 1932516 h 4756150"/>
              <a:gd name="connsiteX2498" fmla="*/ 513821 w 12191999"/>
              <a:gd name="connsiteY2498" fmla="*/ 1927754 h 4756150"/>
              <a:gd name="connsiteX2499" fmla="*/ 493713 w 12191999"/>
              <a:gd name="connsiteY2499" fmla="*/ 1918758 h 4756150"/>
              <a:gd name="connsiteX2500" fmla="*/ 483129 w 12191999"/>
              <a:gd name="connsiteY2500" fmla="*/ 1913996 h 4756150"/>
              <a:gd name="connsiteX2501" fmla="*/ 474134 w 12191999"/>
              <a:gd name="connsiteY2501" fmla="*/ 1908704 h 4756150"/>
              <a:gd name="connsiteX2502" fmla="*/ 469900 w 12191999"/>
              <a:gd name="connsiteY2502" fmla="*/ 1905529 h 4756150"/>
              <a:gd name="connsiteX2503" fmla="*/ 465138 w 12191999"/>
              <a:gd name="connsiteY2503" fmla="*/ 1902354 h 4756150"/>
              <a:gd name="connsiteX2504" fmla="*/ 461434 w 12191999"/>
              <a:gd name="connsiteY2504" fmla="*/ 1898121 h 4756150"/>
              <a:gd name="connsiteX2505" fmla="*/ 458259 w 12191999"/>
              <a:gd name="connsiteY2505" fmla="*/ 1893887 h 4756150"/>
              <a:gd name="connsiteX2506" fmla="*/ 455084 w 12191999"/>
              <a:gd name="connsiteY2506" fmla="*/ 1889125 h 4756150"/>
              <a:gd name="connsiteX2507" fmla="*/ 452438 w 12191999"/>
              <a:gd name="connsiteY2507" fmla="*/ 1883833 h 4756150"/>
              <a:gd name="connsiteX2508" fmla="*/ 450321 w 12191999"/>
              <a:gd name="connsiteY2508" fmla="*/ 1877483 h 4756150"/>
              <a:gd name="connsiteX2509" fmla="*/ 448204 w 12191999"/>
              <a:gd name="connsiteY2509" fmla="*/ 1871133 h 4756150"/>
              <a:gd name="connsiteX2510" fmla="*/ 449792 w 12191999"/>
              <a:gd name="connsiteY2510" fmla="*/ 1893887 h 4756150"/>
              <a:gd name="connsiteX2511" fmla="*/ 449792 w 12191999"/>
              <a:gd name="connsiteY2511" fmla="*/ 1904471 h 4756150"/>
              <a:gd name="connsiteX2512" fmla="*/ 449263 w 12191999"/>
              <a:gd name="connsiteY2512" fmla="*/ 1913996 h 4756150"/>
              <a:gd name="connsiteX2513" fmla="*/ 448204 w 12191999"/>
              <a:gd name="connsiteY2513" fmla="*/ 1923521 h 4756150"/>
              <a:gd name="connsiteX2514" fmla="*/ 447146 w 12191999"/>
              <a:gd name="connsiteY2514" fmla="*/ 1931458 h 4756150"/>
              <a:gd name="connsiteX2515" fmla="*/ 445029 w 12191999"/>
              <a:gd name="connsiteY2515" fmla="*/ 1938337 h 4756150"/>
              <a:gd name="connsiteX2516" fmla="*/ 442913 w 12191999"/>
              <a:gd name="connsiteY2516" fmla="*/ 1945216 h 4756150"/>
              <a:gd name="connsiteX2517" fmla="*/ 441325 w 12191999"/>
              <a:gd name="connsiteY2517" fmla="*/ 1947862 h 4756150"/>
              <a:gd name="connsiteX2518" fmla="*/ 439738 w 12191999"/>
              <a:gd name="connsiteY2518" fmla="*/ 1949979 h 4756150"/>
              <a:gd name="connsiteX2519" fmla="*/ 437621 w 12191999"/>
              <a:gd name="connsiteY2519" fmla="*/ 1952096 h 4756150"/>
              <a:gd name="connsiteX2520" fmla="*/ 435504 w 12191999"/>
              <a:gd name="connsiteY2520" fmla="*/ 1953683 h 4756150"/>
              <a:gd name="connsiteX2521" fmla="*/ 432859 w 12191999"/>
              <a:gd name="connsiteY2521" fmla="*/ 1955271 h 4756150"/>
              <a:gd name="connsiteX2522" fmla="*/ 430742 w 12191999"/>
              <a:gd name="connsiteY2522" fmla="*/ 1956329 h 4756150"/>
              <a:gd name="connsiteX2523" fmla="*/ 427038 w 12191999"/>
              <a:gd name="connsiteY2523" fmla="*/ 1956858 h 4756150"/>
              <a:gd name="connsiteX2524" fmla="*/ 423863 w 12191999"/>
              <a:gd name="connsiteY2524" fmla="*/ 1957387 h 4756150"/>
              <a:gd name="connsiteX2525" fmla="*/ 420688 w 12191999"/>
              <a:gd name="connsiteY2525" fmla="*/ 1957387 h 4756150"/>
              <a:gd name="connsiteX2526" fmla="*/ 416983 w 12191999"/>
              <a:gd name="connsiteY2526" fmla="*/ 1956858 h 4756150"/>
              <a:gd name="connsiteX2527" fmla="*/ 412750 w 12191999"/>
              <a:gd name="connsiteY2527" fmla="*/ 1956329 h 4756150"/>
              <a:gd name="connsiteX2528" fmla="*/ 407988 w 12191999"/>
              <a:gd name="connsiteY2528" fmla="*/ 1954741 h 4756150"/>
              <a:gd name="connsiteX2529" fmla="*/ 398463 w 12191999"/>
              <a:gd name="connsiteY2529" fmla="*/ 1951566 h 4756150"/>
              <a:gd name="connsiteX2530" fmla="*/ 386821 w 12191999"/>
              <a:gd name="connsiteY2530" fmla="*/ 1945746 h 4756150"/>
              <a:gd name="connsiteX2531" fmla="*/ 376767 w 12191999"/>
              <a:gd name="connsiteY2531" fmla="*/ 1952096 h 4756150"/>
              <a:gd name="connsiteX2532" fmla="*/ 365654 w 12191999"/>
              <a:gd name="connsiteY2532" fmla="*/ 1957387 h 4756150"/>
              <a:gd name="connsiteX2533" fmla="*/ 355071 w 12191999"/>
              <a:gd name="connsiteY2533" fmla="*/ 1963208 h 4756150"/>
              <a:gd name="connsiteX2534" fmla="*/ 344488 w 12191999"/>
              <a:gd name="connsiteY2534" fmla="*/ 1967441 h 4756150"/>
              <a:gd name="connsiteX2535" fmla="*/ 333904 w 12191999"/>
              <a:gd name="connsiteY2535" fmla="*/ 1971146 h 4756150"/>
              <a:gd name="connsiteX2536" fmla="*/ 322792 w 12191999"/>
              <a:gd name="connsiteY2536" fmla="*/ 1973791 h 4756150"/>
              <a:gd name="connsiteX2537" fmla="*/ 312209 w 12191999"/>
              <a:gd name="connsiteY2537" fmla="*/ 1974850 h 4756150"/>
              <a:gd name="connsiteX2538" fmla="*/ 306388 w 12191999"/>
              <a:gd name="connsiteY2538" fmla="*/ 1975379 h 4756150"/>
              <a:gd name="connsiteX2539" fmla="*/ 301096 w 12191999"/>
              <a:gd name="connsiteY2539" fmla="*/ 1975379 h 4756150"/>
              <a:gd name="connsiteX2540" fmla="*/ 295804 w 12191999"/>
              <a:gd name="connsiteY2540" fmla="*/ 1974850 h 4756150"/>
              <a:gd name="connsiteX2541" fmla="*/ 289984 w 12191999"/>
              <a:gd name="connsiteY2541" fmla="*/ 1974321 h 4756150"/>
              <a:gd name="connsiteX2542" fmla="*/ 284163 w 12191999"/>
              <a:gd name="connsiteY2542" fmla="*/ 1973262 h 4756150"/>
              <a:gd name="connsiteX2543" fmla="*/ 278871 w 12191999"/>
              <a:gd name="connsiteY2543" fmla="*/ 1971675 h 4756150"/>
              <a:gd name="connsiteX2544" fmla="*/ 273050 w 12191999"/>
              <a:gd name="connsiteY2544" fmla="*/ 1970087 h 4756150"/>
              <a:gd name="connsiteX2545" fmla="*/ 267229 w 12191999"/>
              <a:gd name="connsiteY2545" fmla="*/ 1967441 h 4756150"/>
              <a:gd name="connsiteX2546" fmla="*/ 261408 w 12191999"/>
              <a:gd name="connsiteY2546" fmla="*/ 1964796 h 4756150"/>
              <a:gd name="connsiteX2547" fmla="*/ 256117 w 12191999"/>
              <a:gd name="connsiteY2547" fmla="*/ 1961621 h 4756150"/>
              <a:gd name="connsiteX2548" fmla="*/ 250296 w 12191999"/>
              <a:gd name="connsiteY2548" fmla="*/ 1957916 h 4756150"/>
              <a:gd name="connsiteX2549" fmla="*/ 243946 w 12191999"/>
              <a:gd name="connsiteY2549" fmla="*/ 1953683 h 4756150"/>
              <a:gd name="connsiteX2550" fmla="*/ 238125 w 12191999"/>
              <a:gd name="connsiteY2550" fmla="*/ 1948921 h 4756150"/>
              <a:gd name="connsiteX2551" fmla="*/ 232304 w 12191999"/>
              <a:gd name="connsiteY2551" fmla="*/ 1944158 h 4756150"/>
              <a:gd name="connsiteX2552" fmla="*/ 225954 w 12191999"/>
              <a:gd name="connsiteY2552" fmla="*/ 1937808 h 4756150"/>
              <a:gd name="connsiteX2553" fmla="*/ 220134 w 12191999"/>
              <a:gd name="connsiteY2553" fmla="*/ 1931458 h 4756150"/>
              <a:gd name="connsiteX2554" fmla="*/ 214313 w 12191999"/>
              <a:gd name="connsiteY2554" fmla="*/ 1925108 h 4756150"/>
              <a:gd name="connsiteX2555" fmla="*/ 207434 w 12191999"/>
              <a:gd name="connsiteY2555" fmla="*/ 1917171 h 4756150"/>
              <a:gd name="connsiteX2556" fmla="*/ 205846 w 12191999"/>
              <a:gd name="connsiteY2556" fmla="*/ 1915583 h 4756150"/>
              <a:gd name="connsiteX2557" fmla="*/ 203729 w 12191999"/>
              <a:gd name="connsiteY2557" fmla="*/ 1914525 h 4756150"/>
              <a:gd name="connsiteX2558" fmla="*/ 201613 w 12191999"/>
              <a:gd name="connsiteY2558" fmla="*/ 1913466 h 4756150"/>
              <a:gd name="connsiteX2559" fmla="*/ 198967 w 12191999"/>
              <a:gd name="connsiteY2559" fmla="*/ 1912937 h 4756150"/>
              <a:gd name="connsiteX2560" fmla="*/ 193146 w 12191999"/>
              <a:gd name="connsiteY2560" fmla="*/ 1912937 h 4756150"/>
              <a:gd name="connsiteX2561" fmla="*/ 185738 w 12191999"/>
              <a:gd name="connsiteY2561" fmla="*/ 1913466 h 4756150"/>
              <a:gd name="connsiteX2562" fmla="*/ 171979 w 12191999"/>
              <a:gd name="connsiteY2562" fmla="*/ 1915583 h 4756150"/>
              <a:gd name="connsiteX2563" fmla="*/ 164571 w 12191999"/>
              <a:gd name="connsiteY2563" fmla="*/ 1916641 h 4756150"/>
              <a:gd name="connsiteX2564" fmla="*/ 158221 w 12191999"/>
              <a:gd name="connsiteY2564" fmla="*/ 1917700 h 4756150"/>
              <a:gd name="connsiteX2565" fmla="*/ 150813 w 12191999"/>
              <a:gd name="connsiteY2565" fmla="*/ 1918229 h 4756150"/>
              <a:gd name="connsiteX2566" fmla="*/ 143404 w 12191999"/>
              <a:gd name="connsiteY2566" fmla="*/ 1918758 h 4756150"/>
              <a:gd name="connsiteX2567" fmla="*/ 136525 w 12191999"/>
              <a:gd name="connsiteY2567" fmla="*/ 1918229 h 4756150"/>
              <a:gd name="connsiteX2568" fmla="*/ 129117 w 12191999"/>
              <a:gd name="connsiteY2568" fmla="*/ 1917171 h 4756150"/>
              <a:gd name="connsiteX2569" fmla="*/ 125413 w 12191999"/>
              <a:gd name="connsiteY2569" fmla="*/ 1915583 h 4756150"/>
              <a:gd name="connsiteX2570" fmla="*/ 122238 w 12191999"/>
              <a:gd name="connsiteY2570" fmla="*/ 1913996 h 4756150"/>
              <a:gd name="connsiteX2571" fmla="*/ 118533 w 12191999"/>
              <a:gd name="connsiteY2571" fmla="*/ 1912408 h 4756150"/>
              <a:gd name="connsiteX2572" fmla="*/ 115359 w 12191999"/>
              <a:gd name="connsiteY2572" fmla="*/ 1909762 h 4756150"/>
              <a:gd name="connsiteX2573" fmla="*/ 112184 w 12191999"/>
              <a:gd name="connsiteY2573" fmla="*/ 1907116 h 4756150"/>
              <a:gd name="connsiteX2574" fmla="*/ 107950 w 12191999"/>
              <a:gd name="connsiteY2574" fmla="*/ 1903412 h 4756150"/>
              <a:gd name="connsiteX2575" fmla="*/ 104775 w 12191999"/>
              <a:gd name="connsiteY2575" fmla="*/ 1898650 h 4756150"/>
              <a:gd name="connsiteX2576" fmla="*/ 101071 w 12191999"/>
              <a:gd name="connsiteY2576" fmla="*/ 1894416 h 4756150"/>
              <a:gd name="connsiteX2577" fmla="*/ 94192 w 12191999"/>
              <a:gd name="connsiteY2577" fmla="*/ 1883304 h 4756150"/>
              <a:gd name="connsiteX2578" fmla="*/ 86784 w 12191999"/>
              <a:gd name="connsiteY2578" fmla="*/ 1871133 h 4756150"/>
              <a:gd name="connsiteX2579" fmla="*/ 79904 w 12191999"/>
              <a:gd name="connsiteY2579" fmla="*/ 1857904 h 4756150"/>
              <a:gd name="connsiteX2580" fmla="*/ 73554 w 12191999"/>
              <a:gd name="connsiteY2580" fmla="*/ 1844675 h 4756150"/>
              <a:gd name="connsiteX2581" fmla="*/ 66675 w 12191999"/>
              <a:gd name="connsiteY2581" fmla="*/ 1829858 h 4756150"/>
              <a:gd name="connsiteX2582" fmla="*/ 60854 w 12191999"/>
              <a:gd name="connsiteY2582" fmla="*/ 1815041 h 4756150"/>
              <a:gd name="connsiteX2583" fmla="*/ 55034 w 12191999"/>
              <a:gd name="connsiteY2583" fmla="*/ 1799166 h 4756150"/>
              <a:gd name="connsiteX2584" fmla="*/ 48683 w 12191999"/>
              <a:gd name="connsiteY2584" fmla="*/ 1783291 h 4756150"/>
              <a:gd name="connsiteX2585" fmla="*/ 43392 w 12191999"/>
              <a:gd name="connsiteY2585" fmla="*/ 1766887 h 4756150"/>
              <a:gd name="connsiteX2586" fmla="*/ 38100 w 12191999"/>
              <a:gd name="connsiteY2586" fmla="*/ 1749954 h 4756150"/>
              <a:gd name="connsiteX2587" fmla="*/ 33338 w 12191999"/>
              <a:gd name="connsiteY2587" fmla="*/ 1732491 h 4756150"/>
              <a:gd name="connsiteX2588" fmla="*/ 28575 w 12191999"/>
              <a:gd name="connsiteY2588" fmla="*/ 1714500 h 4756150"/>
              <a:gd name="connsiteX2589" fmla="*/ 24342 w 12191999"/>
              <a:gd name="connsiteY2589" fmla="*/ 1696508 h 4756150"/>
              <a:gd name="connsiteX2590" fmla="*/ 20638 w 12191999"/>
              <a:gd name="connsiteY2590" fmla="*/ 1678516 h 4756150"/>
              <a:gd name="connsiteX2591" fmla="*/ 16934 w 12191999"/>
              <a:gd name="connsiteY2591" fmla="*/ 1660525 h 4756150"/>
              <a:gd name="connsiteX2592" fmla="*/ 13758 w 12191999"/>
              <a:gd name="connsiteY2592" fmla="*/ 1642533 h 4756150"/>
              <a:gd name="connsiteX2593" fmla="*/ 10583 w 12191999"/>
              <a:gd name="connsiteY2593" fmla="*/ 1624541 h 4756150"/>
              <a:gd name="connsiteX2594" fmla="*/ 7409 w 12191999"/>
              <a:gd name="connsiteY2594" fmla="*/ 1606550 h 4756150"/>
              <a:gd name="connsiteX2595" fmla="*/ 5292 w 12191999"/>
              <a:gd name="connsiteY2595" fmla="*/ 1588558 h 4756150"/>
              <a:gd name="connsiteX2596" fmla="*/ 3704 w 12191999"/>
              <a:gd name="connsiteY2596" fmla="*/ 1570566 h 4756150"/>
              <a:gd name="connsiteX2597" fmla="*/ 2117 w 12191999"/>
              <a:gd name="connsiteY2597" fmla="*/ 1553104 h 4756150"/>
              <a:gd name="connsiteX2598" fmla="*/ 1058 w 12191999"/>
              <a:gd name="connsiteY2598" fmla="*/ 1536171 h 4756150"/>
              <a:gd name="connsiteX2599" fmla="*/ 529 w 12191999"/>
              <a:gd name="connsiteY2599" fmla="*/ 1519237 h 4756150"/>
              <a:gd name="connsiteX2600" fmla="*/ 0 w 12191999"/>
              <a:gd name="connsiteY2600" fmla="*/ 1503362 h 4756150"/>
              <a:gd name="connsiteX2601" fmla="*/ 529 w 12191999"/>
              <a:gd name="connsiteY2601" fmla="*/ 1487487 h 4756150"/>
              <a:gd name="connsiteX2602" fmla="*/ 1058 w 12191999"/>
              <a:gd name="connsiteY2602" fmla="*/ 1472141 h 4756150"/>
              <a:gd name="connsiteX2603" fmla="*/ 2117 w 12191999"/>
              <a:gd name="connsiteY2603" fmla="*/ 1457325 h 4756150"/>
              <a:gd name="connsiteX2604" fmla="*/ 3704 w 12191999"/>
              <a:gd name="connsiteY2604" fmla="*/ 1444096 h 4756150"/>
              <a:gd name="connsiteX2605" fmla="*/ 5821 w 12191999"/>
              <a:gd name="connsiteY2605" fmla="*/ 1430866 h 4756150"/>
              <a:gd name="connsiteX2606" fmla="*/ 8467 w 12191999"/>
              <a:gd name="connsiteY2606" fmla="*/ 1418166 h 4756150"/>
              <a:gd name="connsiteX2607" fmla="*/ 12171 w 12191999"/>
              <a:gd name="connsiteY2607" fmla="*/ 1407054 h 4756150"/>
              <a:gd name="connsiteX2608" fmla="*/ 15346 w 12191999"/>
              <a:gd name="connsiteY2608" fmla="*/ 1396471 h 4756150"/>
              <a:gd name="connsiteX2609" fmla="*/ 17463 w 12191999"/>
              <a:gd name="connsiteY2609" fmla="*/ 1393296 h 4756150"/>
              <a:gd name="connsiteX2610" fmla="*/ 20109 w 12191999"/>
              <a:gd name="connsiteY2610" fmla="*/ 1390650 h 4756150"/>
              <a:gd name="connsiteX2611" fmla="*/ 23283 w 12191999"/>
              <a:gd name="connsiteY2611" fmla="*/ 1388533 h 4756150"/>
              <a:gd name="connsiteX2612" fmla="*/ 26988 w 12191999"/>
              <a:gd name="connsiteY2612" fmla="*/ 1386946 h 4756150"/>
              <a:gd name="connsiteX2613" fmla="*/ 35983 w 12191999"/>
              <a:gd name="connsiteY2613" fmla="*/ 1384300 h 4756150"/>
              <a:gd name="connsiteX2614" fmla="*/ 40217 w 12191999"/>
              <a:gd name="connsiteY2614" fmla="*/ 1382183 h 4756150"/>
              <a:gd name="connsiteX2615" fmla="*/ 43921 w 12191999"/>
              <a:gd name="connsiteY2615" fmla="*/ 1380596 h 4756150"/>
              <a:gd name="connsiteX2616" fmla="*/ 64559 w 12191999"/>
              <a:gd name="connsiteY2616" fmla="*/ 1370012 h 4756150"/>
              <a:gd name="connsiteX2617" fmla="*/ 85196 w 12191999"/>
              <a:gd name="connsiteY2617" fmla="*/ 1358371 h 4756150"/>
              <a:gd name="connsiteX2618" fmla="*/ 125942 w 12191999"/>
              <a:gd name="connsiteY2618" fmla="*/ 1335616 h 4756150"/>
              <a:gd name="connsiteX2619" fmla="*/ 166688 w 12191999"/>
              <a:gd name="connsiteY2619" fmla="*/ 1311804 h 4756150"/>
              <a:gd name="connsiteX2620" fmla="*/ 207434 w 12191999"/>
              <a:gd name="connsiteY2620" fmla="*/ 1287991 h 4756150"/>
              <a:gd name="connsiteX2621" fmla="*/ 228071 w 12191999"/>
              <a:gd name="connsiteY2621" fmla="*/ 1276350 h 4756150"/>
              <a:gd name="connsiteX2622" fmla="*/ 248708 w 12191999"/>
              <a:gd name="connsiteY2622" fmla="*/ 1265766 h 4756150"/>
              <a:gd name="connsiteX2623" fmla="*/ 269875 w 12191999"/>
              <a:gd name="connsiteY2623" fmla="*/ 1254654 h 4756150"/>
              <a:gd name="connsiteX2624" fmla="*/ 291042 w 12191999"/>
              <a:gd name="connsiteY2624" fmla="*/ 1245129 h 4756150"/>
              <a:gd name="connsiteX2625" fmla="*/ 312209 w 12191999"/>
              <a:gd name="connsiteY2625" fmla="*/ 1235604 h 4756150"/>
              <a:gd name="connsiteX2626" fmla="*/ 333904 w 12191999"/>
              <a:gd name="connsiteY2626" fmla="*/ 1227137 h 4756150"/>
              <a:gd name="connsiteX2627" fmla="*/ 356129 w 12191999"/>
              <a:gd name="connsiteY2627" fmla="*/ 1219200 h 4756150"/>
              <a:gd name="connsiteX2628" fmla="*/ 378884 w 12191999"/>
              <a:gd name="connsiteY2628" fmla="*/ 1212321 h 4756150"/>
              <a:gd name="connsiteX2629" fmla="*/ 385234 w 12191999"/>
              <a:gd name="connsiteY2629" fmla="*/ 1211262 h 4756150"/>
              <a:gd name="connsiteX2630" fmla="*/ 392113 w 12191999"/>
              <a:gd name="connsiteY2630" fmla="*/ 1209146 h 4756150"/>
              <a:gd name="connsiteX2631" fmla="*/ 398463 w 12191999"/>
              <a:gd name="connsiteY2631" fmla="*/ 1206500 h 4756150"/>
              <a:gd name="connsiteX2632" fmla="*/ 404283 w 12191999"/>
              <a:gd name="connsiteY2632" fmla="*/ 1202796 h 4756150"/>
              <a:gd name="connsiteX2633" fmla="*/ 416454 w 12191999"/>
              <a:gd name="connsiteY2633" fmla="*/ 1195916 h 4756150"/>
              <a:gd name="connsiteX2634" fmla="*/ 422275 w 12191999"/>
              <a:gd name="connsiteY2634" fmla="*/ 1192212 h 4756150"/>
              <a:gd name="connsiteX2635" fmla="*/ 428625 w 12191999"/>
              <a:gd name="connsiteY2635" fmla="*/ 1189037 h 4756150"/>
              <a:gd name="connsiteX2636" fmla="*/ 434975 w 12191999"/>
              <a:gd name="connsiteY2636" fmla="*/ 1186391 h 4756150"/>
              <a:gd name="connsiteX2637" fmla="*/ 441325 w 12191999"/>
              <a:gd name="connsiteY2637" fmla="*/ 1183746 h 4756150"/>
              <a:gd name="connsiteX2638" fmla="*/ 448204 w 12191999"/>
              <a:gd name="connsiteY2638" fmla="*/ 1182687 h 4756150"/>
              <a:gd name="connsiteX2639" fmla="*/ 451908 w 12191999"/>
              <a:gd name="connsiteY2639" fmla="*/ 1182687 h 4756150"/>
              <a:gd name="connsiteX2640" fmla="*/ 455613 w 12191999"/>
              <a:gd name="connsiteY2640" fmla="*/ 1183216 h 4756150"/>
              <a:gd name="connsiteX2641" fmla="*/ 458788 w 12191999"/>
              <a:gd name="connsiteY2641" fmla="*/ 1183746 h 4756150"/>
              <a:gd name="connsiteX2642" fmla="*/ 462492 w 12191999"/>
              <a:gd name="connsiteY2642" fmla="*/ 1185333 h 4756150"/>
              <a:gd name="connsiteX2643" fmla="*/ 466196 w 12191999"/>
              <a:gd name="connsiteY2643" fmla="*/ 1186921 h 4756150"/>
              <a:gd name="connsiteX2644" fmla="*/ 470429 w 12191999"/>
              <a:gd name="connsiteY2644" fmla="*/ 1188508 h 4756150"/>
              <a:gd name="connsiteX2645" fmla="*/ 474663 w 12191999"/>
              <a:gd name="connsiteY2645" fmla="*/ 1191154 h 4756150"/>
              <a:gd name="connsiteX2646" fmla="*/ 478896 w 12191999"/>
              <a:gd name="connsiteY2646" fmla="*/ 1193800 h 4756150"/>
              <a:gd name="connsiteX2647" fmla="*/ 482600 w 12191999"/>
              <a:gd name="connsiteY2647" fmla="*/ 1196975 h 4756150"/>
              <a:gd name="connsiteX2648" fmla="*/ 487363 w 12191999"/>
              <a:gd name="connsiteY2648" fmla="*/ 1201208 h 4756150"/>
              <a:gd name="connsiteX2649" fmla="*/ 490538 w 12191999"/>
              <a:gd name="connsiteY2649" fmla="*/ 1195916 h 4756150"/>
              <a:gd name="connsiteX2650" fmla="*/ 494242 w 12191999"/>
              <a:gd name="connsiteY2650" fmla="*/ 1191683 h 4756150"/>
              <a:gd name="connsiteX2651" fmla="*/ 497946 w 12191999"/>
              <a:gd name="connsiteY2651" fmla="*/ 1187450 h 4756150"/>
              <a:gd name="connsiteX2652" fmla="*/ 501650 w 12191999"/>
              <a:gd name="connsiteY2652" fmla="*/ 1183746 h 4756150"/>
              <a:gd name="connsiteX2653" fmla="*/ 505884 w 12191999"/>
              <a:gd name="connsiteY2653" fmla="*/ 1181100 h 4756150"/>
              <a:gd name="connsiteX2654" fmla="*/ 511175 w 12191999"/>
              <a:gd name="connsiteY2654" fmla="*/ 1178983 h 4756150"/>
              <a:gd name="connsiteX2655" fmla="*/ 515409 w 12191999"/>
              <a:gd name="connsiteY2655" fmla="*/ 1176866 h 4756150"/>
              <a:gd name="connsiteX2656" fmla="*/ 520171 w 12191999"/>
              <a:gd name="connsiteY2656" fmla="*/ 1175279 h 4756150"/>
              <a:gd name="connsiteX2657" fmla="*/ 530754 w 12191999"/>
              <a:gd name="connsiteY2657" fmla="*/ 1172633 h 4756150"/>
              <a:gd name="connsiteX2658" fmla="*/ 540279 w 12191999"/>
              <a:gd name="connsiteY2658" fmla="*/ 1170516 h 4756150"/>
              <a:gd name="connsiteX2659" fmla="*/ 550863 w 12191999"/>
              <a:gd name="connsiteY2659" fmla="*/ 1167871 h 4756150"/>
              <a:gd name="connsiteX2660" fmla="*/ 560388 w 12191999"/>
              <a:gd name="connsiteY2660" fmla="*/ 1165225 h 4756150"/>
              <a:gd name="connsiteX2661" fmla="*/ 842963 w 12191999"/>
              <a:gd name="connsiteY2661" fmla="*/ 1064154 h 4756150"/>
              <a:gd name="connsiteX2662" fmla="*/ 983721 w 12191999"/>
              <a:gd name="connsiteY2662" fmla="*/ 1014413 h 4756150"/>
              <a:gd name="connsiteX2663" fmla="*/ 1123950 w 12191999"/>
              <a:gd name="connsiteY2663" fmla="*/ 964142 h 4756150"/>
              <a:gd name="connsiteX2664" fmla="*/ 1168929 w 12191999"/>
              <a:gd name="connsiteY2664" fmla="*/ 948796 h 4756150"/>
              <a:gd name="connsiteX2665" fmla="*/ 1213379 w 12191999"/>
              <a:gd name="connsiteY2665" fmla="*/ 933979 h 4756150"/>
              <a:gd name="connsiteX2666" fmla="*/ 1257829 w 12191999"/>
              <a:gd name="connsiteY2666" fmla="*/ 919163 h 4756150"/>
              <a:gd name="connsiteX2667" fmla="*/ 1302809 w 12191999"/>
              <a:gd name="connsiteY2667" fmla="*/ 905933 h 4756150"/>
              <a:gd name="connsiteX2668" fmla="*/ 1348317 w 12191999"/>
              <a:gd name="connsiteY2668" fmla="*/ 892175 h 4756150"/>
              <a:gd name="connsiteX2669" fmla="*/ 1393296 w 12191999"/>
              <a:gd name="connsiteY2669" fmla="*/ 878946 h 4756150"/>
              <a:gd name="connsiteX2670" fmla="*/ 1483784 w 12191999"/>
              <a:gd name="connsiteY2670" fmla="*/ 853546 h 4756150"/>
              <a:gd name="connsiteX2671" fmla="*/ 1574271 w 12191999"/>
              <a:gd name="connsiteY2671" fmla="*/ 828146 h 4756150"/>
              <a:gd name="connsiteX2672" fmla="*/ 1664229 w 12191999"/>
              <a:gd name="connsiteY2672" fmla="*/ 801158 h 4756150"/>
              <a:gd name="connsiteX2673" fmla="*/ 1709738 w 12191999"/>
              <a:gd name="connsiteY2673" fmla="*/ 787929 h 4756150"/>
              <a:gd name="connsiteX2674" fmla="*/ 1754188 w 12191999"/>
              <a:gd name="connsiteY2674" fmla="*/ 773642 h 4756150"/>
              <a:gd name="connsiteX2675" fmla="*/ 1798638 w 12191999"/>
              <a:gd name="connsiteY2675" fmla="*/ 758825 h 4756150"/>
              <a:gd name="connsiteX2676" fmla="*/ 1843088 w 12191999"/>
              <a:gd name="connsiteY2676" fmla="*/ 743479 h 4756150"/>
              <a:gd name="connsiteX2677" fmla="*/ 1975909 w 12191999"/>
              <a:gd name="connsiteY2677" fmla="*/ 696383 h 4756150"/>
              <a:gd name="connsiteX2678" fmla="*/ 2042054 w 12191999"/>
              <a:gd name="connsiteY2678" fmla="*/ 673100 h 4756150"/>
              <a:gd name="connsiteX2679" fmla="*/ 2109259 w 12191999"/>
              <a:gd name="connsiteY2679" fmla="*/ 650346 h 4756150"/>
              <a:gd name="connsiteX2680" fmla="*/ 2175934 w 12191999"/>
              <a:gd name="connsiteY2680" fmla="*/ 628650 h 4756150"/>
              <a:gd name="connsiteX2681" fmla="*/ 2209800 w 12191999"/>
              <a:gd name="connsiteY2681" fmla="*/ 617537 h 4756150"/>
              <a:gd name="connsiteX2682" fmla="*/ 2243138 w 12191999"/>
              <a:gd name="connsiteY2682" fmla="*/ 608012 h 4756150"/>
              <a:gd name="connsiteX2683" fmla="*/ 2277534 w 12191999"/>
              <a:gd name="connsiteY2683" fmla="*/ 597958 h 4756150"/>
              <a:gd name="connsiteX2684" fmla="*/ 2311400 w 12191999"/>
              <a:gd name="connsiteY2684" fmla="*/ 588962 h 4756150"/>
              <a:gd name="connsiteX2685" fmla="*/ 2345796 w 12191999"/>
              <a:gd name="connsiteY2685" fmla="*/ 579967 h 4756150"/>
              <a:gd name="connsiteX2686" fmla="*/ 2379663 w 12191999"/>
              <a:gd name="connsiteY2686" fmla="*/ 572029 h 4756150"/>
              <a:gd name="connsiteX2687" fmla="*/ 2392892 w 12191999"/>
              <a:gd name="connsiteY2687" fmla="*/ 568325 h 4756150"/>
              <a:gd name="connsiteX2688" fmla="*/ 2406121 w 12191999"/>
              <a:gd name="connsiteY2688" fmla="*/ 563563 h 4756150"/>
              <a:gd name="connsiteX2689" fmla="*/ 2418821 w 12191999"/>
              <a:gd name="connsiteY2689" fmla="*/ 558800 h 4756150"/>
              <a:gd name="connsiteX2690" fmla="*/ 2431521 w 12191999"/>
              <a:gd name="connsiteY2690" fmla="*/ 553508 h 4756150"/>
              <a:gd name="connsiteX2691" fmla="*/ 2457450 w 12191999"/>
              <a:gd name="connsiteY2691" fmla="*/ 541867 h 4756150"/>
              <a:gd name="connsiteX2692" fmla="*/ 2470680 w 12191999"/>
              <a:gd name="connsiteY2692" fmla="*/ 536575 h 4756150"/>
              <a:gd name="connsiteX2693" fmla="*/ 2483908 w 12191999"/>
              <a:gd name="connsiteY2693" fmla="*/ 531813 h 4756150"/>
              <a:gd name="connsiteX2694" fmla="*/ 2497667 w 12191999"/>
              <a:gd name="connsiteY2694" fmla="*/ 527050 h 4756150"/>
              <a:gd name="connsiteX2695" fmla="*/ 2511955 w 12191999"/>
              <a:gd name="connsiteY2695" fmla="*/ 523875 h 4756150"/>
              <a:gd name="connsiteX2696" fmla="*/ 2518833 w 12191999"/>
              <a:gd name="connsiteY2696" fmla="*/ 522817 h 4756150"/>
              <a:gd name="connsiteX2697" fmla="*/ 2526242 w 12191999"/>
              <a:gd name="connsiteY2697" fmla="*/ 522288 h 4756150"/>
              <a:gd name="connsiteX2698" fmla="*/ 2533650 w 12191999"/>
              <a:gd name="connsiteY2698" fmla="*/ 521758 h 4756150"/>
              <a:gd name="connsiteX2699" fmla="*/ 2540530 w 12191999"/>
              <a:gd name="connsiteY2699" fmla="*/ 521229 h 4756150"/>
              <a:gd name="connsiteX2700" fmla="*/ 2548467 w 12191999"/>
              <a:gd name="connsiteY2700" fmla="*/ 521758 h 4756150"/>
              <a:gd name="connsiteX2701" fmla="*/ 2555875 w 12191999"/>
              <a:gd name="connsiteY2701" fmla="*/ 522288 h 4756150"/>
              <a:gd name="connsiteX2702" fmla="*/ 2563813 w 12191999"/>
              <a:gd name="connsiteY2702" fmla="*/ 523346 h 4756150"/>
              <a:gd name="connsiteX2703" fmla="*/ 2571750 w 12191999"/>
              <a:gd name="connsiteY2703" fmla="*/ 524933 h 4756150"/>
              <a:gd name="connsiteX2704" fmla="*/ 2579688 w 12191999"/>
              <a:gd name="connsiteY2704" fmla="*/ 527050 h 4756150"/>
              <a:gd name="connsiteX2705" fmla="*/ 2588155 w 12191999"/>
              <a:gd name="connsiteY2705" fmla="*/ 530225 h 4756150"/>
              <a:gd name="connsiteX2706" fmla="*/ 2596092 w 12191999"/>
              <a:gd name="connsiteY2706" fmla="*/ 533400 h 4756150"/>
              <a:gd name="connsiteX2707" fmla="*/ 2605088 w 12191999"/>
              <a:gd name="connsiteY2707" fmla="*/ 537633 h 4756150"/>
              <a:gd name="connsiteX2708" fmla="*/ 2609321 w 12191999"/>
              <a:gd name="connsiteY2708" fmla="*/ 539221 h 4756150"/>
              <a:gd name="connsiteX2709" fmla="*/ 2613555 w 12191999"/>
              <a:gd name="connsiteY2709" fmla="*/ 540279 h 4756150"/>
              <a:gd name="connsiteX2710" fmla="*/ 2618317 w 12191999"/>
              <a:gd name="connsiteY2710" fmla="*/ 540279 h 4756150"/>
              <a:gd name="connsiteX2711" fmla="*/ 2623079 w 12191999"/>
              <a:gd name="connsiteY2711" fmla="*/ 540279 h 4756150"/>
              <a:gd name="connsiteX2712" fmla="*/ 2628371 w 12191999"/>
              <a:gd name="connsiteY2712" fmla="*/ 539750 h 4756150"/>
              <a:gd name="connsiteX2713" fmla="*/ 2633663 w 12191999"/>
              <a:gd name="connsiteY2713" fmla="*/ 538163 h 4756150"/>
              <a:gd name="connsiteX2714" fmla="*/ 2638425 w 12191999"/>
              <a:gd name="connsiteY2714" fmla="*/ 536575 h 4756150"/>
              <a:gd name="connsiteX2715" fmla="*/ 2643188 w 12191999"/>
              <a:gd name="connsiteY2715" fmla="*/ 534458 h 4756150"/>
              <a:gd name="connsiteX2716" fmla="*/ 2653771 w 12191999"/>
              <a:gd name="connsiteY2716" fmla="*/ 529696 h 4756150"/>
              <a:gd name="connsiteX2717" fmla="*/ 2663296 w 12191999"/>
              <a:gd name="connsiteY2717" fmla="*/ 522817 h 4756150"/>
              <a:gd name="connsiteX2718" fmla="*/ 2672821 w 12191999"/>
              <a:gd name="connsiteY2718" fmla="*/ 516467 h 4756150"/>
              <a:gd name="connsiteX2719" fmla="*/ 2681288 w 12191999"/>
              <a:gd name="connsiteY2719" fmla="*/ 510117 h 4756150"/>
              <a:gd name="connsiteX2720" fmla="*/ 2688167 w 12191999"/>
              <a:gd name="connsiteY2720" fmla="*/ 504825 h 4756150"/>
              <a:gd name="connsiteX2721" fmla="*/ 2694517 w 12191999"/>
              <a:gd name="connsiteY2721" fmla="*/ 500592 h 4756150"/>
              <a:gd name="connsiteX2722" fmla="*/ 2700867 w 12191999"/>
              <a:gd name="connsiteY2722" fmla="*/ 496887 h 4756150"/>
              <a:gd name="connsiteX2723" fmla="*/ 2707746 w 12191999"/>
              <a:gd name="connsiteY2723" fmla="*/ 493712 h 4756150"/>
              <a:gd name="connsiteX2724" fmla="*/ 2714096 w 12191999"/>
              <a:gd name="connsiteY2724" fmla="*/ 491596 h 4756150"/>
              <a:gd name="connsiteX2725" fmla="*/ 2720975 w 12191999"/>
              <a:gd name="connsiteY2725" fmla="*/ 489479 h 4756150"/>
              <a:gd name="connsiteX2726" fmla="*/ 2728384 w 12191999"/>
              <a:gd name="connsiteY2726" fmla="*/ 487892 h 4756150"/>
              <a:gd name="connsiteX2727" fmla="*/ 2734734 w 12191999"/>
              <a:gd name="connsiteY2727" fmla="*/ 486833 h 4756150"/>
              <a:gd name="connsiteX2728" fmla="*/ 2742142 w 12191999"/>
              <a:gd name="connsiteY2728" fmla="*/ 486304 h 4756150"/>
              <a:gd name="connsiteX2729" fmla="*/ 2749550 w 12191999"/>
              <a:gd name="connsiteY2729" fmla="*/ 486304 h 4756150"/>
              <a:gd name="connsiteX2730" fmla="*/ 2756430 w 12191999"/>
              <a:gd name="connsiteY2730" fmla="*/ 486833 h 4756150"/>
              <a:gd name="connsiteX2731" fmla="*/ 2764367 w 12191999"/>
              <a:gd name="connsiteY2731" fmla="*/ 488421 h 4756150"/>
              <a:gd name="connsiteX2732" fmla="*/ 2771775 w 12191999"/>
              <a:gd name="connsiteY2732" fmla="*/ 489479 h 4756150"/>
              <a:gd name="connsiteX2733" fmla="*/ 2779184 w 12191999"/>
              <a:gd name="connsiteY2733" fmla="*/ 491596 h 4756150"/>
              <a:gd name="connsiteX2734" fmla="*/ 2787650 w 12191999"/>
              <a:gd name="connsiteY2734" fmla="*/ 493712 h 4756150"/>
              <a:gd name="connsiteX2735" fmla="*/ 2795059 w 12191999"/>
              <a:gd name="connsiteY2735" fmla="*/ 496358 h 4756150"/>
              <a:gd name="connsiteX2736" fmla="*/ 2801409 w 12191999"/>
              <a:gd name="connsiteY2736" fmla="*/ 490537 h 4756150"/>
              <a:gd name="connsiteX2737" fmla="*/ 2808817 w 12191999"/>
              <a:gd name="connsiteY2737" fmla="*/ 484717 h 4756150"/>
              <a:gd name="connsiteX2738" fmla="*/ 2815167 w 12191999"/>
              <a:gd name="connsiteY2738" fmla="*/ 479425 h 4756150"/>
              <a:gd name="connsiteX2739" fmla="*/ 2822046 w 12191999"/>
              <a:gd name="connsiteY2739" fmla="*/ 475192 h 4756150"/>
              <a:gd name="connsiteX2740" fmla="*/ 2829455 w 12191999"/>
              <a:gd name="connsiteY2740" fmla="*/ 470429 h 4756150"/>
              <a:gd name="connsiteX2741" fmla="*/ 2836334 w 12191999"/>
              <a:gd name="connsiteY2741" fmla="*/ 466196 h 4756150"/>
              <a:gd name="connsiteX2742" fmla="*/ 2851680 w 12191999"/>
              <a:gd name="connsiteY2742" fmla="*/ 458787 h 4756150"/>
              <a:gd name="connsiteX2743" fmla="*/ 2866496 w 12191999"/>
              <a:gd name="connsiteY2743" fmla="*/ 452437 h 4756150"/>
              <a:gd name="connsiteX2744" fmla="*/ 2881842 w 12191999"/>
              <a:gd name="connsiteY2744" fmla="*/ 446617 h 4756150"/>
              <a:gd name="connsiteX2745" fmla="*/ 2897717 w 12191999"/>
              <a:gd name="connsiteY2745" fmla="*/ 442383 h 4756150"/>
              <a:gd name="connsiteX2746" fmla="*/ 2914121 w 12191999"/>
              <a:gd name="connsiteY2746" fmla="*/ 438150 h 4756150"/>
              <a:gd name="connsiteX2747" fmla="*/ 2930525 w 12191999"/>
              <a:gd name="connsiteY2747" fmla="*/ 434446 h 4756150"/>
              <a:gd name="connsiteX2748" fmla="*/ 2946930 w 12191999"/>
              <a:gd name="connsiteY2748" fmla="*/ 431271 h 4756150"/>
              <a:gd name="connsiteX2749" fmla="*/ 2979209 w 12191999"/>
              <a:gd name="connsiteY2749" fmla="*/ 424392 h 4756150"/>
              <a:gd name="connsiteX2750" fmla="*/ 2995613 w 12191999"/>
              <a:gd name="connsiteY2750" fmla="*/ 421217 h 4756150"/>
              <a:gd name="connsiteX2751" fmla="*/ 3012017 w 12191999"/>
              <a:gd name="connsiteY2751" fmla="*/ 417513 h 4756150"/>
              <a:gd name="connsiteX2752" fmla="*/ 3028421 w 12191999"/>
              <a:gd name="connsiteY2752" fmla="*/ 413808 h 4756150"/>
              <a:gd name="connsiteX2753" fmla="*/ 3044296 w 12191999"/>
              <a:gd name="connsiteY2753" fmla="*/ 409046 h 4756150"/>
              <a:gd name="connsiteX2754" fmla="*/ 3088217 w 12191999"/>
              <a:gd name="connsiteY2754" fmla="*/ 395288 h 4756150"/>
              <a:gd name="connsiteX2755" fmla="*/ 3132667 w 12191999"/>
              <a:gd name="connsiteY2755" fmla="*/ 382058 h 4756150"/>
              <a:gd name="connsiteX2756" fmla="*/ 3157009 w 12191999"/>
              <a:gd name="connsiteY2756" fmla="*/ 368829 h 4756150"/>
              <a:gd name="connsiteX2757" fmla="*/ 3181879 w 12191999"/>
              <a:gd name="connsiteY2757" fmla="*/ 356129 h 4756150"/>
              <a:gd name="connsiteX2758" fmla="*/ 3207809 w 12191999"/>
              <a:gd name="connsiteY2758" fmla="*/ 344487 h 4756150"/>
              <a:gd name="connsiteX2759" fmla="*/ 3233208 w 12191999"/>
              <a:gd name="connsiteY2759" fmla="*/ 333375 h 4756150"/>
              <a:gd name="connsiteX2760" fmla="*/ 3259138 w 12191999"/>
              <a:gd name="connsiteY2760" fmla="*/ 322263 h 4756150"/>
              <a:gd name="connsiteX2761" fmla="*/ 3285596 w 12191999"/>
              <a:gd name="connsiteY2761" fmla="*/ 312738 h 4756150"/>
              <a:gd name="connsiteX2762" fmla="*/ 3311525 w 12191999"/>
              <a:gd name="connsiteY2762" fmla="*/ 302683 h 4756150"/>
              <a:gd name="connsiteX2763" fmla="*/ 3337984 w 12191999"/>
              <a:gd name="connsiteY2763" fmla="*/ 294217 h 4756150"/>
              <a:gd name="connsiteX2764" fmla="*/ 3364971 w 12191999"/>
              <a:gd name="connsiteY2764" fmla="*/ 285221 h 4756150"/>
              <a:gd name="connsiteX2765" fmla="*/ 3391430 w 12191999"/>
              <a:gd name="connsiteY2765" fmla="*/ 277283 h 4756150"/>
              <a:gd name="connsiteX2766" fmla="*/ 3418417 w 12191999"/>
              <a:gd name="connsiteY2766" fmla="*/ 269875 h 4756150"/>
              <a:gd name="connsiteX2767" fmla="*/ 3445405 w 12191999"/>
              <a:gd name="connsiteY2767" fmla="*/ 262467 h 4756150"/>
              <a:gd name="connsiteX2768" fmla="*/ 3499380 w 12191999"/>
              <a:gd name="connsiteY2768" fmla="*/ 248179 h 4756150"/>
              <a:gd name="connsiteX2769" fmla="*/ 3554413 w 12191999"/>
              <a:gd name="connsiteY2769" fmla="*/ 236008 h 4756150"/>
              <a:gd name="connsiteX2770" fmla="*/ 3586692 w 12191999"/>
              <a:gd name="connsiteY2770" fmla="*/ 229658 h 4756150"/>
              <a:gd name="connsiteX2771" fmla="*/ 3618442 w 12191999"/>
              <a:gd name="connsiteY2771" fmla="*/ 223837 h 4756150"/>
              <a:gd name="connsiteX2772" fmla="*/ 3651250 w 12191999"/>
              <a:gd name="connsiteY2772" fmla="*/ 219075 h 4756150"/>
              <a:gd name="connsiteX2773" fmla="*/ 3684059 w 12191999"/>
              <a:gd name="connsiteY2773" fmla="*/ 214842 h 4756150"/>
              <a:gd name="connsiteX2774" fmla="*/ 3716338 w 12191999"/>
              <a:gd name="connsiteY2774" fmla="*/ 211137 h 4756150"/>
              <a:gd name="connsiteX2775" fmla="*/ 3749675 w 12191999"/>
              <a:gd name="connsiteY2775" fmla="*/ 207433 h 4756150"/>
              <a:gd name="connsiteX2776" fmla="*/ 3815292 w 12191999"/>
              <a:gd name="connsiteY2776" fmla="*/ 200554 h 4756150"/>
              <a:gd name="connsiteX2777" fmla="*/ 3848629 w 12191999"/>
              <a:gd name="connsiteY2777" fmla="*/ 197379 h 4756150"/>
              <a:gd name="connsiteX2778" fmla="*/ 3881438 w 12191999"/>
              <a:gd name="connsiteY2778" fmla="*/ 193146 h 4756150"/>
              <a:gd name="connsiteX2779" fmla="*/ 3913717 w 12191999"/>
              <a:gd name="connsiteY2779" fmla="*/ 188383 h 4756150"/>
              <a:gd name="connsiteX2780" fmla="*/ 3946525 w 12191999"/>
              <a:gd name="connsiteY2780" fmla="*/ 183092 h 4756150"/>
              <a:gd name="connsiteX2781" fmla="*/ 3978275 w 12191999"/>
              <a:gd name="connsiteY2781" fmla="*/ 176742 h 4756150"/>
              <a:gd name="connsiteX2782" fmla="*/ 4010555 w 12191999"/>
              <a:gd name="connsiteY2782" fmla="*/ 169863 h 4756150"/>
              <a:gd name="connsiteX2783" fmla="*/ 4026430 w 12191999"/>
              <a:gd name="connsiteY2783" fmla="*/ 165100 h 4756150"/>
              <a:gd name="connsiteX2784" fmla="*/ 4042305 w 12191999"/>
              <a:gd name="connsiteY2784" fmla="*/ 160867 h 4756150"/>
              <a:gd name="connsiteX2785" fmla="*/ 4057650 w 12191999"/>
              <a:gd name="connsiteY2785" fmla="*/ 156104 h 4756150"/>
              <a:gd name="connsiteX2786" fmla="*/ 4073525 w 12191999"/>
              <a:gd name="connsiteY2786" fmla="*/ 150813 h 4756150"/>
              <a:gd name="connsiteX2787" fmla="*/ 4101571 w 12191999"/>
              <a:gd name="connsiteY2787" fmla="*/ 146050 h 4756150"/>
              <a:gd name="connsiteX2788" fmla="*/ 4129088 w 12191999"/>
              <a:gd name="connsiteY2788" fmla="*/ 141817 h 4756150"/>
              <a:gd name="connsiteX2789" fmla="*/ 4185180 w 12191999"/>
              <a:gd name="connsiteY2789" fmla="*/ 133879 h 4756150"/>
              <a:gd name="connsiteX2790" fmla="*/ 4212696 w 12191999"/>
              <a:gd name="connsiteY2790" fmla="*/ 129646 h 4756150"/>
              <a:gd name="connsiteX2791" fmla="*/ 4240742 w 12191999"/>
              <a:gd name="connsiteY2791" fmla="*/ 123825 h 4756150"/>
              <a:gd name="connsiteX2792" fmla="*/ 4253972 w 12191999"/>
              <a:gd name="connsiteY2792" fmla="*/ 120650 h 4756150"/>
              <a:gd name="connsiteX2793" fmla="*/ 4267729 w 12191999"/>
              <a:gd name="connsiteY2793" fmla="*/ 117475 h 4756150"/>
              <a:gd name="connsiteX2794" fmla="*/ 4281488 w 12191999"/>
              <a:gd name="connsiteY2794" fmla="*/ 113771 h 4756150"/>
              <a:gd name="connsiteX2795" fmla="*/ 4294717 w 12191999"/>
              <a:gd name="connsiteY2795" fmla="*/ 109008 h 4756150"/>
              <a:gd name="connsiteX2796" fmla="*/ 4304771 w 12191999"/>
              <a:gd name="connsiteY2796" fmla="*/ 105833 h 4756150"/>
              <a:gd name="connsiteX2797" fmla="*/ 4314297 w 12191999"/>
              <a:gd name="connsiteY2797" fmla="*/ 103717 h 4756150"/>
              <a:gd name="connsiteX2798" fmla="*/ 4324879 w 12191999"/>
              <a:gd name="connsiteY2798" fmla="*/ 101600 h 4756150"/>
              <a:gd name="connsiteX2799" fmla="*/ 4334404 w 12191999"/>
              <a:gd name="connsiteY2799" fmla="*/ 100012 h 4756150"/>
              <a:gd name="connsiteX2800" fmla="*/ 4344988 w 12191999"/>
              <a:gd name="connsiteY2800" fmla="*/ 98954 h 4756150"/>
              <a:gd name="connsiteX2801" fmla="*/ 4355042 w 12191999"/>
              <a:gd name="connsiteY2801" fmla="*/ 98425 h 4756150"/>
              <a:gd name="connsiteX2802" fmla="*/ 4375679 w 12191999"/>
              <a:gd name="connsiteY2802" fmla="*/ 97367 h 4756150"/>
              <a:gd name="connsiteX2803" fmla="*/ 4396317 w 12191999"/>
              <a:gd name="connsiteY2803" fmla="*/ 97896 h 4756150"/>
              <a:gd name="connsiteX2804" fmla="*/ 4417484 w 12191999"/>
              <a:gd name="connsiteY2804" fmla="*/ 99483 h 4756150"/>
              <a:gd name="connsiteX2805" fmla="*/ 4438650 w 12191999"/>
              <a:gd name="connsiteY2805" fmla="*/ 101071 h 4756150"/>
              <a:gd name="connsiteX2806" fmla="*/ 4460875 w 12191999"/>
              <a:gd name="connsiteY2806" fmla="*/ 103187 h 4756150"/>
              <a:gd name="connsiteX2807" fmla="*/ 4482042 w 12191999"/>
              <a:gd name="connsiteY2807" fmla="*/ 105304 h 4756150"/>
              <a:gd name="connsiteX2808" fmla="*/ 4503209 w 12191999"/>
              <a:gd name="connsiteY2808" fmla="*/ 107421 h 4756150"/>
              <a:gd name="connsiteX2809" fmla="*/ 4524904 w 12191999"/>
              <a:gd name="connsiteY2809" fmla="*/ 108479 h 4756150"/>
              <a:gd name="connsiteX2810" fmla="*/ 4546071 w 12191999"/>
              <a:gd name="connsiteY2810" fmla="*/ 109008 h 4756150"/>
              <a:gd name="connsiteX2811" fmla="*/ 4566710 w 12191999"/>
              <a:gd name="connsiteY2811" fmla="*/ 108479 h 4756150"/>
              <a:gd name="connsiteX2812" fmla="*/ 4577292 w 12191999"/>
              <a:gd name="connsiteY2812" fmla="*/ 107950 h 4756150"/>
              <a:gd name="connsiteX2813" fmla="*/ 4587875 w 12191999"/>
              <a:gd name="connsiteY2813" fmla="*/ 106892 h 4756150"/>
              <a:gd name="connsiteX2814" fmla="*/ 4597929 w 12191999"/>
              <a:gd name="connsiteY2814" fmla="*/ 105833 h 4756150"/>
              <a:gd name="connsiteX2815" fmla="*/ 4608513 w 12191999"/>
              <a:gd name="connsiteY2815" fmla="*/ 103717 h 4756150"/>
              <a:gd name="connsiteX2816" fmla="*/ 4618039 w 12191999"/>
              <a:gd name="connsiteY2816" fmla="*/ 101600 h 4756150"/>
              <a:gd name="connsiteX2817" fmla="*/ 4628621 w 12191999"/>
              <a:gd name="connsiteY2817" fmla="*/ 98425 h 4756150"/>
              <a:gd name="connsiteX2818" fmla="*/ 4636029 w 12191999"/>
              <a:gd name="connsiteY2818" fmla="*/ 96308 h 4756150"/>
              <a:gd name="connsiteX2819" fmla="*/ 4643968 w 12191999"/>
              <a:gd name="connsiteY2819" fmla="*/ 93133 h 4756150"/>
              <a:gd name="connsiteX2820" fmla="*/ 4659842 w 12191999"/>
              <a:gd name="connsiteY2820" fmla="*/ 86254 h 4756150"/>
              <a:gd name="connsiteX2821" fmla="*/ 4675717 w 12191999"/>
              <a:gd name="connsiteY2821" fmla="*/ 79904 h 4756150"/>
              <a:gd name="connsiteX2822" fmla="*/ 4684184 w 12191999"/>
              <a:gd name="connsiteY2822" fmla="*/ 77258 h 4756150"/>
              <a:gd name="connsiteX2823" fmla="*/ 4692650 w 12191999"/>
              <a:gd name="connsiteY2823" fmla="*/ 75142 h 4756150"/>
              <a:gd name="connsiteX2824" fmla="*/ 4701646 w 12191999"/>
              <a:gd name="connsiteY2824" fmla="*/ 73554 h 4756150"/>
              <a:gd name="connsiteX2825" fmla="*/ 4710642 w 12191999"/>
              <a:gd name="connsiteY2825" fmla="*/ 72496 h 4756150"/>
              <a:gd name="connsiteX2826" fmla="*/ 4719638 w 12191999"/>
              <a:gd name="connsiteY2826" fmla="*/ 73025 h 4756150"/>
              <a:gd name="connsiteX2827" fmla="*/ 4728634 w 12191999"/>
              <a:gd name="connsiteY2827" fmla="*/ 74083 h 4756150"/>
              <a:gd name="connsiteX2828" fmla="*/ 4738159 w 12191999"/>
              <a:gd name="connsiteY2828" fmla="*/ 76200 h 4756150"/>
              <a:gd name="connsiteX2829" fmla="*/ 4748214 w 12191999"/>
              <a:gd name="connsiteY2829" fmla="*/ 79375 h 4756150"/>
              <a:gd name="connsiteX2830" fmla="*/ 4752975 w 12191999"/>
              <a:gd name="connsiteY2830" fmla="*/ 82021 h 4756150"/>
              <a:gd name="connsiteX2831" fmla="*/ 4757738 w 12191999"/>
              <a:gd name="connsiteY2831" fmla="*/ 84667 h 4756150"/>
              <a:gd name="connsiteX2832" fmla="*/ 4763029 w 12191999"/>
              <a:gd name="connsiteY2832" fmla="*/ 87842 h 4756150"/>
              <a:gd name="connsiteX2833" fmla="*/ 4768321 w 12191999"/>
              <a:gd name="connsiteY2833" fmla="*/ 91546 h 4756150"/>
              <a:gd name="connsiteX2834" fmla="*/ 4768321 w 12191999"/>
              <a:gd name="connsiteY2834" fmla="*/ 92075 h 4756150"/>
              <a:gd name="connsiteX2835" fmla="*/ 4781551 w 12191999"/>
              <a:gd name="connsiteY2835" fmla="*/ 93662 h 4756150"/>
              <a:gd name="connsiteX2836" fmla="*/ 4794250 w 12191999"/>
              <a:gd name="connsiteY2836" fmla="*/ 95250 h 4756150"/>
              <a:gd name="connsiteX2837" fmla="*/ 4807480 w 12191999"/>
              <a:gd name="connsiteY2837" fmla="*/ 96308 h 4756150"/>
              <a:gd name="connsiteX2838" fmla="*/ 4820709 w 12191999"/>
              <a:gd name="connsiteY2838" fmla="*/ 96837 h 4756150"/>
              <a:gd name="connsiteX2839" fmla="*/ 4846638 w 12191999"/>
              <a:gd name="connsiteY2839" fmla="*/ 97367 h 4756150"/>
              <a:gd name="connsiteX2840" fmla="*/ 4872038 w 12191999"/>
              <a:gd name="connsiteY2840" fmla="*/ 96837 h 4756150"/>
              <a:gd name="connsiteX2841" fmla="*/ 4897438 w 12191999"/>
              <a:gd name="connsiteY2841" fmla="*/ 95250 h 4756150"/>
              <a:gd name="connsiteX2842" fmla="*/ 4922838 w 12191999"/>
              <a:gd name="connsiteY2842" fmla="*/ 93133 h 4756150"/>
              <a:gd name="connsiteX2843" fmla="*/ 4948238 w 12191999"/>
              <a:gd name="connsiteY2843" fmla="*/ 90487 h 4756150"/>
              <a:gd name="connsiteX2844" fmla="*/ 4973109 w 12191999"/>
              <a:gd name="connsiteY2844" fmla="*/ 86783 h 4756150"/>
              <a:gd name="connsiteX2845" fmla="*/ 5023379 w 12191999"/>
              <a:gd name="connsiteY2845" fmla="*/ 79904 h 4756150"/>
              <a:gd name="connsiteX2846" fmla="*/ 5048250 w 12191999"/>
              <a:gd name="connsiteY2846" fmla="*/ 76200 h 4756150"/>
              <a:gd name="connsiteX2847" fmla="*/ 5073121 w 12191999"/>
              <a:gd name="connsiteY2847" fmla="*/ 73554 h 4756150"/>
              <a:gd name="connsiteX2848" fmla="*/ 5097992 w 12191999"/>
              <a:gd name="connsiteY2848" fmla="*/ 70908 h 4756150"/>
              <a:gd name="connsiteX2849" fmla="*/ 5123922 w 12191999"/>
              <a:gd name="connsiteY2849" fmla="*/ 68263 h 4756150"/>
              <a:gd name="connsiteX2850" fmla="*/ 5149321 w 12191999"/>
              <a:gd name="connsiteY2850" fmla="*/ 67204 h 4756150"/>
              <a:gd name="connsiteX2851" fmla="*/ 5174721 w 12191999"/>
              <a:gd name="connsiteY2851" fmla="*/ 66675 h 4756150"/>
              <a:gd name="connsiteX2852" fmla="*/ 5181600 w 12191999"/>
              <a:gd name="connsiteY2852" fmla="*/ 63500 h 4756150"/>
              <a:gd name="connsiteX2853" fmla="*/ 5187421 w 12191999"/>
              <a:gd name="connsiteY2853" fmla="*/ 60854 h 4756150"/>
              <a:gd name="connsiteX2854" fmla="*/ 5193771 w 12191999"/>
              <a:gd name="connsiteY2854" fmla="*/ 58208 h 4756150"/>
              <a:gd name="connsiteX2855" fmla="*/ 5200650 w 12191999"/>
              <a:gd name="connsiteY2855" fmla="*/ 57150 h 4756150"/>
              <a:gd name="connsiteX2856" fmla="*/ 5203825 w 12191999"/>
              <a:gd name="connsiteY2856" fmla="*/ 57150 h 4756150"/>
              <a:gd name="connsiteX2857" fmla="*/ 5207000 w 12191999"/>
              <a:gd name="connsiteY2857" fmla="*/ 57150 h 4756150"/>
              <a:gd name="connsiteX2858" fmla="*/ 5210704 w 12191999"/>
              <a:gd name="connsiteY2858" fmla="*/ 57679 h 4756150"/>
              <a:gd name="connsiteX2859" fmla="*/ 5213879 w 12191999"/>
              <a:gd name="connsiteY2859" fmla="*/ 58738 h 4756150"/>
              <a:gd name="connsiteX2860" fmla="*/ 5217584 w 12191999"/>
              <a:gd name="connsiteY2860" fmla="*/ 60325 h 4756150"/>
              <a:gd name="connsiteX2861" fmla="*/ 5221288 w 12191999"/>
              <a:gd name="connsiteY2861" fmla="*/ 62971 h 4756150"/>
              <a:gd name="connsiteX2862" fmla="*/ 5224992 w 12191999"/>
              <a:gd name="connsiteY2862" fmla="*/ 65617 h 4756150"/>
              <a:gd name="connsiteX2863" fmla="*/ 5228696 w 12191999"/>
              <a:gd name="connsiteY2863" fmla="*/ 68792 h 4756150"/>
              <a:gd name="connsiteX2864" fmla="*/ 5260975 w 12191999"/>
              <a:gd name="connsiteY2864" fmla="*/ 65088 h 4756150"/>
              <a:gd name="connsiteX2865" fmla="*/ 5334529 w 12191999"/>
              <a:gd name="connsiteY2865" fmla="*/ 65617 h 4756150"/>
              <a:gd name="connsiteX2866" fmla="*/ 5342996 w 12191999"/>
              <a:gd name="connsiteY2866" fmla="*/ 61383 h 4756150"/>
              <a:gd name="connsiteX2867" fmla="*/ 5351463 w 12191999"/>
              <a:gd name="connsiteY2867" fmla="*/ 58208 h 4756150"/>
              <a:gd name="connsiteX2868" fmla="*/ 5360459 w 12191999"/>
              <a:gd name="connsiteY2868" fmla="*/ 55033 h 4756150"/>
              <a:gd name="connsiteX2869" fmla="*/ 5369454 w 12191999"/>
              <a:gd name="connsiteY2869" fmla="*/ 52388 h 4756150"/>
              <a:gd name="connsiteX2870" fmla="*/ 5378450 w 12191999"/>
              <a:gd name="connsiteY2870" fmla="*/ 50271 h 4756150"/>
              <a:gd name="connsiteX2871" fmla="*/ 5386917 w 12191999"/>
              <a:gd name="connsiteY2871" fmla="*/ 48154 h 4756150"/>
              <a:gd name="connsiteX2872" fmla="*/ 5405438 w 12191999"/>
              <a:gd name="connsiteY2872" fmla="*/ 45508 h 4756150"/>
              <a:gd name="connsiteX2873" fmla="*/ 5423960 w 12191999"/>
              <a:gd name="connsiteY2873" fmla="*/ 43392 h 4756150"/>
              <a:gd name="connsiteX2874" fmla="*/ 5442479 w 12191999"/>
              <a:gd name="connsiteY2874" fmla="*/ 42863 h 4756150"/>
              <a:gd name="connsiteX2875" fmla="*/ 5461529 w 12191999"/>
              <a:gd name="connsiteY2875" fmla="*/ 42863 h 4756150"/>
              <a:gd name="connsiteX2876" fmla="*/ 5480050 w 12191999"/>
              <a:gd name="connsiteY2876" fmla="*/ 43392 h 4756150"/>
              <a:gd name="connsiteX2877" fmla="*/ 5518150 w 12191999"/>
              <a:gd name="connsiteY2877" fmla="*/ 45508 h 4756150"/>
              <a:gd name="connsiteX2878" fmla="*/ 5555721 w 12191999"/>
              <a:gd name="connsiteY2878" fmla="*/ 47096 h 4756150"/>
              <a:gd name="connsiteX2879" fmla="*/ 5574771 w 12191999"/>
              <a:gd name="connsiteY2879" fmla="*/ 47625 h 4756150"/>
              <a:gd name="connsiteX2880" fmla="*/ 5593292 w 12191999"/>
              <a:gd name="connsiteY2880" fmla="*/ 47625 h 4756150"/>
              <a:gd name="connsiteX2881" fmla="*/ 5611813 w 12191999"/>
              <a:gd name="connsiteY2881" fmla="*/ 46567 h 4756150"/>
              <a:gd name="connsiteX2882" fmla="*/ 5630334 w 12191999"/>
              <a:gd name="connsiteY2882" fmla="*/ 44450 h 4756150"/>
              <a:gd name="connsiteX2883" fmla="*/ 5630334 w 12191999"/>
              <a:gd name="connsiteY2883" fmla="*/ 43392 h 4756150"/>
              <a:gd name="connsiteX2884" fmla="*/ 5632450 w 12191999"/>
              <a:gd name="connsiteY2884" fmla="*/ 41275 h 4756150"/>
              <a:gd name="connsiteX2885" fmla="*/ 5634567 w 12191999"/>
              <a:gd name="connsiteY2885" fmla="*/ 39688 h 4756150"/>
              <a:gd name="connsiteX2886" fmla="*/ 5636684 w 12191999"/>
              <a:gd name="connsiteY2886" fmla="*/ 39158 h 4756150"/>
              <a:gd name="connsiteX2887" fmla="*/ 5639859 w 12191999"/>
              <a:gd name="connsiteY2887" fmla="*/ 38629 h 4756150"/>
              <a:gd name="connsiteX2888" fmla="*/ 5642504 w 12191999"/>
              <a:gd name="connsiteY2888" fmla="*/ 38629 h 4756150"/>
              <a:gd name="connsiteX2889" fmla="*/ 5645150 w 12191999"/>
              <a:gd name="connsiteY2889" fmla="*/ 39158 h 4756150"/>
              <a:gd name="connsiteX2890" fmla="*/ 5647797 w 12191999"/>
              <a:gd name="connsiteY2890" fmla="*/ 40217 h 4756150"/>
              <a:gd name="connsiteX2891" fmla="*/ 5650442 w 12191999"/>
              <a:gd name="connsiteY2891" fmla="*/ 41804 h 4756150"/>
              <a:gd name="connsiteX2892" fmla="*/ 6125104 w 12191999"/>
              <a:gd name="connsiteY2892" fmla="*/ 69321 h 4756150"/>
              <a:gd name="connsiteX2893" fmla="*/ 6140979 w 12191999"/>
              <a:gd name="connsiteY2893" fmla="*/ 52917 h 4756150"/>
              <a:gd name="connsiteX2894" fmla="*/ 6148388 w 12191999"/>
              <a:gd name="connsiteY2894" fmla="*/ 44450 h 4756150"/>
              <a:gd name="connsiteX2895" fmla="*/ 6156854 w 12191999"/>
              <a:gd name="connsiteY2895" fmla="*/ 37042 h 4756150"/>
              <a:gd name="connsiteX2896" fmla="*/ 6164792 w 12191999"/>
              <a:gd name="connsiteY2896" fmla="*/ 30692 h 4756150"/>
              <a:gd name="connsiteX2897" fmla="*/ 6172729 w 12191999"/>
              <a:gd name="connsiteY2897" fmla="*/ 24342 h 4756150"/>
              <a:gd name="connsiteX2898" fmla="*/ 6181725 w 12191999"/>
              <a:gd name="connsiteY2898" fmla="*/ 20108 h 4756150"/>
              <a:gd name="connsiteX2899" fmla="*/ 6190721 w 12191999"/>
              <a:gd name="connsiteY2899" fmla="*/ 16404 h 4756150"/>
              <a:gd name="connsiteX2900" fmla="*/ 6195484 w 12191999"/>
              <a:gd name="connsiteY2900" fmla="*/ 14817 h 4756150"/>
              <a:gd name="connsiteX2901" fmla="*/ 6200246 w 12191999"/>
              <a:gd name="connsiteY2901" fmla="*/ 13758 h 4756150"/>
              <a:gd name="connsiteX2902" fmla="*/ 6205009 w 12191999"/>
              <a:gd name="connsiteY2902" fmla="*/ 13229 h 4756150"/>
              <a:gd name="connsiteX2903" fmla="*/ 6209771 w 12191999"/>
              <a:gd name="connsiteY2903" fmla="*/ 13229 h 4756150"/>
              <a:gd name="connsiteX2904" fmla="*/ 6215063 w 12191999"/>
              <a:gd name="connsiteY2904" fmla="*/ 13229 h 4756150"/>
              <a:gd name="connsiteX2905" fmla="*/ 6220354 w 12191999"/>
              <a:gd name="connsiteY2905" fmla="*/ 13758 h 4756150"/>
              <a:gd name="connsiteX2906" fmla="*/ 6225646 w 12191999"/>
              <a:gd name="connsiteY2906" fmla="*/ 14288 h 4756150"/>
              <a:gd name="connsiteX2907" fmla="*/ 6230938 w 12191999"/>
              <a:gd name="connsiteY2907" fmla="*/ 15875 h 4756150"/>
              <a:gd name="connsiteX2908" fmla="*/ 6236759 w 12191999"/>
              <a:gd name="connsiteY2908" fmla="*/ 17463 h 4756150"/>
              <a:gd name="connsiteX2909" fmla="*/ 6242050 w 12191999"/>
              <a:gd name="connsiteY2909" fmla="*/ 19579 h 4756150"/>
              <a:gd name="connsiteX2910" fmla="*/ 6247871 w 12191999"/>
              <a:gd name="connsiteY2910" fmla="*/ 22754 h 4756150"/>
              <a:gd name="connsiteX2911" fmla="*/ 6253692 w 12191999"/>
              <a:gd name="connsiteY2911" fmla="*/ 25929 h 4756150"/>
              <a:gd name="connsiteX2912" fmla="*/ 6260042 w 12191999"/>
              <a:gd name="connsiteY2912" fmla="*/ 30163 h 4756150"/>
              <a:gd name="connsiteX2913" fmla="*/ 6266392 w 12191999"/>
              <a:gd name="connsiteY2913" fmla="*/ 34396 h 4756150"/>
              <a:gd name="connsiteX2914" fmla="*/ 6272742 w 12191999"/>
              <a:gd name="connsiteY2914" fmla="*/ 39158 h 4756150"/>
              <a:gd name="connsiteX2915" fmla="*/ 6279621 w 12191999"/>
              <a:gd name="connsiteY2915" fmla="*/ 44450 h 4756150"/>
              <a:gd name="connsiteX2916" fmla="*/ 6275917 w 12191999"/>
              <a:gd name="connsiteY2916" fmla="*/ 53446 h 4756150"/>
              <a:gd name="connsiteX2917" fmla="*/ 6275917 w 12191999"/>
              <a:gd name="connsiteY2917" fmla="*/ 53975 h 4756150"/>
              <a:gd name="connsiteX2918" fmla="*/ 6276446 w 12191999"/>
              <a:gd name="connsiteY2918" fmla="*/ 53975 h 4756150"/>
              <a:gd name="connsiteX2919" fmla="*/ 6279621 w 12191999"/>
              <a:gd name="connsiteY2919" fmla="*/ 44450 h 4756150"/>
              <a:gd name="connsiteX2920" fmla="*/ 6281738 w 12191999"/>
              <a:gd name="connsiteY2920" fmla="*/ 37042 h 4756150"/>
              <a:gd name="connsiteX2921" fmla="*/ 6283854 w 12191999"/>
              <a:gd name="connsiteY2921" fmla="*/ 31221 h 4756150"/>
              <a:gd name="connsiteX2922" fmla="*/ 6286500 w 12191999"/>
              <a:gd name="connsiteY2922" fmla="*/ 24871 h 4756150"/>
              <a:gd name="connsiteX2923" fmla="*/ 6289146 w 12191999"/>
              <a:gd name="connsiteY2923" fmla="*/ 20638 h 4756150"/>
              <a:gd name="connsiteX2924" fmla="*/ 6292321 w 12191999"/>
              <a:gd name="connsiteY2924" fmla="*/ 16933 h 4756150"/>
              <a:gd name="connsiteX2925" fmla="*/ 6294967 w 12191999"/>
              <a:gd name="connsiteY2925" fmla="*/ 13758 h 4756150"/>
              <a:gd name="connsiteX2926" fmla="*/ 6299200 w 12191999"/>
              <a:gd name="connsiteY2926" fmla="*/ 11642 h 4756150"/>
              <a:gd name="connsiteX2927" fmla="*/ 6302375 w 12191999"/>
              <a:gd name="connsiteY2927" fmla="*/ 10583 h 4756150"/>
              <a:gd name="connsiteX2928" fmla="*/ 6306079 w 12191999"/>
              <a:gd name="connsiteY2928" fmla="*/ 8996 h 4756150"/>
              <a:gd name="connsiteX2929" fmla="*/ 6309254 w 12191999"/>
              <a:gd name="connsiteY2929" fmla="*/ 8467 h 4756150"/>
              <a:gd name="connsiteX2930" fmla="*/ 6312959 w 12191999"/>
              <a:gd name="connsiteY2930" fmla="*/ 8996 h 4756150"/>
              <a:gd name="connsiteX2931" fmla="*/ 6317721 w 12191999"/>
              <a:gd name="connsiteY2931" fmla="*/ 9525 h 4756150"/>
              <a:gd name="connsiteX2932" fmla="*/ 6321425 w 12191999"/>
              <a:gd name="connsiteY2932" fmla="*/ 11113 h 4756150"/>
              <a:gd name="connsiteX2933" fmla="*/ 6325129 w 12191999"/>
              <a:gd name="connsiteY2933" fmla="*/ 12171 h 4756150"/>
              <a:gd name="connsiteX2934" fmla="*/ 6333596 w 12191999"/>
              <a:gd name="connsiteY2934" fmla="*/ 15875 h 4756150"/>
              <a:gd name="connsiteX2935" fmla="*/ 6342063 w 12191999"/>
              <a:gd name="connsiteY2935" fmla="*/ 20638 h 4756150"/>
              <a:gd name="connsiteX2936" fmla="*/ 6350529 w 12191999"/>
              <a:gd name="connsiteY2936" fmla="*/ 25400 h 4756150"/>
              <a:gd name="connsiteX2937" fmla="*/ 6359525 w 12191999"/>
              <a:gd name="connsiteY2937" fmla="*/ 30692 h 4756150"/>
              <a:gd name="connsiteX2938" fmla="*/ 6367992 w 12191999"/>
              <a:gd name="connsiteY2938" fmla="*/ 34925 h 4756150"/>
              <a:gd name="connsiteX2939" fmla="*/ 6376459 w 12191999"/>
              <a:gd name="connsiteY2939" fmla="*/ 38100 h 4756150"/>
              <a:gd name="connsiteX2940" fmla="*/ 6380163 w 12191999"/>
              <a:gd name="connsiteY2940" fmla="*/ 39158 h 4756150"/>
              <a:gd name="connsiteX2941" fmla="*/ 6383867 w 12191999"/>
              <a:gd name="connsiteY2941" fmla="*/ 40217 h 4756150"/>
              <a:gd name="connsiteX2942" fmla="*/ 6387571 w 12191999"/>
              <a:gd name="connsiteY2942" fmla="*/ 40217 h 4756150"/>
              <a:gd name="connsiteX2943" fmla="*/ 6391275 w 12191999"/>
              <a:gd name="connsiteY2943" fmla="*/ 40217 h 4756150"/>
              <a:gd name="connsiteX2944" fmla="*/ 6394979 w 12191999"/>
              <a:gd name="connsiteY2944" fmla="*/ 39688 h 4756150"/>
              <a:gd name="connsiteX2945" fmla="*/ 6399213 w 12191999"/>
              <a:gd name="connsiteY2945" fmla="*/ 38629 h 4756150"/>
              <a:gd name="connsiteX2946" fmla="*/ 6407150 w 12191999"/>
              <a:gd name="connsiteY2946" fmla="*/ 31750 h 4756150"/>
              <a:gd name="connsiteX2947" fmla="*/ 6415617 w 12191999"/>
              <a:gd name="connsiteY2947" fmla="*/ 25400 h 4756150"/>
              <a:gd name="connsiteX2948" fmla="*/ 6424084 w 12191999"/>
              <a:gd name="connsiteY2948" fmla="*/ 20108 h 4756150"/>
              <a:gd name="connsiteX2949" fmla="*/ 6432550 w 12191999"/>
              <a:gd name="connsiteY2949" fmla="*/ 15875 h 4756150"/>
              <a:gd name="connsiteX2950" fmla="*/ 6441546 w 12191999"/>
              <a:gd name="connsiteY2950" fmla="*/ 12171 h 4756150"/>
              <a:gd name="connsiteX2951" fmla="*/ 6450013 w 12191999"/>
              <a:gd name="connsiteY2951" fmla="*/ 7938 h 4756150"/>
              <a:gd name="connsiteX2952" fmla="*/ 6459009 w 12191999"/>
              <a:gd name="connsiteY2952" fmla="*/ 5292 h 4756150"/>
              <a:gd name="connsiteX2953" fmla="*/ 6468004 w 12191999"/>
              <a:gd name="connsiteY2953" fmla="*/ 3175 h 4756150"/>
              <a:gd name="connsiteX2954" fmla="*/ 6477000 w 12191999"/>
              <a:gd name="connsiteY2954" fmla="*/ 1588 h 4756150"/>
              <a:gd name="connsiteX2955" fmla="*/ 6485996 w 12191999"/>
              <a:gd name="connsiteY2955" fmla="*/ 529 h 475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Lst>
            <a:rect l="l" t="t" r="r" b="b"/>
            <a:pathLst>
              <a:path w="12191999" h="4756150">
                <a:moveTo>
                  <a:pt x="366713" y="2108200"/>
                </a:moveTo>
                <a:lnTo>
                  <a:pt x="372004" y="2108200"/>
                </a:lnTo>
                <a:lnTo>
                  <a:pt x="376767" y="2109258"/>
                </a:lnTo>
                <a:lnTo>
                  <a:pt x="381529" y="2110317"/>
                </a:lnTo>
                <a:lnTo>
                  <a:pt x="386292" y="2112433"/>
                </a:lnTo>
                <a:lnTo>
                  <a:pt x="391583" y="2114550"/>
                </a:lnTo>
                <a:lnTo>
                  <a:pt x="395817" y="2117196"/>
                </a:lnTo>
                <a:lnTo>
                  <a:pt x="400579" y="2120900"/>
                </a:lnTo>
                <a:lnTo>
                  <a:pt x="409575" y="2127779"/>
                </a:lnTo>
                <a:lnTo>
                  <a:pt x="418042" y="2135188"/>
                </a:lnTo>
                <a:lnTo>
                  <a:pt x="425979" y="2144184"/>
                </a:lnTo>
                <a:lnTo>
                  <a:pt x="434446" y="2153180"/>
                </a:lnTo>
                <a:lnTo>
                  <a:pt x="437621" y="2157942"/>
                </a:lnTo>
                <a:lnTo>
                  <a:pt x="440267" y="2163234"/>
                </a:lnTo>
                <a:lnTo>
                  <a:pt x="441325" y="2167996"/>
                </a:lnTo>
                <a:lnTo>
                  <a:pt x="441325" y="2172759"/>
                </a:lnTo>
                <a:lnTo>
                  <a:pt x="440796" y="2174876"/>
                </a:lnTo>
                <a:lnTo>
                  <a:pt x="440267" y="2176992"/>
                </a:lnTo>
                <a:lnTo>
                  <a:pt x="439208" y="2178580"/>
                </a:lnTo>
                <a:lnTo>
                  <a:pt x="437621" y="2180696"/>
                </a:lnTo>
                <a:lnTo>
                  <a:pt x="436034" y="2181755"/>
                </a:lnTo>
                <a:lnTo>
                  <a:pt x="433917" y="2182813"/>
                </a:lnTo>
                <a:lnTo>
                  <a:pt x="431271" y="2182813"/>
                </a:lnTo>
                <a:lnTo>
                  <a:pt x="428096" y="2182813"/>
                </a:lnTo>
                <a:lnTo>
                  <a:pt x="418571" y="2182284"/>
                </a:lnTo>
                <a:lnTo>
                  <a:pt x="409046" y="2180696"/>
                </a:lnTo>
                <a:lnTo>
                  <a:pt x="398992" y="2178580"/>
                </a:lnTo>
                <a:lnTo>
                  <a:pt x="394759" y="2176992"/>
                </a:lnTo>
                <a:lnTo>
                  <a:pt x="389996" y="2175405"/>
                </a:lnTo>
                <a:lnTo>
                  <a:pt x="384704" y="2173817"/>
                </a:lnTo>
                <a:lnTo>
                  <a:pt x="380471" y="2171171"/>
                </a:lnTo>
                <a:lnTo>
                  <a:pt x="375709" y="2168526"/>
                </a:lnTo>
                <a:lnTo>
                  <a:pt x="371475" y="2165351"/>
                </a:lnTo>
                <a:lnTo>
                  <a:pt x="367242" y="2161646"/>
                </a:lnTo>
                <a:lnTo>
                  <a:pt x="363009" y="2156884"/>
                </a:lnTo>
                <a:lnTo>
                  <a:pt x="359304" y="2151592"/>
                </a:lnTo>
                <a:lnTo>
                  <a:pt x="355600" y="2146300"/>
                </a:lnTo>
                <a:lnTo>
                  <a:pt x="354013" y="2138892"/>
                </a:lnTo>
                <a:lnTo>
                  <a:pt x="352954" y="2133071"/>
                </a:lnTo>
                <a:lnTo>
                  <a:pt x="352425" y="2126721"/>
                </a:lnTo>
                <a:lnTo>
                  <a:pt x="352425" y="2121429"/>
                </a:lnTo>
                <a:lnTo>
                  <a:pt x="352954" y="2116138"/>
                </a:lnTo>
                <a:lnTo>
                  <a:pt x="354013" y="2114021"/>
                </a:lnTo>
                <a:lnTo>
                  <a:pt x="355071" y="2112433"/>
                </a:lnTo>
                <a:lnTo>
                  <a:pt x="356129" y="2110846"/>
                </a:lnTo>
                <a:lnTo>
                  <a:pt x="357717" y="2109788"/>
                </a:lnTo>
                <a:lnTo>
                  <a:pt x="359304" y="2109258"/>
                </a:lnTo>
                <a:lnTo>
                  <a:pt x="361421" y="2108729"/>
                </a:lnTo>
                <a:close/>
                <a:moveTo>
                  <a:pt x="6495521" y="0"/>
                </a:moveTo>
                <a:lnTo>
                  <a:pt x="6504517" y="0"/>
                </a:lnTo>
                <a:lnTo>
                  <a:pt x="6513513" y="0"/>
                </a:lnTo>
                <a:lnTo>
                  <a:pt x="6523038" y="529"/>
                </a:lnTo>
                <a:lnTo>
                  <a:pt x="6532034" y="1588"/>
                </a:lnTo>
                <a:lnTo>
                  <a:pt x="6542088" y="3175"/>
                </a:lnTo>
                <a:lnTo>
                  <a:pt x="6561138" y="6879"/>
                </a:lnTo>
                <a:lnTo>
                  <a:pt x="6580188" y="12700"/>
                </a:lnTo>
                <a:lnTo>
                  <a:pt x="6599238" y="18521"/>
                </a:lnTo>
                <a:lnTo>
                  <a:pt x="6618817" y="25400"/>
                </a:lnTo>
                <a:lnTo>
                  <a:pt x="6638396" y="33338"/>
                </a:lnTo>
                <a:lnTo>
                  <a:pt x="6657975" y="41275"/>
                </a:lnTo>
                <a:lnTo>
                  <a:pt x="6697134" y="58208"/>
                </a:lnTo>
                <a:lnTo>
                  <a:pt x="6818842" y="55563"/>
                </a:lnTo>
                <a:lnTo>
                  <a:pt x="6831013" y="51329"/>
                </a:lnTo>
                <a:lnTo>
                  <a:pt x="6843713" y="47096"/>
                </a:lnTo>
                <a:lnTo>
                  <a:pt x="6856413" y="43921"/>
                </a:lnTo>
                <a:lnTo>
                  <a:pt x="6868584" y="41275"/>
                </a:lnTo>
                <a:lnTo>
                  <a:pt x="6881813" y="38629"/>
                </a:lnTo>
                <a:lnTo>
                  <a:pt x="6895042" y="36513"/>
                </a:lnTo>
                <a:lnTo>
                  <a:pt x="6907213" y="34925"/>
                </a:lnTo>
                <a:lnTo>
                  <a:pt x="6920442" y="33867"/>
                </a:lnTo>
                <a:lnTo>
                  <a:pt x="6933671" y="33338"/>
                </a:lnTo>
                <a:lnTo>
                  <a:pt x="6946900" y="32808"/>
                </a:lnTo>
                <a:lnTo>
                  <a:pt x="6960129" y="33338"/>
                </a:lnTo>
                <a:lnTo>
                  <a:pt x="6973359" y="33867"/>
                </a:lnTo>
                <a:lnTo>
                  <a:pt x="6987117" y="34396"/>
                </a:lnTo>
                <a:lnTo>
                  <a:pt x="7000875" y="35983"/>
                </a:lnTo>
                <a:lnTo>
                  <a:pt x="7014634" y="37571"/>
                </a:lnTo>
                <a:lnTo>
                  <a:pt x="7028392" y="39688"/>
                </a:lnTo>
                <a:lnTo>
                  <a:pt x="7037388" y="38629"/>
                </a:lnTo>
                <a:lnTo>
                  <a:pt x="7046384" y="37042"/>
                </a:lnTo>
                <a:lnTo>
                  <a:pt x="7063846" y="33338"/>
                </a:lnTo>
                <a:lnTo>
                  <a:pt x="7081838" y="29104"/>
                </a:lnTo>
                <a:lnTo>
                  <a:pt x="7090834" y="27517"/>
                </a:lnTo>
                <a:lnTo>
                  <a:pt x="7099829" y="25929"/>
                </a:lnTo>
                <a:lnTo>
                  <a:pt x="7108825" y="24871"/>
                </a:lnTo>
                <a:lnTo>
                  <a:pt x="7118350" y="24342"/>
                </a:lnTo>
                <a:lnTo>
                  <a:pt x="7127346" y="24871"/>
                </a:lnTo>
                <a:lnTo>
                  <a:pt x="7136871" y="25400"/>
                </a:lnTo>
                <a:lnTo>
                  <a:pt x="7146396" y="27517"/>
                </a:lnTo>
                <a:lnTo>
                  <a:pt x="7155921" y="30692"/>
                </a:lnTo>
                <a:lnTo>
                  <a:pt x="7165975" y="34925"/>
                </a:lnTo>
                <a:lnTo>
                  <a:pt x="7176029" y="40217"/>
                </a:lnTo>
                <a:lnTo>
                  <a:pt x="7172325" y="44979"/>
                </a:lnTo>
                <a:lnTo>
                  <a:pt x="7170738" y="47625"/>
                </a:lnTo>
                <a:lnTo>
                  <a:pt x="7169679" y="50800"/>
                </a:lnTo>
                <a:lnTo>
                  <a:pt x="7173913" y="52917"/>
                </a:lnTo>
                <a:lnTo>
                  <a:pt x="7173913" y="49213"/>
                </a:lnTo>
                <a:lnTo>
                  <a:pt x="7174442" y="46038"/>
                </a:lnTo>
                <a:lnTo>
                  <a:pt x="7174971" y="42863"/>
                </a:lnTo>
                <a:lnTo>
                  <a:pt x="7176029" y="40217"/>
                </a:lnTo>
                <a:lnTo>
                  <a:pt x="7217834" y="40217"/>
                </a:lnTo>
                <a:lnTo>
                  <a:pt x="7259638" y="40217"/>
                </a:lnTo>
                <a:lnTo>
                  <a:pt x="7300913" y="39688"/>
                </a:lnTo>
                <a:lnTo>
                  <a:pt x="7342717" y="39158"/>
                </a:lnTo>
                <a:lnTo>
                  <a:pt x="7383992" y="39688"/>
                </a:lnTo>
                <a:lnTo>
                  <a:pt x="7404629" y="40746"/>
                </a:lnTo>
                <a:lnTo>
                  <a:pt x="7425796" y="41275"/>
                </a:lnTo>
                <a:lnTo>
                  <a:pt x="7446434" y="42863"/>
                </a:lnTo>
                <a:lnTo>
                  <a:pt x="7467600" y="44450"/>
                </a:lnTo>
                <a:lnTo>
                  <a:pt x="7488238" y="46567"/>
                </a:lnTo>
                <a:lnTo>
                  <a:pt x="7509404" y="50271"/>
                </a:lnTo>
                <a:lnTo>
                  <a:pt x="7535863" y="54504"/>
                </a:lnTo>
                <a:lnTo>
                  <a:pt x="7561792" y="59267"/>
                </a:lnTo>
                <a:lnTo>
                  <a:pt x="7587192" y="64029"/>
                </a:lnTo>
                <a:lnTo>
                  <a:pt x="7599892" y="66146"/>
                </a:lnTo>
                <a:lnTo>
                  <a:pt x="7612063" y="67733"/>
                </a:lnTo>
                <a:lnTo>
                  <a:pt x="7624763" y="68263"/>
                </a:lnTo>
                <a:lnTo>
                  <a:pt x="7637463" y="68792"/>
                </a:lnTo>
                <a:lnTo>
                  <a:pt x="7649634" y="68263"/>
                </a:lnTo>
                <a:lnTo>
                  <a:pt x="7661804" y="67204"/>
                </a:lnTo>
                <a:lnTo>
                  <a:pt x="7674504" y="64558"/>
                </a:lnTo>
                <a:lnTo>
                  <a:pt x="7686146" y="60854"/>
                </a:lnTo>
                <a:lnTo>
                  <a:pt x="7698317" y="56621"/>
                </a:lnTo>
                <a:lnTo>
                  <a:pt x="7704138" y="53446"/>
                </a:lnTo>
                <a:lnTo>
                  <a:pt x="7709959" y="50271"/>
                </a:lnTo>
                <a:lnTo>
                  <a:pt x="7714721" y="47625"/>
                </a:lnTo>
                <a:lnTo>
                  <a:pt x="7718954" y="45508"/>
                </a:lnTo>
                <a:lnTo>
                  <a:pt x="7723717" y="43921"/>
                </a:lnTo>
                <a:lnTo>
                  <a:pt x="7727950" y="42863"/>
                </a:lnTo>
                <a:lnTo>
                  <a:pt x="7732713" y="41804"/>
                </a:lnTo>
                <a:lnTo>
                  <a:pt x="7737475" y="41275"/>
                </a:lnTo>
                <a:lnTo>
                  <a:pt x="7746471" y="40746"/>
                </a:lnTo>
                <a:lnTo>
                  <a:pt x="7755996" y="41804"/>
                </a:lnTo>
                <a:lnTo>
                  <a:pt x="7764992" y="43921"/>
                </a:lnTo>
                <a:lnTo>
                  <a:pt x="7775046" y="46567"/>
                </a:lnTo>
                <a:lnTo>
                  <a:pt x="7784571" y="50800"/>
                </a:lnTo>
                <a:lnTo>
                  <a:pt x="7794096" y="55033"/>
                </a:lnTo>
                <a:lnTo>
                  <a:pt x="7803621" y="60325"/>
                </a:lnTo>
                <a:lnTo>
                  <a:pt x="7813675" y="65617"/>
                </a:lnTo>
                <a:lnTo>
                  <a:pt x="7822671" y="72496"/>
                </a:lnTo>
                <a:lnTo>
                  <a:pt x="7841721" y="85725"/>
                </a:lnTo>
                <a:lnTo>
                  <a:pt x="7860771" y="100542"/>
                </a:lnTo>
                <a:lnTo>
                  <a:pt x="7870296" y="97367"/>
                </a:lnTo>
                <a:lnTo>
                  <a:pt x="7880350" y="93133"/>
                </a:lnTo>
                <a:lnTo>
                  <a:pt x="7889875" y="88371"/>
                </a:lnTo>
                <a:lnTo>
                  <a:pt x="7899400" y="84137"/>
                </a:lnTo>
                <a:lnTo>
                  <a:pt x="7918450" y="75142"/>
                </a:lnTo>
                <a:lnTo>
                  <a:pt x="7927975" y="70908"/>
                </a:lnTo>
                <a:lnTo>
                  <a:pt x="7938029" y="66675"/>
                </a:lnTo>
                <a:lnTo>
                  <a:pt x="7948084" y="63500"/>
                </a:lnTo>
                <a:lnTo>
                  <a:pt x="7958138" y="61383"/>
                </a:lnTo>
                <a:lnTo>
                  <a:pt x="7968721" y="59796"/>
                </a:lnTo>
                <a:lnTo>
                  <a:pt x="7974542" y="59796"/>
                </a:lnTo>
                <a:lnTo>
                  <a:pt x="7979834" y="59796"/>
                </a:lnTo>
                <a:lnTo>
                  <a:pt x="7985125" y="60325"/>
                </a:lnTo>
                <a:lnTo>
                  <a:pt x="7990417" y="61383"/>
                </a:lnTo>
                <a:lnTo>
                  <a:pt x="7996767" y="62442"/>
                </a:lnTo>
                <a:lnTo>
                  <a:pt x="8002588" y="64029"/>
                </a:lnTo>
                <a:lnTo>
                  <a:pt x="8008409" y="66146"/>
                </a:lnTo>
                <a:lnTo>
                  <a:pt x="8014759" y="68792"/>
                </a:lnTo>
                <a:lnTo>
                  <a:pt x="8020579" y="71967"/>
                </a:lnTo>
                <a:lnTo>
                  <a:pt x="8026929" y="75671"/>
                </a:lnTo>
                <a:lnTo>
                  <a:pt x="8038042" y="73025"/>
                </a:lnTo>
                <a:lnTo>
                  <a:pt x="8048096" y="70379"/>
                </a:lnTo>
                <a:lnTo>
                  <a:pt x="8059209" y="67733"/>
                </a:lnTo>
                <a:lnTo>
                  <a:pt x="8069263" y="66146"/>
                </a:lnTo>
                <a:lnTo>
                  <a:pt x="8080375" y="64558"/>
                </a:lnTo>
                <a:lnTo>
                  <a:pt x="8090959" y="63500"/>
                </a:lnTo>
                <a:lnTo>
                  <a:pt x="8113713" y="62442"/>
                </a:lnTo>
                <a:lnTo>
                  <a:pt x="8135409" y="61913"/>
                </a:lnTo>
                <a:lnTo>
                  <a:pt x="8157634" y="62442"/>
                </a:lnTo>
                <a:lnTo>
                  <a:pt x="8179859" y="63500"/>
                </a:lnTo>
                <a:lnTo>
                  <a:pt x="8202613" y="65088"/>
                </a:lnTo>
                <a:lnTo>
                  <a:pt x="8247592" y="68263"/>
                </a:lnTo>
                <a:lnTo>
                  <a:pt x="8269817" y="70379"/>
                </a:lnTo>
                <a:lnTo>
                  <a:pt x="8292571" y="71967"/>
                </a:lnTo>
                <a:lnTo>
                  <a:pt x="8314796" y="72496"/>
                </a:lnTo>
                <a:lnTo>
                  <a:pt x="8337021" y="72496"/>
                </a:lnTo>
                <a:lnTo>
                  <a:pt x="8359246" y="71967"/>
                </a:lnTo>
                <a:lnTo>
                  <a:pt x="8380942" y="69321"/>
                </a:lnTo>
                <a:lnTo>
                  <a:pt x="8386234" y="68792"/>
                </a:lnTo>
                <a:lnTo>
                  <a:pt x="8391525" y="69321"/>
                </a:lnTo>
                <a:lnTo>
                  <a:pt x="8395758" y="70379"/>
                </a:lnTo>
                <a:lnTo>
                  <a:pt x="8399462" y="71967"/>
                </a:lnTo>
                <a:lnTo>
                  <a:pt x="8402638" y="73554"/>
                </a:lnTo>
                <a:lnTo>
                  <a:pt x="8405283" y="75671"/>
                </a:lnTo>
                <a:lnTo>
                  <a:pt x="8407929" y="78317"/>
                </a:lnTo>
                <a:lnTo>
                  <a:pt x="8410046" y="81492"/>
                </a:lnTo>
                <a:lnTo>
                  <a:pt x="8412162" y="85196"/>
                </a:lnTo>
                <a:lnTo>
                  <a:pt x="8413221" y="88900"/>
                </a:lnTo>
                <a:lnTo>
                  <a:pt x="8414808" y="97896"/>
                </a:lnTo>
                <a:lnTo>
                  <a:pt x="8415867" y="106892"/>
                </a:lnTo>
                <a:lnTo>
                  <a:pt x="8416396" y="117475"/>
                </a:lnTo>
                <a:lnTo>
                  <a:pt x="8432271" y="112183"/>
                </a:lnTo>
                <a:lnTo>
                  <a:pt x="8447617" y="105833"/>
                </a:lnTo>
                <a:lnTo>
                  <a:pt x="8479896" y="94192"/>
                </a:lnTo>
                <a:lnTo>
                  <a:pt x="8495771" y="88371"/>
                </a:lnTo>
                <a:lnTo>
                  <a:pt x="8512175" y="83608"/>
                </a:lnTo>
                <a:lnTo>
                  <a:pt x="8528050" y="79375"/>
                </a:lnTo>
                <a:lnTo>
                  <a:pt x="8544454" y="76200"/>
                </a:lnTo>
                <a:lnTo>
                  <a:pt x="8552921" y="75142"/>
                </a:lnTo>
                <a:lnTo>
                  <a:pt x="8561388" y="74613"/>
                </a:lnTo>
                <a:lnTo>
                  <a:pt x="8569325" y="74083"/>
                </a:lnTo>
                <a:lnTo>
                  <a:pt x="8578321" y="74613"/>
                </a:lnTo>
                <a:lnTo>
                  <a:pt x="8586788" y="74613"/>
                </a:lnTo>
                <a:lnTo>
                  <a:pt x="8595783" y="75671"/>
                </a:lnTo>
                <a:lnTo>
                  <a:pt x="8604250" y="77258"/>
                </a:lnTo>
                <a:lnTo>
                  <a:pt x="8613246" y="78846"/>
                </a:lnTo>
                <a:lnTo>
                  <a:pt x="8621712" y="81492"/>
                </a:lnTo>
                <a:lnTo>
                  <a:pt x="8631238" y="84667"/>
                </a:lnTo>
                <a:lnTo>
                  <a:pt x="8640233" y="87842"/>
                </a:lnTo>
                <a:lnTo>
                  <a:pt x="8649229" y="92604"/>
                </a:lnTo>
                <a:lnTo>
                  <a:pt x="8658754" y="97367"/>
                </a:lnTo>
                <a:lnTo>
                  <a:pt x="8667750" y="103187"/>
                </a:lnTo>
                <a:lnTo>
                  <a:pt x="8677804" y="109008"/>
                </a:lnTo>
                <a:lnTo>
                  <a:pt x="8687329" y="116417"/>
                </a:lnTo>
                <a:lnTo>
                  <a:pt x="8705321" y="113242"/>
                </a:lnTo>
                <a:lnTo>
                  <a:pt x="8723842" y="110596"/>
                </a:lnTo>
                <a:lnTo>
                  <a:pt x="8742362" y="107950"/>
                </a:lnTo>
                <a:lnTo>
                  <a:pt x="8760354" y="106362"/>
                </a:lnTo>
                <a:lnTo>
                  <a:pt x="8778875" y="105833"/>
                </a:lnTo>
                <a:lnTo>
                  <a:pt x="8797396" y="105304"/>
                </a:lnTo>
                <a:lnTo>
                  <a:pt x="8816446" y="105833"/>
                </a:lnTo>
                <a:lnTo>
                  <a:pt x="8834967" y="106892"/>
                </a:lnTo>
                <a:lnTo>
                  <a:pt x="8854017" y="108479"/>
                </a:lnTo>
                <a:lnTo>
                  <a:pt x="8872538" y="111654"/>
                </a:lnTo>
                <a:lnTo>
                  <a:pt x="8891588" y="114829"/>
                </a:lnTo>
                <a:lnTo>
                  <a:pt x="8910638" y="119062"/>
                </a:lnTo>
                <a:lnTo>
                  <a:pt x="8930217" y="123825"/>
                </a:lnTo>
                <a:lnTo>
                  <a:pt x="8948738" y="130704"/>
                </a:lnTo>
                <a:lnTo>
                  <a:pt x="8968317" y="137583"/>
                </a:lnTo>
                <a:lnTo>
                  <a:pt x="8987896" y="145521"/>
                </a:lnTo>
                <a:lnTo>
                  <a:pt x="8992129" y="143933"/>
                </a:lnTo>
                <a:lnTo>
                  <a:pt x="8995833" y="142346"/>
                </a:lnTo>
                <a:lnTo>
                  <a:pt x="9002712" y="138642"/>
                </a:lnTo>
                <a:lnTo>
                  <a:pt x="9009592" y="133879"/>
                </a:lnTo>
                <a:lnTo>
                  <a:pt x="9016471" y="129646"/>
                </a:lnTo>
                <a:lnTo>
                  <a:pt x="9020175" y="127529"/>
                </a:lnTo>
                <a:lnTo>
                  <a:pt x="9023879" y="125942"/>
                </a:lnTo>
                <a:lnTo>
                  <a:pt x="9027583" y="124883"/>
                </a:lnTo>
                <a:lnTo>
                  <a:pt x="9031817" y="124354"/>
                </a:lnTo>
                <a:lnTo>
                  <a:pt x="9036050" y="124883"/>
                </a:lnTo>
                <a:lnTo>
                  <a:pt x="9040283" y="125942"/>
                </a:lnTo>
                <a:lnTo>
                  <a:pt x="9045046" y="128058"/>
                </a:lnTo>
                <a:lnTo>
                  <a:pt x="9050867" y="131233"/>
                </a:lnTo>
                <a:lnTo>
                  <a:pt x="9055629" y="128588"/>
                </a:lnTo>
                <a:lnTo>
                  <a:pt x="9060392" y="127529"/>
                </a:lnTo>
                <a:lnTo>
                  <a:pt x="9065683" y="126471"/>
                </a:lnTo>
                <a:lnTo>
                  <a:pt x="9070975" y="126471"/>
                </a:lnTo>
                <a:lnTo>
                  <a:pt x="9075738" y="127000"/>
                </a:lnTo>
                <a:lnTo>
                  <a:pt x="9080500" y="128058"/>
                </a:lnTo>
                <a:lnTo>
                  <a:pt x="9085792" y="130175"/>
                </a:lnTo>
                <a:lnTo>
                  <a:pt x="9091083" y="132292"/>
                </a:lnTo>
                <a:lnTo>
                  <a:pt x="9100608" y="137054"/>
                </a:lnTo>
                <a:lnTo>
                  <a:pt x="9110662" y="142346"/>
                </a:lnTo>
                <a:lnTo>
                  <a:pt x="9130771" y="155046"/>
                </a:lnTo>
                <a:lnTo>
                  <a:pt x="9163050" y="145521"/>
                </a:lnTo>
                <a:lnTo>
                  <a:pt x="9169929" y="142346"/>
                </a:lnTo>
                <a:lnTo>
                  <a:pt x="9176279" y="140229"/>
                </a:lnTo>
                <a:lnTo>
                  <a:pt x="9182629" y="138113"/>
                </a:lnTo>
                <a:lnTo>
                  <a:pt x="9190038" y="137054"/>
                </a:lnTo>
                <a:lnTo>
                  <a:pt x="9196388" y="136525"/>
                </a:lnTo>
                <a:lnTo>
                  <a:pt x="9203267" y="135996"/>
                </a:lnTo>
                <a:lnTo>
                  <a:pt x="9210146" y="136525"/>
                </a:lnTo>
                <a:lnTo>
                  <a:pt x="9217025" y="137054"/>
                </a:lnTo>
                <a:lnTo>
                  <a:pt x="9231312" y="139171"/>
                </a:lnTo>
                <a:lnTo>
                  <a:pt x="9245600" y="142346"/>
                </a:lnTo>
                <a:lnTo>
                  <a:pt x="9259888" y="146050"/>
                </a:lnTo>
                <a:lnTo>
                  <a:pt x="9274704" y="150813"/>
                </a:lnTo>
                <a:lnTo>
                  <a:pt x="9289521" y="155046"/>
                </a:lnTo>
                <a:lnTo>
                  <a:pt x="9303808" y="158221"/>
                </a:lnTo>
                <a:lnTo>
                  <a:pt x="9318096" y="161396"/>
                </a:lnTo>
                <a:lnTo>
                  <a:pt x="9324975" y="162454"/>
                </a:lnTo>
                <a:lnTo>
                  <a:pt x="9332383" y="162983"/>
                </a:lnTo>
                <a:lnTo>
                  <a:pt x="9339262" y="163513"/>
                </a:lnTo>
                <a:lnTo>
                  <a:pt x="9346142" y="163513"/>
                </a:lnTo>
                <a:lnTo>
                  <a:pt x="9353550" y="162983"/>
                </a:lnTo>
                <a:lnTo>
                  <a:pt x="9360429" y="161925"/>
                </a:lnTo>
                <a:lnTo>
                  <a:pt x="9366779" y="160338"/>
                </a:lnTo>
                <a:lnTo>
                  <a:pt x="9374188" y="158221"/>
                </a:lnTo>
                <a:lnTo>
                  <a:pt x="9380538" y="155575"/>
                </a:lnTo>
                <a:lnTo>
                  <a:pt x="9386888" y="151871"/>
                </a:lnTo>
                <a:lnTo>
                  <a:pt x="9390592" y="150283"/>
                </a:lnTo>
                <a:lnTo>
                  <a:pt x="9393767" y="150283"/>
                </a:lnTo>
                <a:lnTo>
                  <a:pt x="9396412" y="151342"/>
                </a:lnTo>
                <a:lnTo>
                  <a:pt x="9398529" y="153458"/>
                </a:lnTo>
                <a:lnTo>
                  <a:pt x="9400646" y="156104"/>
                </a:lnTo>
                <a:lnTo>
                  <a:pt x="9402762" y="159808"/>
                </a:lnTo>
                <a:lnTo>
                  <a:pt x="9406467" y="168804"/>
                </a:lnTo>
                <a:lnTo>
                  <a:pt x="9413875" y="190500"/>
                </a:lnTo>
                <a:lnTo>
                  <a:pt x="9418108" y="200554"/>
                </a:lnTo>
                <a:lnTo>
                  <a:pt x="9420225" y="204787"/>
                </a:lnTo>
                <a:lnTo>
                  <a:pt x="9422871" y="208492"/>
                </a:lnTo>
                <a:lnTo>
                  <a:pt x="9424988" y="204258"/>
                </a:lnTo>
                <a:lnTo>
                  <a:pt x="9430279" y="205317"/>
                </a:lnTo>
                <a:lnTo>
                  <a:pt x="9433454" y="193146"/>
                </a:lnTo>
                <a:lnTo>
                  <a:pt x="9436629" y="179917"/>
                </a:lnTo>
                <a:lnTo>
                  <a:pt x="9440333" y="166688"/>
                </a:lnTo>
                <a:lnTo>
                  <a:pt x="9441921" y="160867"/>
                </a:lnTo>
                <a:lnTo>
                  <a:pt x="9444567" y="155575"/>
                </a:lnTo>
                <a:lnTo>
                  <a:pt x="9447212" y="150813"/>
                </a:lnTo>
                <a:lnTo>
                  <a:pt x="9450917" y="146579"/>
                </a:lnTo>
                <a:lnTo>
                  <a:pt x="9455150" y="143404"/>
                </a:lnTo>
                <a:lnTo>
                  <a:pt x="9457267" y="142346"/>
                </a:lnTo>
                <a:lnTo>
                  <a:pt x="9459383" y="141288"/>
                </a:lnTo>
                <a:lnTo>
                  <a:pt x="9462029" y="140758"/>
                </a:lnTo>
                <a:lnTo>
                  <a:pt x="9464675" y="140758"/>
                </a:lnTo>
                <a:lnTo>
                  <a:pt x="9467850" y="140758"/>
                </a:lnTo>
                <a:lnTo>
                  <a:pt x="9471025" y="141288"/>
                </a:lnTo>
                <a:lnTo>
                  <a:pt x="9478433" y="143404"/>
                </a:lnTo>
                <a:lnTo>
                  <a:pt x="9486371" y="147108"/>
                </a:lnTo>
                <a:lnTo>
                  <a:pt x="9491662" y="150283"/>
                </a:lnTo>
                <a:lnTo>
                  <a:pt x="9495367" y="153458"/>
                </a:lnTo>
                <a:lnTo>
                  <a:pt x="9498542" y="157163"/>
                </a:lnTo>
                <a:lnTo>
                  <a:pt x="9500129" y="160867"/>
                </a:lnTo>
                <a:lnTo>
                  <a:pt x="9501717" y="164571"/>
                </a:lnTo>
                <a:lnTo>
                  <a:pt x="9502246" y="168275"/>
                </a:lnTo>
                <a:lnTo>
                  <a:pt x="9502246" y="173038"/>
                </a:lnTo>
                <a:lnTo>
                  <a:pt x="9501717" y="177271"/>
                </a:lnTo>
                <a:lnTo>
                  <a:pt x="9499600" y="185738"/>
                </a:lnTo>
                <a:lnTo>
                  <a:pt x="9497483" y="194733"/>
                </a:lnTo>
                <a:lnTo>
                  <a:pt x="9495896" y="203200"/>
                </a:lnTo>
                <a:lnTo>
                  <a:pt x="9495367" y="207433"/>
                </a:lnTo>
                <a:lnTo>
                  <a:pt x="9495367" y="211667"/>
                </a:lnTo>
                <a:lnTo>
                  <a:pt x="9504362" y="207962"/>
                </a:lnTo>
                <a:lnTo>
                  <a:pt x="9513358" y="203729"/>
                </a:lnTo>
                <a:lnTo>
                  <a:pt x="9530821" y="195792"/>
                </a:lnTo>
                <a:lnTo>
                  <a:pt x="9547754" y="187854"/>
                </a:lnTo>
                <a:lnTo>
                  <a:pt x="9557279" y="184679"/>
                </a:lnTo>
                <a:lnTo>
                  <a:pt x="9565746" y="182033"/>
                </a:lnTo>
                <a:lnTo>
                  <a:pt x="9575271" y="179388"/>
                </a:lnTo>
                <a:lnTo>
                  <a:pt x="9584796" y="178329"/>
                </a:lnTo>
                <a:lnTo>
                  <a:pt x="9594321" y="177271"/>
                </a:lnTo>
                <a:lnTo>
                  <a:pt x="9604375" y="177800"/>
                </a:lnTo>
                <a:lnTo>
                  <a:pt x="9614429" y="179388"/>
                </a:lnTo>
                <a:lnTo>
                  <a:pt x="9625012" y="182033"/>
                </a:lnTo>
                <a:lnTo>
                  <a:pt x="9636125" y="185738"/>
                </a:lnTo>
                <a:lnTo>
                  <a:pt x="9646708" y="191558"/>
                </a:lnTo>
                <a:lnTo>
                  <a:pt x="9654646" y="196850"/>
                </a:lnTo>
                <a:lnTo>
                  <a:pt x="9662054" y="200554"/>
                </a:lnTo>
                <a:lnTo>
                  <a:pt x="9669992" y="202671"/>
                </a:lnTo>
                <a:lnTo>
                  <a:pt x="9677400" y="204258"/>
                </a:lnTo>
                <a:lnTo>
                  <a:pt x="9684279" y="205317"/>
                </a:lnTo>
                <a:lnTo>
                  <a:pt x="9692217" y="205846"/>
                </a:lnTo>
                <a:lnTo>
                  <a:pt x="9707033" y="205317"/>
                </a:lnTo>
                <a:lnTo>
                  <a:pt x="9721850" y="205317"/>
                </a:lnTo>
                <a:lnTo>
                  <a:pt x="9729788" y="205846"/>
                </a:lnTo>
                <a:lnTo>
                  <a:pt x="9737196" y="206904"/>
                </a:lnTo>
                <a:lnTo>
                  <a:pt x="9744604" y="209550"/>
                </a:lnTo>
                <a:lnTo>
                  <a:pt x="9752012" y="212196"/>
                </a:lnTo>
                <a:lnTo>
                  <a:pt x="9759421" y="216429"/>
                </a:lnTo>
                <a:lnTo>
                  <a:pt x="9766829" y="222250"/>
                </a:lnTo>
                <a:lnTo>
                  <a:pt x="9926108" y="230717"/>
                </a:lnTo>
                <a:lnTo>
                  <a:pt x="9942512" y="227012"/>
                </a:lnTo>
                <a:lnTo>
                  <a:pt x="9959446" y="224896"/>
                </a:lnTo>
                <a:lnTo>
                  <a:pt x="9976379" y="223308"/>
                </a:lnTo>
                <a:lnTo>
                  <a:pt x="9993312" y="222250"/>
                </a:lnTo>
                <a:lnTo>
                  <a:pt x="10010775" y="221721"/>
                </a:lnTo>
                <a:lnTo>
                  <a:pt x="10027708" y="221192"/>
                </a:lnTo>
                <a:lnTo>
                  <a:pt x="10062104" y="221721"/>
                </a:lnTo>
                <a:lnTo>
                  <a:pt x="10096500" y="223308"/>
                </a:lnTo>
                <a:lnTo>
                  <a:pt x="10131425" y="224896"/>
                </a:lnTo>
                <a:lnTo>
                  <a:pt x="10165821" y="225954"/>
                </a:lnTo>
                <a:lnTo>
                  <a:pt x="10200217" y="226483"/>
                </a:lnTo>
                <a:lnTo>
                  <a:pt x="10207096" y="226483"/>
                </a:lnTo>
                <a:lnTo>
                  <a:pt x="10213446" y="227542"/>
                </a:lnTo>
                <a:lnTo>
                  <a:pt x="10219796" y="229129"/>
                </a:lnTo>
                <a:lnTo>
                  <a:pt x="10225617" y="230717"/>
                </a:lnTo>
                <a:lnTo>
                  <a:pt x="10231438" y="233362"/>
                </a:lnTo>
                <a:lnTo>
                  <a:pt x="10236729" y="236008"/>
                </a:lnTo>
                <a:lnTo>
                  <a:pt x="10242021" y="239183"/>
                </a:lnTo>
                <a:lnTo>
                  <a:pt x="10246783" y="243417"/>
                </a:lnTo>
                <a:lnTo>
                  <a:pt x="10251546" y="247650"/>
                </a:lnTo>
                <a:lnTo>
                  <a:pt x="10255250" y="253471"/>
                </a:lnTo>
                <a:lnTo>
                  <a:pt x="10258954" y="259292"/>
                </a:lnTo>
                <a:lnTo>
                  <a:pt x="10262658" y="265113"/>
                </a:lnTo>
                <a:lnTo>
                  <a:pt x="10265304" y="272521"/>
                </a:lnTo>
                <a:lnTo>
                  <a:pt x="10268479" y="279929"/>
                </a:lnTo>
                <a:lnTo>
                  <a:pt x="10270596" y="288925"/>
                </a:lnTo>
                <a:lnTo>
                  <a:pt x="10272712" y="297392"/>
                </a:lnTo>
                <a:lnTo>
                  <a:pt x="10290704" y="301096"/>
                </a:lnTo>
                <a:lnTo>
                  <a:pt x="10308696" y="305858"/>
                </a:lnTo>
                <a:lnTo>
                  <a:pt x="10326688" y="311150"/>
                </a:lnTo>
                <a:lnTo>
                  <a:pt x="10344150" y="316442"/>
                </a:lnTo>
                <a:lnTo>
                  <a:pt x="10362142" y="322792"/>
                </a:lnTo>
                <a:lnTo>
                  <a:pt x="10380133" y="329671"/>
                </a:lnTo>
                <a:lnTo>
                  <a:pt x="10416117" y="343429"/>
                </a:lnTo>
                <a:lnTo>
                  <a:pt x="10451571" y="358246"/>
                </a:lnTo>
                <a:lnTo>
                  <a:pt x="10487554" y="373592"/>
                </a:lnTo>
                <a:lnTo>
                  <a:pt x="10522479" y="388408"/>
                </a:lnTo>
                <a:lnTo>
                  <a:pt x="10558462" y="401638"/>
                </a:lnTo>
                <a:lnTo>
                  <a:pt x="10564283" y="398463"/>
                </a:lnTo>
                <a:lnTo>
                  <a:pt x="10570633" y="395817"/>
                </a:lnTo>
                <a:lnTo>
                  <a:pt x="10576983" y="393700"/>
                </a:lnTo>
                <a:lnTo>
                  <a:pt x="10582804" y="391583"/>
                </a:lnTo>
                <a:lnTo>
                  <a:pt x="10589683" y="389996"/>
                </a:lnTo>
                <a:lnTo>
                  <a:pt x="10596033" y="388938"/>
                </a:lnTo>
                <a:lnTo>
                  <a:pt x="10609792" y="387350"/>
                </a:lnTo>
                <a:lnTo>
                  <a:pt x="10623021" y="386821"/>
                </a:lnTo>
                <a:lnTo>
                  <a:pt x="10637308" y="386821"/>
                </a:lnTo>
                <a:lnTo>
                  <a:pt x="10651067" y="386821"/>
                </a:lnTo>
                <a:lnTo>
                  <a:pt x="10664825" y="386292"/>
                </a:lnTo>
                <a:lnTo>
                  <a:pt x="10672233" y="386292"/>
                </a:lnTo>
                <a:lnTo>
                  <a:pt x="10678583" y="386292"/>
                </a:lnTo>
                <a:lnTo>
                  <a:pt x="10692871" y="388408"/>
                </a:lnTo>
                <a:lnTo>
                  <a:pt x="10707158" y="391054"/>
                </a:lnTo>
                <a:lnTo>
                  <a:pt x="10720917" y="394758"/>
                </a:lnTo>
                <a:lnTo>
                  <a:pt x="10750021" y="403225"/>
                </a:lnTo>
                <a:lnTo>
                  <a:pt x="10763779" y="406929"/>
                </a:lnTo>
                <a:lnTo>
                  <a:pt x="10778067" y="411163"/>
                </a:lnTo>
                <a:lnTo>
                  <a:pt x="10792883" y="414338"/>
                </a:lnTo>
                <a:lnTo>
                  <a:pt x="10807171" y="416454"/>
                </a:lnTo>
                <a:lnTo>
                  <a:pt x="10813521" y="416983"/>
                </a:lnTo>
                <a:lnTo>
                  <a:pt x="10820400" y="417513"/>
                </a:lnTo>
                <a:lnTo>
                  <a:pt x="10827808" y="417513"/>
                </a:lnTo>
                <a:lnTo>
                  <a:pt x="10834158" y="416983"/>
                </a:lnTo>
                <a:lnTo>
                  <a:pt x="10841038" y="415925"/>
                </a:lnTo>
                <a:lnTo>
                  <a:pt x="10847917" y="414338"/>
                </a:lnTo>
                <a:lnTo>
                  <a:pt x="10854796" y="412221"/>
                </a:lnTo>
                <a:lnTo>
                  <a:pt x="10861146" y="409575"/>
                </a:lnTo>
                <a:lnTo>
                  <a:pt x="10868025" y="405871"/>
                </a:lnTo>
                <a:lnTo>
                  <a:pt x="10873846" y="401638"/>
                </a:lnTo>
                <a:lnTo>
                  <a:pt x="10880196" y="397404"/>
                </a:lnTo>
                <a:lnTo>
                  <a:pt x="10887075" y="392113"/>
                </a:lnTo>
                <a:lnTo>
                  <a:pt x="10890779" y="388938"/>
                </a:lnTo>
                <a:lnTo>
                  <a:pt x="10895012" y="386292"/>
                </a:lnTo>
                <a:lnTo>
                  <a:pt x="10899246" y="385233"/>
                </a:lnTo>
                <a:lnTo>
                  <a:pt x="10904538" y="384704"/>
                </a:lnTo>
                <a:lnTo>
                  <a:pt x="10910358" y="384704"/>
                </a:lnTo>
                <a:lnTo>
                  <a:pt x="10916179" y="385233"/>
                </a:lnTo>
                <a:lnTo>
                  <a:pt x="10922000" y="386821"/>
                </a:lnTo>
                <a:lnTo>
                  <a:pt x="10928350" y="389996"/>
                </a:lnTo>
                <a:lnTo>
                  <a:pt x="10934171" y="393171"/>
                </a:lnTo>
                <a:lnTo>
                  <a:pt x="10939992" y="396875"/>
                </a:lnTo>
                <a:lnTo>
                  <a:pt x="10946342" y="401638"/>
                </a:lnTo>
                <a:lnTo>
                  <a:pt x="10951633" y="406929"/>
                </a:lnTo>
                <a:lnTo>
                  <a:pt x="10956925" y="413808"/>
                </a:lnTo>
                <a:lnTo>
                  <a:pt x="10962217" y="421217"/>
                </a:lnTo>
                <a:lnTo>
                  <a:pt x="10967508" y="429683"/>
                </a:lnTo>
                <a:lnTo>
                  <a:pt x="10971212" y="438150"/>
                </a:lnTo>
                <a:lnTo>
                  <a:pt x="11008254" y="454554"/>
                </a:lnTo>
                <a:lnTo>
                  <a:pt x="11045296" y="471487"/>
                </a:lnTo>
                <a:lnTo>
                  <a:pt x="11063288" y="478896"/>
                </a:lnTo>
                <a:lnTo>
                  <a:pt x="11081808" y="486304"/>
                </a:lnTo>
                <a:lnTo>
                  <a:pt x="11100329" y="493712"/>
                </a:lnTo>
                <a:lnTo>
                  <a:pt x="11118850" y="500063"/>
                </a:lnTo>
                <a:lnTo>
                  <a:pt x="11137371" y="505883"/>
                </a:lnTo>
                <a:lnTo>
                  <a:pt x="11156421" y="511704"/>
                </a:lnTo>
                <a:lnTo>
                  <a:pt x="11174942" y="515938"/>
                </a:lnTo>
                <a:lnTo>
                  <a:pt x="11193462" y="519113"/>
                </a:lnTo>
                <a:lnTo>
                  <a:pt x="11211983" y="521229"/>
                </a:lnTo>
                <a:lnTo>
                  <a:pt x="11230504" y="522288"/>
                </a:lnTo>
                <a:lnTo>
                  <a:pt x="11239500" y="522288"/>
                </a:lnTo>
                <a:lnTo>
                  <a:pt x="11249025" y="522288"/>
                </a:lnTo>
                <a:lnTo>
                  <a:pt x="11258021" y="521758"/>
                </a:lnTo>
                <a:lnTo>
                  <a:pt x="11267546" y="520700"/>
                </a:lnTo>
                <a:lnTo>
                  <a:pt x="11271779" y="523346"/>
                </a:lnTo>
                <a:lnTo>
                  <a:pt x="11274954" y="526521"/>
                </a:lnTo>
                <a:lnTo>
                  <a:pt x="11277071" y="530754"/>
                </a:lnTo>
                <a:lnTo>
                  <a:pt x="11278658" y="534988"/>
                </a:lnTo>
                <a:lnTo>
                  <a:pt x="11278658" y="535517"/>
                </a:lnTo>
                <a:lnTo>
                  <a:pt x="11301412" y="564092"/>
                </a:lnTo>
                <a:lnTo>
                  <a:pt x="11325225" y="592137"/>
                </a:lnTo>
                <a:lnTo>
                  <a:pt x="11372321" y="648229"/>
                </a:lnTo>
                <a:lnTo>
                  <a:pt x="11395604" y="676275"/>
                </a:lnTo>
                <a:lnTo>
                  <a:pt x="11417829" y="704321"/>
                </a:lnTo>
                <a:lnTo>
                  <a:pt x="11439525" y="733954"/>
                </a:lnTo>
                <a:lnTo>
                  <a:pt x="11450638" y="748771"/>
                </a:lnTo>
                <a:lnTo>
                  <a:pt x="11460162" y="763588"/>
                </a:lnTo>
                <a:lnTo>
                  <a:pt x="11470217" y="778933"/>
                </a:lnTo>
                <a:lnTo>
                  <a:pt x="11479212" y="794279"/>
                </a:lnTo>
                <a:lnTo>
                  <a:pt x="11488738" y="810154"/>
                </a:lnTo>
                <a:lnTo>
                  <a:pt x="11497204" y="826558"/>
                </a:lnTo>
                <a:lnTo>
                  <a:pt x="11505142" y="842433"/>
                </a:lnTo>
                <a:lnTo>
                  <a:pt x="11512550" y="859367"/>
                </a:lnTo>
                <a:lnTo>
                  <a:pt x="11519429" y="876300"/>
                </a:lnTo>
                <a:lnTo>
                  <a:pt x="11525779" y="893763"/>
                </a:lnTo>
                <a:lnTo>
                  <a:pt x="11531600" y="911754"/>
                </a:lnTo>
                <a:lnTo>
                  <a:pt x="11536362" y="930275"/>
                </a:lnTo>
                <a:lnTo>
                  <a:pt x="11540596" y="949325"/>
                </a:lnTo>
                <a:lnTo>
                  <a:pt x="11544829" y="968375"/>
                </a:lnTo>
                <a:lnTo>
                  <a:pt x="11547475" y="988483"/>
                </a:lnTo>
                <a:lnTo>
                  <a:pt x="11549062" y="1008592"/>
                </a:lnTo>
                <a:lnTo>
                  <a:pt x="11550650" y="1029758"/>
                </a:lnTo>
                <a:lnTo>
                  <a:pt x="11550650" y="1050925"/>
                </a:lnTo>
                <a:lnTo>
                  <a:pt x="11550650" y="1060979"/>
                </a:lnTo>
                <a:lnTo>
                  <a:pt x="11551708" y="1071562"/>
                </a:lnTo>
                <a:lnTo>
                  <a:pt x="11552767" y="1082146"/>
                </a:lnTo>
                <a:lnTo>
                  <a:pt x="11554883" y="1092729"/>
                </a:lnTo>
                <a:lnTo>
                  <a:pt x="11559117" y="1114425"/>
                </a:lnTo>
                <a:lnTo>
                  <a:pt x="11564938" y="1136121"/>
                </a:lnTo>
                <a:lnTo>
                  <a:pt x="11576579" y="1179512"/>
                </a:lnTo>
                <a:lnTo>
                  <a:pt x="11581871" y="1201737"/>
                </a:lnTo>
                <a:lnTo>
                  <a:pt x="11584517" y="1212850"/>
                </a:lnTo>
                <a:lnTo>
                  <a:pt x="11586633" y="1223433"/>
                </a:lnTo>
                <a:lnTo>
                  <a:pt x="11588750" y="1237721"/>
                </a:lnTo>
                <a:lnTo>
                  <a:pt x="11590338" y="1252537"/>
                </a:lnTo>
                <a:lnTo>
                  <a:pt x="11591396" y="1267354"/>
                </a:lnTo>
                <a:lnTo>
                  <a:pt x="11591396" y="1274233"/>
                </a:lnTo>
                <a:lnTo>
                  <a:pt x="11591396" y="1281112"/>
                </a:lnTo>
                <a:lnTo>
                  <a:pt x="11590338" y="1288521"/>
                </a:lnTo>
                <a:lnTo>
                  <a:pt x="11589279" y="1294871"/>
                </a:lnTo>
                <a:lnTo>
                  <a:pt x="11587692" y="1301221"/>
                </a:lnTo>
                <a:lnTo>
                  <a:pt x="11585575" y="1308100"/>
                </a:lnTo>
                <a:lnTo>
                  <a:pt x="11582400" y="1313391"/>
                </a:lnTo>
                <a:lnTo>
                  <a:pt x="11579225" y="1319212"/>
                </a:lnTo>
                <a:lnTo>
                  <a:pt x="11575521" y="1324504"/>
                </a:lnTo>
                <a:lnTo>
                  <a:pt x="11570758" y="1329266"/>
                </a:lnTo>
                <a:lnTo>
                  <a:pt x="11598804" y="1379008"/>
                </a:lnTo>
                <a:lnTo>
                  <a:pt x="11627379" y="1428750"/>
                </a:lnTo>
                <a:lnTo>
                  <a:pt x="11632671" y="1434041"/>
                </a:lnTo>
                <a:lnTo>
                  <a:pt x="11637433" y="1439333"/>
                </a:lnTo>
                <a:lnTo>
                  <a:pt x="11642196" y="1445683"/>
                </a:lnTo>
                <a:lnTo>
                  <a:pt x="11646958" y="1451504"/>
                </a:lnTo>
                <a:lnTo>
                  <a:pt x="11651192" y="1457325"/>
                </a:lnTo>
                <a:lnTo>
                  <a:pt x="11654367" y="1463675"/>
                </a:lnTo>
                <a:lnTo>
                  <a:pt x="11661246" y="1476904"/>
                </a:lnTo>
                <a:lnTo>
                  <a:pt x="11667067" y="1490662"/>
                </a:lnTo>
                <a:lnTo>
                  <a:pt x="11671829" y="1504950"/>
                </a:lnTo>
                <a:lnTo>
                  <a:pt x="11676062" y="1518708"/>
                </a:lnTo>
                <a:lnTo>
                  <a:pt x="11679767" y="1533525"/>
                </a:lnTo>
                <a:lnTo>
                  <a:pt x="11686117" y="1539875"/>
                </a:lnTo>
                <a:lnTo>
                  <a:pt x="11691408" y="1546754"/>
                </a:lnTo>
                <a:lnTo>
                  <a:pt x="11696171" y="1553104"/>
                </a:lnTo>
                <a:lnTo>
                  <a:pt x="11700404" y="1559983"/>
                </a:lnTo>
                <a:lnTo>
                  <a:pt x="11705167" y="1567921"/>
                </a:lnTo>
                <a:lnTo>
                  <a:pt x="11708871" y="1574800"/>
                </a:lnTo>
                <a:lnTo>
                  <a:pt x="11715221" y="1590675"/>
                </a:lnTo>
                <a:lnTo>
                  <a:pt x="11720512" y="1606550"/>
                </a:lnTo>
                <a:lnTo>
                  <a:pt x="11725804" y="1622425"/>
                </a:lnTo>
                <a:lnTo>
                  <a:pt x="11735329" y="1653116"/>
                </a:lnTo>
                <a:lnTo>
                  <a:pt x="11787188" y="1818216"/>
                </a:lnTo>
                <a:lnTo>
                  <a:pt x="11837988" y="1983316"/>
                </a:lnTo>
                <a:lnTo>
                  <a:pt x="11939058" y="2313517"/>
                </a:lnTo>
                <a:lnTo>
                  <a:pt x="11985625" y="2553758"/>
                </a:lnTo>
                <a:lnTo>
                  <a:pt x="11998325" y="2579688"/>
                </a:lnTo>
                <a:lnTo>
                  <a:pt x="12004675" y="2591858"/>
                </a:lnTo>
                <a:lnTo>
                  <a:pt x="12010496" y="2604558"/>
                </a:lnTo>
                <a:lnTo>
                  <a:pt x="12015258" y="2616200"/>
                </a:lnTo>
                <a:lnTo>
                  <a:pt x="12020021" y="2628900"/>
                </a:lnTo>
                <a:lnTo>
                  <a:pt x="12024254" y="2641071"/>
                </a:lnTo>
                <a:lnTo>
                  <a:pt x="12026900" y="2652713"/>
                </a:lnTo>
                <a:lnTo>
                  <a:pt x="12028488" y="2664354"/>
                </a:lnTo>
                <a:lnTo>
                  <a:pt x="12029017" y="2670175"/>
                </a:lnTo>
                <a:lnTo>
                  <a:pt x="12029017" y="2675996"/>
                </a:lnTo>
                <a:lnTo>
                  <a:pt x="12028488" y="2681817"/>
                </a:lnTo>
                <a:lnTo>
                  <a:pt x="12027958" y="2687108"/>
                </a:lnTo>
                <a:lnTo>
                  <a:pt x="12026900" y="2692929"/>
                </a:lnTo>
                <a:lnTo>
                  <a:pt x="12025312" y="2698750"/>
                </a:lnTo>
                <a:lnTo>
                  <a:pt x="12023725" y="2704042"/>
                </a:lnTo>
                <a:lnTo>
                  <a:pt x="12021079" y="2708804"/>
                </a:lnTo>
                <a:lnTo>
                  <a:pt x="12017904" y="2714096"/>
                </a:lnTo>
                <a:lnTo>
                  <a:pt x="12014729" y="2719388"/>
                </a:lnTo>
                <a:lnTo>
                  <a:pt x="12011554" y="2724679"/>
                </a:lnTo>
                <a:lnTo>
                  <a:pt x="12007321" y="2729442"/>
                </a:lnTo>
                <a:lnTo>
                  <a:pt x="12002029" y="2734204"/>
                </a:lnTo>
                <a:lnTo>
                  <a:pt x="11996738" y="2739496"/>
                </a:lnTo>
                <a:lnTo>
                  <a:pt x="11996738" y="2746904"/>
                </a:lnTo>
                <a:lnTo>
                  <a:pt x="11995150" y="2753783"/>
                </a:lnTo>
                <a:lnTo>
                  <a:pt x="11993033" y="2759604"/>
                </a:lnTo>
                <a:lnTo>
                  <a:pt x="11990388" y="2763838"/>
                </a:lnTo>
                <a:lnTo>
                  <a:pt x="11987212" y="2767542"/>
                </a:lnTo>
                <a:lnTo>
                  <a:pt x="11982979" y="2770188"/>
                </a:lnTo>
                <a:lnTo>
                  <a:pt x="11978217" y="2772833"/>
                </a:lnTo>
                <a:lnTo>
                  <a:pt x="11973454" y="2774421"/>
                </a:lnTo>
                <a:lnTo>
                  <a:pt x="11963929" y="2778654"/>
                </a:lnTo>
                <a:lnTo>
                  <a:pt x="11959167" y="2780242"/>
                </a:lnTo>
                <a:lnTo>
                  <a:pt x="11954404" y="2782358"/>
                </a:lnTo>
                <a:lnTo>
                  <a:pt x="11950171" y="2785004"/>
                </a:lnTo>
                <a:lnTo>
                  <a:pt x="11946467" y="2788179"/>
                </a:lnTo>
                <a:lnTo>
                  <a:pt x="11943292" y="2791883"/>
                </a:lnTo>
                <a:lnTo>
                  <a:pt x="11940117" y="2797175"/>
                </a:lnTo>
                <a:lnTo>
                  <a:pt x="11940646" y="2800879"/>
                </a:lnTo>
                <a:lnTo>
                  <a:pt x="11941704" y="2804583"/>
                </a:lnTo>
                <a:lnTo>
                  <a:pt x="11943292" y="2807758"/>
                </a:lnTo>
                <a:lnTo>
                  <a:pt x="11944879" y="2810404"/>
                </a:lnTo>
                <a:lnTo>
                  <a:pt x="11946467" y="2812521"/>
                </a:lnTo>
                <a:lnTo>
                  <a:pt x="11948054" y="2814108"/>
                </a:lnTo>
                <a:lnTo>
                  <a:pt x="11950171" y="2816225"/>
                </a:lnTo>
                <a:lnTo>
                  <a:pt x="11952817" y="2817283"/>
                </a:lnTo>
                <a:lnTo>
                  <a:pt x="11957579" y="2819400"/>
                </a:lnTo>
                <a:lnTo>
                  <a:pt x="11963400" y="2819929"/>
                </a:lnTo>
                <a:lnTo>
                  <a:pt x="11975042" y="2821517"/>
                </a:lnTo>
                <a:lnTo>
                  <a:pt x="11980862" y="2822575"/>
                </a:lnTo>
                <a:lnTo>
                  <a:pt x="11987212" y="2824163"/>
                </a:lnTo>
                <a:lnTo>
                  <a:pt x="11989329" y="2825221"/>
                </a:lnTo>
                <a:lnTo>
                  <a:pt x="11991975" y="2826279"/>
                </a:lnTo>
                <a:lnTo>
                  <a:pt x="11994092" y="2828396"/>
                </a:lnTo>
                <a:lnTo>
                  <a:pt x="11996208" y="2829983"/>
                </a:lnTo>
                <a:lnTo>
                  <a:pt x="11998325" y="2832629"/>
                </a:lnTo>
                <a:lnTo>
                  <a:pt x="11999912" y="2835275"/>
                </a:lnTo>
                <a:lnTo>
                  <a:pt x="12000971" y="2839508"/>
                </a:lnTo>
                <a:lnTo>
                  <a:pt x="12003088" y="2843213"/>
                </a:lnTo>
                <a:lnTo>
                  <a:pt x="12003617" y="2847446"/>
                </a:lnTo>
                <a:lnTo>
                  <a:pt x="12004146" y="2852208"/>
                </a:lnTo>
                <a:lnTo>
                  <a:pt x="12004146" y="2858558"/>
                </a:lnTo>
                <a:lnTo>
                  <a:pt x="12004146" y="2864908"/>
                </a:lnTo>
                <a:lnTo>
                  <a:pt x="12003617" y="2879196"/>
                </a:lnTo>
                <a:lnTo>
                  <a:pt x="12003617" y="2893483"/>
                </a:lnTo>
                <a:lnTo>
                  <a:pt x="12004675" y="2908829"/>
                </a:lnTo>
                <a:lnTo>
                  <a:pt x="12005733" y="2924175"/>
                </a:lnTo>
                <a:lnTo>
                  <a:pt x="12007321" y="2953808"/>
                </a:lnTo>
                <a:lnTo>
                  <a:pt x="12007850" y="2968625"/>
                </a:lnTo>
                <a:lnTo>
                  <a:pt x="12007850" y="2982913"/>
                </a:lnTo>
                <a:lnTo>
                  <a:pt x="12006792" y="2996671"/>
                </a:lnTo>
                <a:lnTo>
                  <a:pt x="12005733" y="3003021"/>
                </a:lnTo>
                <a:lnTo>
                  <a:pt x="12004675" y="3008842"/>
                </a:lnTo>
                <a:lnTo>
                  <a:pt x="12002029" y="3015721"/>
                </a:lnTo>
                <a:lnTo>
                  <a:pt x="12000442" y="3021542"/>
                </a:lnTo>
                <a:lnTo>
                  <a:pt x="11997796" y="3026833"/>
                </a:lnTo>
                <a:lnTo>
                  <a:pt x="11995150" y="3032125"/>
                </a:lnTo>
                <a:lnTo>
                  <a:pt x="11991446" y="3037417"/>
                </a:lnTo>
                <a:lnTo>
                  <a:pt x="11987742" y="3042179"/>
                </a:lnTo>
                <a:lnTo>
                  <a:pt x="11983508" y="3046413"/>
                </a:lnTo>
                <a:lnTo>
                  <a:pt x="11978217" y="3050646"/>
                </a:lnTo>
                <a:lnTo>
                  <a:pt x="11972925" y="3054350"/>
                </a:lnTo>
                <a:lnTo>
                  <a:pt x="11966575" y="3058054"/>
                </a:lnTo>
                <a:lnTo>
                  <a:pt x="11959167" y="3061229"/>
                </a:lnTo>
                <a:lnTo>
                  <a:pt x="11951758" y="3063346"/>
                </a:lnTo>
                <a:lnTo>
                  <a:pt x="11939058" y="3098271"/>
                </a:lnTo>
                <a:lnTo>
                  <a:pt x="11946996" y="3103033"/>
                </a:lnTo>
                <a:lnTo>
                  <a:pt x="11953875" y="3108325"/>
                </a:lnTo>
                <a:lnTo>
                  <a:pt x="11960225" y="3113617"/>
                </a:lnTo>
                <a:lnTo>
                  <a:pt x="11967633" y="3119438"/>
                </a:lnTo>
                <a:lnTo>
                  <a:pt x="11980333" y="3131608"/>
                </a:lnTo>
                <a:lnTo>
                  <a:pt x="11992504" y="3144838"/>
                </a:lnTo>
                <a:lnTo>
                  <a:pt x="12004675" y="3159125"/>
                </a:lnTo>
                <a:lnTo>
                  <a:pt x="12015788" y="3173413"/>
                </a:lnTo>
                <a:lnTo>
                  <a:pt x="12038542" y="3203575"/>
                </a:lnTo>
                <a:lnTo>
                  <a:pt x="12060767" y="3232679"/>
                </a:lnTo>
                <a:lnTo>
                  <a:pt x="12072408" y="3247496"/>
                </a:lnTo>
                <a:lnTo>
                  <a:pt x="12084579" y="3261254"/>
                </a:lnTo>
                <a:lnTo>
                  <a:pt x="12096221" y="3274483"/>
                </a:lnTo>
                <a:lnTo>
                  <a:pt x="12109450" y="3286125"/>
                </a:lnTo>
                <a:lnTo>
                  <a:pt x="12115800" y="3291417"/>
                </a:lnTo>
                <a:lnTo>
                  <a:pt x="12123208" y="3296708"/>
                </a:lnTo>
                <a:lnTo>
                  <a:pt x="12130088" y="3301471"/>
                </a:lnTo>
                <a:lnTo>
                  <a:pt x="12136967" y="3305704"/>
                </a:lnTo>
                <a:lnTo>
                  <a:pt x="12144375" y="3309938"/>
                </a:lnTo>
                <a:lnTo>
                  <a:pt x="12150196" y="3314171"/>
                </a:lnTo>
                <a:lnTo>
                  <a:pt x="12155488" y="3318404"/>
                </a:lnTo>
                <a:lnTo>
                  <a:pt x="12160250" y="3322638"/>
                </a:lnTo>
                <a:lnTo>
                  <a:pt x="12165012" y="3326871"/>
                </a:lnTo>
                <a:lnTo>
                  <a:pt x="12169246" y="3331633"/>
                </a:lnTo>
                <a:lnTo>
                  <a:pt x="12172950" y="3336925"/>
                </a:lnTo>
                <a:lnTo>
                  <a:pt x="12176125" y="3342217"/>
                </a:lnTo>
                <a:lnTo>
                  <a:pt x="12178771" y="3346979"/>
                </a:lnTo>
                <a:lnTo>
                  <a:pt x="12181417" y="3352800"/>
                </a:lnTo>
                <a:lnTo>
                  <a:pt x="12184062" y="3358621"/>
                </a:lnTo>
                <a:lnTo>
                  <a:pt x="12186179" y="3364442"/>
                </a:lnTo>
                <a:lnTo>
                  <a:pt x="12189354" y="3377671"/>
                </a:lnTo>
                <a:lnTo>
                  <a:pt x="12191999" y="3390895"/>
                </a:lnTo>
                <a:lnTo>
                  <a:pt x="12191999" y="3390912"/>
                </a:lnTo>
                <a:lnTo>
                  <a:pt x="12188825" y="3424767"/>
                </a:lnTo>
                <a:lnTo>
                  <a:pt x="12187767" y="3441171"/>
                </a:lnTo>
                <a:lnTo>
                  <a:pt x="12186179" y="3457575"/>
                </a:lnTo>
                <a:lnTo>
                  <a:pt x="12184062" y="3472921"/>
                </a:lnTo>
                <a:lnTo>
                  <a:pt x="12180358" y="3486679"/>
                </a:lnTo>
                <a:lnTo>
                  <a:pt x="12178771" y="3493558"/>
                </a:lnTo>
                <a:lnTo>
                  <a:pt x="12176654" y="3499908"/>
                </a:lnTo>
                <a:lnTo>
                  <a:pt x="12174538" y="3506258"/>
                </a:lnTo>
                <a:lnTo>
                  <a:pt x="12171892" y="3512079"/>
                </a:lnTo>
                <a:lnTo>
                  <a:pt x="12169246" y="3517900"/>
                </a:lnTo>
                <a:lnTo>
                  <a:pt x="12166071" y="3522663"/>
                </a:lnTo>
                <a:lnTo>
                  <a:pt x="12162367" y="3527425"/>
                </a:lnTo>
                <a:lnTo>
                  <a:pt x="12157604" y="3531658"/>
                </a:lnTo>
                <a:lnTo>
                  <a:pt x="12153371" y="3535892"/>
                </a:lnTo>
                <a:lnTo>
                  <a:pt x="12148079" y="3539596"/>
                </a:lnTo>
                <a:lnTo>
                  <a:pt x="12142788" y="3542242"/>
                </a:lnTo>
                <a:lnTo>
                  <a:pt x="12136438" y="3544888"/>
                </a:lnTo>
                <a:lnTo>
                  <a:pt x="12130088" y="3547004"/>
                </a:lnTo>
                <a:lnTo>
                  <a:pt x="12122679" y="3548063"/>
                </a:lnTo>
                <a:lnTo>
                  <a:pt x="12114742" y="3549121"/>
                </a:lnTo>
                <a:lnTo>
                  <a:pt x="12106275" y="3549650"/>
                </a:lnTo>
                <a:lnTo>
                  <a:pt x="12096750" y="3549121"/>
                </a:lnTo>
                <a:lnTo>
                  <a:pt x="12087225" y="3548592"/>
                </a:lnTo>
                <a:lnTo>
                  <a:pt x="12076642" y="3547004"/>
                </a:lnTo>
                <a:lnTo>
                  <a:pt x="12065529" y="3544888"/>
                </a:lnTo>
                <a:lnTo>
                  <a:pt x="12056533" y="3543300"/>
                </a:lnTo>
                <a:lnTo>
                  <a:pt x="12047538" y="3543300"/>
                </a:lnTo>
                <a:lnTo>
                  <a:pt x="12038542" y="3543300"/>
                </a:lnTo>
                <a:lnTo>
                  <a:pt x="12030075" y="3544358"/>
                </a:lnTo>
                <a:lnTo>
                  <a:pt x="12011554" y="3547004"/>
                </a:lnTo>
                <a:lnTo>
                  <a:pt x="12002029" y="3548592"/>
                </a:lnTo>
                <a:lnTo>
                  <a:pt x="11993033" y="3549650"/>
                </a:lnTo>
                <a:lnTo>
                  <a:pt x="11983508" y="3550179"/>
                </a:lnTo>
                <a:lnTo>
                  <a:pt x="11973454" y="3550179"/>
                </a:lnTo>
                <a:lnTo>
                  <a:pt x="11963400" y="3549121"/>
                </a:lnTo>
                <a:lnTo>
                  <a:pt x="11952817" y="3547004"/>
                </a:lnTo>
                <a:lnTo>
                  <a:pt x="11947525" y="3545417"/>
                </a:lnTo>
                <a:lnTo>
                  <a:pt x="11941704" y="3543300"/>
                </a:lnTo>
                <a:lnTo>
                  <a:pt x="11936412" y="3540654"/>
                </a:lnTo>
                <a:lnTo>
                  <a:pt x="11930592" y="3538008"/>
                </a:lnTo>
                <a:lnTo>
                  <a:pt x="11925300" y="3534833"/>
                </a:lnTo>
                <a:lnTo>
                  <a:pt x="11918950" y="3530600"/>
                </a:lnTo>
                <a:lnTo>
                  <a:pt x="11913129" y="3526367"/>
                </a:lnTo>
                <a:lnTo>
                  <a:pt x="11907308" y="3522133"/>
                </a:lnTo>
                <a:lnTo>
                  <a:pt x="11902017" y="3518429"/>
                </a:lnTo>
                <a:lnTo>
                  <a:pt x="11896725" y="3516313"/>
                </a:lnTo>
                <a:lnTo>
                  <a:pt x="11890904" y="3514725"/>
                </a:lnTo>
                <a:lnTo>
                  <a:pt x="11885083" y="3514725"/>
                </a:lnTo>
                <a:lnTo>
                  <a:pt x="11878733" y="3515254"/>
                </a:lnTo>
                <a:lnTo>
                  <a:pt x="11872912" y="3517371"/>
                </a:lnTo>
                <a:lnTo>
                  <a:pt x="11868150" y="3520546"/>
                </a:lnTo>
                <a:lnTo>
                  <a:pt x="11865504" y="3522133"/>
                </a:lnTo>
                <a:lnTo>
                  <a:pt x="11863388" y="3524250"/>
                </a:lnTo>
                <a:lnTo>
                  <a:pt x="11860742" y="3526896"/>
                </a:lnTo>
                <a:lnTo>
                  <a:pt x="11858625" y="3530071"/>
                </a:lnTo>
                <a:lnTo>
                  <a:pt x="11857038" y="3533775"/>
                </a:lnTo>
                <a:lnTo>
                  <a:pt x="11855979" y="3536950"/>
                </a:lnTo>
                <a:lnTo>
                  <a:pt x="11854921" y="3540654"/>
                </a:lnTo>
                <a:lnTo>
                  <a:pt x="11853862" y="3544888"/>
                </a:lnTo>
                <a:lnTo>
                  <a:pt x="11853333" y="3549121"/>
                </a:lnTo>
                <a:lnTo>
                  <a:pt x="11852804" y="3554413"/>
                </a:lnTo>
                <a:lnTo>
                  <a:pt x="11853333" y="3559175"/>
                </a:lnTo>
                <a:lnTo>
                  <a:pt x="11853862" y="3564467"/>
                </a:lnTo>
                <a:lnTo>
                  <a:pt x="11854392" y="3570288"/>
                </a:lnTo>
                <a:lnTo>
                  <a:pt x="11855979" y="3576638"/>
                </a:lnTo>
                <a:lnTo>
                  <a:pt x="11857567" y="3582988"/>
                </a:lnTo>
                <a:lnTo>
                  <a:pt x="11859683" y="3589867"/>
                </a:lnTo>
                <a:lnTo>
                  <a:pt x="11862329" y="3597275"/>
                </a:lnTo>
                <a:lnTo>
                  <a:pt x="11866033" y="3604683"/>
                </a:lnTo>
                <a:lnTo>
                  <a:pt x="11868679" y="3611033"/>
                </a:lnTo>
                <a:lnTo>
                  <a:pt x="11871325" y="3618442"/>
                </a:lnTo>
                <a:lnTo>
                  <a:pt x="11873442" y="3625850"/>
                </a:lnTo>
                <a:lnTo>
                  <a:pt x="11875558" y="3633788"/>
                </a:lnTo>
                <a:lnTo>
                  <a:pt x="11877146" y="3641725"/>
                </a:lnTo>
                <a:lnTo>
                  <a:pt x="11878204" y="3649663"/>
                </a:lnTo>
                <a:lnTo>
                  <a:pt x="11878733" y="3658129"/>
                </a:lnTo>
                <a:lnTo>
                  <a:pt x="11878733" y="3666067"/>
                </a:lnTo>
                <a:lnTo>
                  <a:pt x="11878204" y="3674533"/>
                </a:lnTo>
                <a:lnTo>
                  <a:pt x="11877146" y="3681413"/>
                </a:lnTo>
                <a:lnTo>
                  <a:pt x="11875029" y="3688292"/>
                </a:lnTo>
                <a:lnTo>
                  <a:pt x="11872383" y="3694642"/>
                </a:lnTo>
                <a:lnTo>
                  <a:pt x="11870267" y="3697288"/>
                </a:lnTo>
                <a:lnTo>
                  <a:pt x="11868679" y="3699404"/>
                </a:lnTo>
                <a:lnTo>
                  <a:pt x="11866033" y="3702050"/>
                </a:lnTo>
                <a:lnTo>
                  <a:pt x="11863917" y="3703638"/>
                </a:lnTo>
                <a:lnTo>
                  <a:pt x="11860212" y="3705225"/>
                </a:lnTo>
                <a:lnTo>
                  <a:pt x="11857567" y="3706813"/>
                </a:lnTo>
                <a:lnTo>
                  <a:pt x="11853862" y="3707871"/>
                </a:lnTo>
                <a:lnTo>
                  <a:pt x="11850688" y="3708929"/>
                </a:lnTo>
                <a:lnTo>
                  <a:pt x="11845396" y="3709458"/>
                </a:lnTo>
                <a:lnTo>
                  <a:pt x="11840633" y="3709458"/>
                </a:lnTo>
                <a:lnTo>
                  <a:pt x="11835871" y="3709458"/>
                </a:lnTo>
                <a:lnTo>
                  <a:pt x="11832167" y="3708929"/>
                </a:lnTo>
                <a:lnTo>
                  <a:pt x="11827933" y="3708400"/>
                </a:lnTo>
                <a:lnTo>
                  <a:pt x="11824758" y="3706813"/>
                </a:lnTo>
                <a:lnTo>
                  <a:pt x="11821054" y="3705754"/>
                </a:lnTo>
                <a:lnTo>
                  <a:pt x="11817879" y="3703638"/>
                </a:lnTo>
                <a:lnTo>
                  <a:pt x="11814704" y="3701521"/>
                </a:lnTo>
                <a:lnTo>
                  <a:pt x="11812058" y="3699404"/>
                </a:lnTo>
                <a:lnTo>
                  <a:pt x="11807825" y="3694113"/>
                </a:lnTo>
                <a:lnTo>
                  <a:pt x="11803592" y="3687233"/>
                </a:lnTo>
                <a:lnTo>
                  <a:pt x="11799888" y="3679825"/>
                </a:lnTo>
                <a:lnTo>
                  <a:pt x="11797242" y="3672417"/>
                </a:lnTo>
                <a:lnTo>
                  <a:pt x="11794596" y="3663950"/>
                </a:lnTo>
                <a:lnTo>
                  <a:pt x="11793008" y="3655483"/>
                </a:lnTo>
                <a:lnTo>
                  <a:pt x="11790892" y="3645958"/>
                </a:lnTo>
                <a:lnTo>
                  <a:pt x="11787717" y="3627967"/>
                </a:lnTo>
                <a:lnTo>
                  <a:pt x="11784542" y="3610504"/>
                </a:lnTo>
                <a:lnTo>
                  <a:pt x="11783483" y="3605213"/>
                </a:lnTo>
                <a:lnTo>
                  <a:pt x="11780838" y="3599921"/>
                </a:lnTo>
                <a:lnTo>
                  <a:pt x="11776075" y="3589338"/>
                </a:lnTo>
                <a:lnTo>
                  <a:pt x="11779250" y="3582988"/>
                </a:lnTo>
                <a:lnTo>
                  <a:pt x="11778721" y="3582458"/>
                </a:lnTo>
                <a:lnTo>
                  <a:pt x="11776075" y="3589338"/>
                </a:lnTo>
                <a:lnTo>
                  <a:pt x="11773429" y="3594629"/>
                </a:lnTo>
                <a:lnTo>
                  <a:pt x="11770254" y="3599392"/>
                </a:lnTo>
                <a:lnTo>
                  <a:pt x="11768138" y="3604154"/>
                </a:lnTo>
                <a:lnTo>
                  <a:pt x="11766021" y="3609446"/>
                </a:lnTo>
                <a:lnTo>
                  <a:pt x="11764433" y="3614738"/>
                </a:lnTo>
                <a:lnTo>
                  <a:pt x="11762317" y="3620029"/>
                </a:lnTo>
                <a:lnTo>
                  <a:pt x="11761258" y="3625850"/>
                </a:lnTo>
                <a:lnTo>
                  <a:pt x="11760729" y="3631142"/>
                </a:lnTo>
                <a:lnTo>
                  <a:pt x="11760200" y="3637492"/>
                </a:lnTo>
                <a:lnTo>
                  <a:pt x="11760200" y="3642783"/>
                </a:lnTo>
                <a:lnTo>
                  <a:pt x="11761258" y="3654954"/>
                </a:lnTo>
                <a:lnTo>
                  <a:pt x="11763904" y="3666067"/>
                </a:lnTo>
                <a:lnTo>
                  <a:pt x="11767079" y="3678238"/>
                </a:lnTo>
                <a:lnTo>
                  <a:pt x="11771842" y="3689350"/>
                </a:lnTo>
                <a:lnTo>
                  <a:pt x="11777662" y="3700463"/>
                </a:lnTo>
                <a:lnTo>
                  <a:pt x="11785071" y="3711046"/>
                </a:lnTo>
                <a:lnTo>
                  <a:pt x="11793008" y="3721629"/>
                </a:lnTo>
                <a:lnTo>
                  <a:pt x="11801475" y="3731683"/>
                </a:lnTo>
                <a:lnTo>
                  <a:pt x="11812058" y="3740150"/>
                </a:lnTo>
                <a:lnTo>
                  <a:pt x="11817350" y="3744383"/>
                </a:lnTo>
                <a:lnTo>
                  <a:pt x="11823700" y="3748088"/>
                </a:lnTo>
                <a:lnTo>
                  <a:pt x="11829521" y="3752321"/>
                </a:lnTo>
                <a:lnTo>
                  <a:pt x="11835342" y="3755496"/>
                </a:lnTo>
                <a:lnTo>
                  <a:pt x="11846454" y="3760258"/>
                </a:lnTo>
                <a:lnTo>
                  <a:pt x="11857038" y="3763963"/>
                </a:lnTo>
                <a:lnTo>
                  <a:pt x="11868150" y="3767138"/>
                </a:lnTo>
                <a:lnTo>
                  <a:pt x="11879262" y="3770313"/>
                </a:lnTo>
                <a:lnTo>
                  <a:pt x="11890375" y="3774017"/>
                </a:lnTo>
                <a:lnTo>
                  <a:pt x="11900958" y="3777721"/>
                </a:lnTo>
                <a:lnTo>
                  <a:pt x="11912071" y="3781954"/>
                </a:lnTo>
                <a:lnTo>
                  <a:pt x="11916833" y="3784600"/>
                </a:lnTo>
                <a:lnTo>
                  <a:pt x="11922125" y="3787775"/>
                </a:lnTo>
                <a:lnTo>
                  <a:pt x="11929004" y="3792538"/>
                </a:lnTo>
                <a:lnTo>
                  <a:pt x="11934825" y="3796771"/>
                </a:lnTo>
                <a:lnTo>
                  <a:pt x="11940117" y="3802063"/>
                </a:lnTo>
                <a:lnTo>
                  <a:pt x="11945408" y="3807354"/>
                </a:lnTo>
                <a:lnTo>
                  <a:pt x="11949642" y="3813175"/>
                </a:lnTo>
                <a:lnTo>
                  <a:pt x="11952817" y="3818996"/>
                </a:lnTo>
                <a:lnTo>
                  <a:pt x="11955992" y="3824817"/>
                </a:lnTo>
                <a:lnTo>
                  <a:pt x="11958108" y="3831696"/>
                </a:lnTo>
                <a:lnTo>
                  <a:pt x="11959696" y="3838046"/>
                </a:lnTo>
                <a:lnTo>
                  <a:pt x="11960754" y="3844396"/>
                </a:lnTo>
                <a:lnTo>
                  <a:pt x="11961283" y="3851804"/>
                </a:lnTo>
                <a:lnTo>
                  <a:pt x="11961283" y="3858154"/>
                </a:lnTo>
                <a:lnTo>
                  <a:pt x="11960754" y="3865563"/>
                </a:lnTo>
                <a:lnTo>
                  <a:pt x="11959167" y="3872971"/>
                </a:lnTo>
                <a:lnTo>
                  <a:pt x="11957579" y="3879850"/>
                </a:lnTo>
                <a:lnTo>
                  <a:pt x="11954933" y="3887258"/>
                </a:lnTo>
                <a:lnTo>
                  <a:pt x="11950700" y="3892021"/>
                </a:lnTo>
                <a:lnTo>
                  <a:pt x="11946996" y="3896254"/>
                </a:lnTo>
                <a:lnTo>
                  <a:pt x="11939058" y="3905250"/>
                </a:lnTo>
                <a:lnTo>
                  <a:pt x="11925300" y="3924829"/>
                </a:lnTo>
                <a:lnTo>
                  <a:pt x="11917362" y="3934354"/>
                </a:lnTo>
                <a:lnTo>
                  <a:pt x="11913129" y="3938588"/>
                </a:lnTo>
                <a:lnTo>
                  <a:pt x="11908896" y="3942292"/>
                </a:lnTo>
                <a:lnTo>
                  <a:pt x="11904662" y="3945467"/>
                </a:lnTo>
                <a:lnTo>
                  <a:pt x="11898842" y="3948642"/>
                </a:lnTo>
                <a:lnTo>
                  <a:pt x="11894079" y="3951288"/>
                </a:lnTo>
                <a:lnTo>
                  <a:pt x="11888258" y="3953404"/>
                </a:lnTo>
                <a:lnTo>
                  <a:pt x="11885612" y="3956050"/>
                </a:lnTo>
                <a:lnTo>
                  <a:pt x="11882438" y="3957638"/>
                </a:lnTo>
                <a:lnTo>
                  <a:pt x="11879262" y="3959225"/>
                </a:lnTo>
                <a:lnTo>
                  <a:pt x="11876088" y="3960813"/>
                </a:lnTo>
                <a:lnTo>
                  <a:pt x="11836929" y="3981450"/>
                </a:lnTo>
                <a:lnTo>
                  <a:pt x="11797242" y="4001558"/>
                </a:lnTo>
                <a:lnTo>
                  <a:pt x="11757025" y="4021138"/>
                </a:lnTo>
                <a:lnTo>
                  <a:pt x="11716808" y="4039658"/>
                </a:lnTo>
                <a:lnTo>
                  <a:pt x="11696171" y="4048125"/>
                </a:lnTo>
                <a:lnTo>
                  <a:pt x="11676062" y="4057121"/>
                </a:lnTo>
                <a:lnTo>
                  <a:pt x="11655425" y="4065058"/>
                </a:lnTo>
                <a:lnTo>
                  <a:pt x="11634258" y="4072996"/>
                </a:lnTo>
                <a:lnTo>
                  <a:pt x="11613621" y="4080404"/>
                </a:lnTo>
                <a:lnTo>
                  <a:pt x="11592454" y="4086754"/>
                </a:lnTo>
                <a:lnTo>
                  <a:pt x="11570758" y="4093633"/>
                </a:lnTo>
                <a:lnTo>
                  <a:pt x="11549592" y="4099454"/>
                </a:lnTo>
                <a:lnTo>
                  <a:pt x="11527896" y="4111625"/>
                </a:lnTo>
                <a:lnTo>
                  <a:pt x="11506729" y="4123796"/>
                </a:lnTo>
                <a:lnTo>
                  <a:pt x="11464396" y="4150254"/>
                </a:lnTo>
                <a:lnTo>
                  <a:pt x="11442700" y="4162954"/>
                </a:lnTo>
                <a:lnTo>
                  <a:pt x="11421004" y="4175654"/>
                </a:lnTo>
                <a:lnTo>
                  <a:pt x="11399838" y="4187296"/>
                </a:lnTo>
                <a:lnTo>
                  <a:pt x="11377612" y="4198409"/>
                </a:lnTo>
                <a:lnTo>
                  <a:pt x="11367029" y="4203700"/>
                </a:lnTo>
                <a:lnTo>
                  <a:pt x="11355388" y="4207934"/>
                </a:lnTo>
                <a:lnTo>
                  <a:pt x="11344275" y="4213225"/>
                </a:lnTo>
                <a:lnTo>
                  <a:pt x="11332633" y="4216929"/>
                </a:lnTo>
                <a:lnTo>
                  <a:pt x="11320462" y="4220634"/>
                </a:lnTo>
                <a:lnTo>
                  <a:pt x="11309350" y="4223279"/>
                </a:lnTo>
                <a:lnTo>
                  <a:pt x="11296650" y="4225925"/>
                </a:lnTo>
                <a:lnTo>
                  <a:pt x="11285008" y="4229100"/>
                </a:lnTo>
                <a:lnTo>
                  <a:pt x="11272308" y="4230688"/>
                </a:lnTo>
                <a:lnTo>
                  <a:pt x="11259608" y="4231746"/>
                </a:lnTo>
                <a:lnTo>
                  <a:pt x="11246908" y="4231746"/>
                </a:lnTo>
                <a:lnTo>
                  <a:pt x="11233679" y="4231746"/>
                </a:lnTo>
                <a:lnTo>
                  <a:pt x="11220450" y="4231217"/>
                </a:lnTo>
                <a:lnTo>
                  <a:pt x="11207221" y="4229629"/>
                </a:lnTo>
                <a:lnTo>
                  <a:pt x="11192933" y="4226984"/>
                </a:lnTo>
                <a:lnTo>
                  <a:pt x="11178646" y="4223809"/>
                </a:lnTo>
                <a:lnTo>
                  <a:pt x="11173883" y="4223279"/>
                </a:lnTo>
                <a:lnTo>
                  <a:pt x="11169121" y="4222750"/>
                </a:lnTo>
                <a:lnTo>
                  <a:pt x="11164888" y="4222221"/>
                </a:lnTo>
                <a:lnTo>
                  <a:pt x="11160125" y="4222750"/>
                </a:lnTo>
                <a:lnTo>
                  <a:pt x="11155892" y="4223279"/>
                </a:lnTo>
                <a:lnTo>
                  <a:pt x="11152188" y="4224338"/>
                </a:lnTo>
                <a:lnTo>
                  <a:pt x="11148483" y="4225396"/>
                </a:lnTo>
                <a:lnTo>
                  <a:pt x="11144779" y="4226984"/>
                </a:lnTo>
                <a:lnTo>
                  <a:pt x="11137371" y="4231217"/>
                </a:lnTo>
                <a:lnTo>
                  <a:pt x="11131021" y="4235979"/>
                </a:lnTo>
                <a:lnTo>
                  <a:pt x="11125200" y="4241800"/>
                </a:lnTo>
                <a:lnTo>
                  <a:pt x="11118850" y="4248150"/>
                </a:lnTo>
                <a:lnTo>
                  <a:pt x="11109325" y="4258204"/>
                </a:lnTo>
                <a:lnTo>
                  <a:pt x="11099271" y="4267200"/>
                </a:lnTo>
                <a:lnTo>
                  <a:pt x="11089746" y="4276725"/>
                </a:lnTo>
                <a:lnTo>
                  <a:pt x="11079692" y="4284663"/>
                </a:lnTo>
                <a:lnTo>
                  <a:pt x="11069638" y="4293129"/>
                </a:lnTo>
                <a:lnTo>
                  <a:pt x="11058525" y="4300538"/>
                </a:lnTo>
                <a:lnTo>
                  <a:pt x="11048471" y="4307417"/>
                </a:lnTo>
                <a:lnTo>
                  <a:pt x="11037358" y="4314296"/>
                </a:lnTo>
                <a:lnTo>
                  <a:pt x="11026775" y="4320646"/>
                </a:lnTo>
                <a:lnTo>
                  <a:pt x="11015133" y="4326467"/>
                </a:lnTo>
                <a:lnTo>
                  <a:pt x="11004021" y="4332288"/>
                </a:lnTo>
                <a:lnTo>
                  <a:pt x="10992908" y="4337579"/>
                </a:lnTo>
                <a:lnTo>
                  <a:pt x="10969625" y="4347104"/>
                </a:lnTo>
                <a:lnTo>
                  <a:pt x="10945812" y="4356100"/>
                </a:lnTo>
                <a:lnTo>
                  <a:pt x="10921471" y="4363509"/>
                </a:lnTo>
                <a:lnTo>
                  <a:pt x="10897129" y="4370388"/>
                </a:lnTo>
                <a:lnTo>
                  <a:pt x="10872788" y="4376738"/>
                </a:lnTo>
                <a:lnTo>
                  <a:pt x="10847917" y="4382029"/>
                </a:lnTo>
                <a:lnTo>
                  <a:pt x="10797117" y="4393142"/>
                </a:lnTo>
                <a:lnTo>
                  <a:pt x="10746846" y="4403196"/>
                </a:lnTo>
                <a:lnTo>
                  <a:pt x="10720388" y="4409017"/>
                </a:lnTo>
                <a:lnTo>
                  <a:pt x="10693929" y="4414309"/>
                </a:lnTo>
                <a:lnTo>
                  <a:pt x="10640483" y="4423304"/>
                </a:lnTo>
                <a:lnTo>
                  <a:pt x="10587567" y="4432829"/>
                </a:lnTo>
                <a:lnTo>
                  <a:pt x="10533592" y="4441825"/>
                </a:lnTo>
                <a:lnTo>
                  <a:pt x="10507133" y="4447117"/>
                </a:lnTo>
                <a:lnTo>
                  <a:pt x="10480146" y="4452938"/>
                </a:lnTo>
                <a:lnTo>
                  <a:pt x="10453688" y="4458229"/>
                </a:lnTo>
                <a:lnTo>
                  <a:pt x="10427758" y="4464579"/>
                </a:lnTo>
                <a:lnTo>
                  <a:pt x="10401300" y="4471988"/>
                </a:lnTo>
                <a:lnTo>
                  <a:pt x="10374842" y="4479396"/>
                </a:lnTo>
                <a:lnTo>
                  <a:pt x="10349442" y="4488392"/>
                </a:lnTo>
                <a:lnTo>
                  <a:pt x="10322983" y="4497388"/>
                </a:lnTo>
                <a:lnTo>
                  <a:pt x="10302346" y="4505854"/>
                </a:lnTo>
                <a:lnTo>
                  <a:pt x="10281179" y="4515909"/>
                </a:lnTo>
                <a:lnTo>
                  <a:pt x="10260012" y="4525963"/>
                </a:lnTo>
                <a:lnTo>
                  <a:pt x="10238317" y="4536546"/>
                </a:lnTo>
                <a:lnTo>
                  <a:pt x="10217150" y="4547659"/>
                </a:lnTo>
                <a:lnTo>
                  <a:pt x="10195454" y="4557713"/>
                </a:lnTo>
                <a:lnTo>
                  <a:pt x="10173229" y="4567767"/>
                </a:lnTo>
                <a:lnTo>
                  <a:pt x="10151533" y="4576234"/>
                </a:lnTo>
                <a:lnTo>
                  <a:pt x="10139892" y="4580467"/>
                </a:lnTo>
                <a:lnTo>
                  <a:pt x="10128779" y="4584171"/>
                </a:lnTo>
                <a:lnTo>
                  <a:pt x="10117667" y="4587875"/>
                </a:lnTo>
                <a:lnTo>
                  <a:pt x="10106025" y="4591050"/>
                </a:lnTo>
                <a:lnTo>
                  <a:pt x="10094912" y="4593696"/>
                </a:lnTo>
                <a:lnTo>
                  <a:pt x="10082742" y="4595813"/>
                </a:lnTo>
                <a:lnTo>
                  <a:pt x="10071629" y="4597400"/>
                </a:lnTo>
                <a:lnTo>
                  <a:pt x="10059458" y="4598459"/>
                </a:lnTo>
                <a:lnTo>
                  <a:pt x="10048346" y="4598988"/>
                </a:lnTo>
                <a:lnTo>
                  <a:pt x="10036175" y="4599517"/>
                </a:lnTo>
                <a:lnTo>
                  <a:pt x="10024004" y="4598459"/>
                </a:lnTo>
                <a:lnTo>
                  <a:pt x="10011833" y="4597400"/>
                </a:lnTo>
                <a:lnTo>
                  <a:pt x="9999662" y="4595284"/>
                </a:lnTo>
                <a:lnTo>
                  <a:pt x="9987492" y="4592638"/>
                </a:lnTo>
                <a:lnTo>
                  <a:pt x="9974792" y="4589463"/>
                </a:lnTo>
                <a:lnTo>
                  <a:pt x="9962092" y="4584700"/>
                </a:lnTo>
                <a:lnTo>
                  <a:pt x="9948862" y="4579938"/>
                </a:lnTo>
                <a:lnTo>
                  <a:pt x="9934575" y="4575704"/>
                </a:lnTo>
                <a:lnTo>
                  <a:pt x="9920817" y="4571471"/>
                </a:lnTo>
                <a:lnTo>
                  <a:pt x="9906529" y="4567767"/>
                </a:lnTo>
                <a:lnTo>
                  <a:pt x="9879542" y="4561417"/>
                </a:lnTo>
                <a:lnTo>
                  <a:pt x="9852554" y="4556125"/>
                </a:lnTo>
                <a:lnTo>
                  <a:pt x="9825038" y="4551892"/>
                </a:lnTo>
                <a:lnTo>
                  <a:pt x="9798050" y="4548717"/>
                </a:lnTo>
                <a:lnTo>
                  <a:pt x="9743546" y="4542367"/>
                </a:lnTo>
                <a:lnTo>
                  <a:pt x="9716558" y="4539192"/>
                </a:lnTo>
                <a:lnTo>
                  <a:pt x="9690100" y="4536017"/>
                </a:lnTo>
                <a:lnTo>
                  <a:pt x="9662583" y="4532313"/>
                </a:lnTo>
                <a:lnTo>
                  <a:pt x="9635596" y="4528079"/>
                </a:lnTo>
                <a:lnTo>
                  <a:pt x="9607550" y="4522259"/>
                </a:lnTo>
                <a:lnTo>
                  <a:pt x="9594321" y="4519084"/>
                </a:lnTo>
                <a:lnTo>
                  <a:pt x="9580562" y="4515909"/>
                </a:lnTo>
                <a:lnTo>
                  <a:pt x="9566275" y="4512204"/>
                </a:lnTo>
                <a:lnTo>
                  <a:pt x="9553046" y="4507971"/>
                </a:lnTo>
                <a:lnTo>
                  <a:pt x="9538758" y="4502679"/>
                </a:lnTo>
                <a:lnTo>
                  <a:pt x="9525000" y="4497388"/>
                </a:lnTo>
                <a:lnTo>
                  <a:pt x="9512829" y="4493154"/>
                </a:lnTo>
                <a:lnTo>
                  <a:pt x="9500129" y="4488921"/>
                </a:lnTo>
                <a:lnTo>
                  <a:pt x="9487429" y="4484688"/>
                </a:lnTo>
                <a:lnTo>
                  <a:pt x="9475258" y="4481513"/>
                </a:lnTo>
                <a:lnTo>
                  <a:pt x="9462558" y="4478338"/>
                </a:lnTo>
                <a:lnTo>
                  <a:pt x="9450388" y="4476221"/>
                </a:lnTo>
                <a:lnTo>
                  <a:pt x="9437688" y="4473575"/>
                </a:lnTo>
                <a:lnTo>
                  <a:pt x="9424988" y="4471988"/>
                </a:lnTo>
                <a:lnTo>
                  <a:pt x="9400117" y="4469342"/>
                </a:lnTo>
                <a:lnTo>
                  <a:pt x="9375246" y="4466696"/>
                </a:lnTo>
                <a:lnTo>
                  <a:pt x="9350375" y="4466167"/>
                </a:lnTo>
                <a:lnTo>
                  <a:pt x="9324975" y="4466167"/>
                </a:lnTo>
                <a:lnTo>
                  <a:pt x="9300104" y="4467225"/>
                </a:lnTo>
                <a:lnTo>
                  <a:pt x="9275233" y="4469342"/>
                </a:lnTo>
                <a:lnTo>
                  <a:pt x="9250892" y="4470929"/>
                </a:lnTo>
                <a:lnTo>
                  <a:pt x="9225492" y="4473046"/>
                </a:lnTo>
                <a:lnTo>
                  <a:pt x="9176279" y="4478338"/>
                </a:lnTo>
                <a:lnTo>
                  <a:pt x="9127067" y="4482571"/>
                </a:lnTo>
                <a:lnTo>
                  <a:pt x="9114367" y="4483629"/>
                </a:lnTo>
                <a:lnTo>
                  <a:pt x="9101138" y="4484688"/>
                </a:lnTo>
                <a:lnTo>
                  <a:pt x="9088438" y="4484688"/>
                </a:lnTo>
                <a:lnTo>
                  <a:pt x="9075738" y="4484159"/>
                </a:lnTo>
                <a:lnTo>
                  <a:pt x="9068858" y="4483629"/>
                </a:lnTo>
                <a:lnTo>
                  <a:pt x="9062508" y="4482571"/>
                </a:lnTo>
                <a:lnTo>
                  <a:pt x="9056158" y="4480984"/>
                </a:lnTo>
                <a:lnTo>
                  <a:pt x="9049808" y="4478867"/>
                </a:lnTo>
                <a:lnTo>
                  <a:pt x="9042929" y="4476750"/>
                </a:lnTo>
                <a:lnTo>
                  <a:pt x="9036579" y="4474104"/>
                </a:lnTo>
                <a:lnTo>
                  <a:pt x="9030229" y="4470400"/>
                </a:lnTo>
                <a:lnTo>
                  <a:pt x="9022821" y="4466167"/>
                </a:lnTo>
                <a:lnTo>
                  <a:pt x="9017529" y="4466696"/>
                </a:lnTo>
                <a:lnTo>
                  <a:pt x="9012238" y="4468813"/>
                </a:lnTo>
                <a:lnTo>
                  <a:pt x="9001654" y="4471988"/>
                </a:lnTo>
                <a:lnTo>
                  <a:pt x="8991600" y="4476221"/>
                </a:lnTo>
                <a:lnTo>
                  <a:pt x="8980488" y="4479396"/>
                </a:lnTo>
                <a:lnTo>
                  <a:pt x="8975196" y="4480454"/>
                </a:lnTo>
                <a:lnTo>
                  <a:pt x="8969904" y="4481513"/>
                </a:lnTo>
                <a:lnTo>
                  <a:pt x="8964083" y="4481513"/>
                </a:lnTo>
                <a:lnTo>
                  <a:pt x="8958262" y="4480984"/>
                </a:lnTo>
                <a:lnTo>
                  <a:pt x="8952971" y="4479925"/>
                </a:lnTo>
                <a:lnTo>
                  <a:pt x="8946092" y="4477809"/>
                </a:lnTo>
                <a:lnTo>
                  <a:pt x="8940271" y="4474104"/>
                </a:lnTo>
                <a:lnTo>
                  <a:pt x="8933921" y="4469871"/>
                </a:lnTo>
                <a:lnTo>
                  <a:pt x="8910638" y="4454525"/>
                </a:lnTo>
                <a:lnTo>
                  <a:pt x="8902700" y="4455054"/>
                </a:lnTo>
                <a:lnTo>
                  <a:pt x="8895292" y="4456113"/>
                </a:lnTo>
                <a:lnTo>
                  <a:pt x="8887883" y="4457700"/>
                </a:lnTo>
                <a:lnTo>
                  <a:pt x="8880475" y="4459817"/>
                </a:lnTo>
                <a:lnTo>
                  <a:pt x="8866188" y="4464579"/>
                </a:lnTo>
                <a:lnTo>
                  <a:pt x="8851900" y="4470400"/>
                </a:lnTo>
                <a:lnTo>
                  <a:pt x="8844492" y="4472517"/>
                </a:lnTo>
                <a:lnTo>
                  <a:pt x="8837083" y="4474104"/>
                </a:lnTo>
                <a:lnTo>
                  <a:pt x="8830204" y="4475163"/>
                </a:lnTo>
                <a:lnTo>
                  <a:pt x="8821738" y="4475163"/>
                </a:lnTo>
                <a:lnTo>
                  <a:pt x="8814329" y="4474634"/>
                </a:lnTo>
                <a:lnTo>
                  <a:pt x="8805862" y="4473046"/>
                </a:lnTo>
                <a:lnTo>
                  <a:pt x="8797396" y="4470400"/>
                </a:lnTo>
                <a:lnTo>
                  <a:pt x="8788400" y="4465638"/>
                </a:lnTo>
                <a:lnTo>
                  <a:pt x="8783638" y="4464050"/>
                </a:lnTo>
                <a:lnTo>
                  <a:pt x="8779404" y="4462463"/>
                </a:lnTo>
                <a:lnTo>
                  <a:pt x="8774642" y="4460875"/>
                </a:lnTo>
                <a:lnTo>
                  <a:pt x="8770938" y="4458229"/>
                </a:lnTo>
                <a:lnTo>
                  <a:pt x="8766175" y="4456113"/>
                </a:lnTo>
                <a:lnTo>
                  <a:pt x="8762471" y="4452938"/>
                </a:lnTo>
                <a:lnTo>
                  <a:pt x="8758767" y="4450292"/>
                </a:lnTo>
                <a:lnTo>
                  <a:pt x="8755592" y="4446059"/>
                </a:lnTo>
                <a:lnTo>
                  <a:pt x="8752417" y="4442884"/>
                </a:lnTo>
                <a:lnTo>
                  <a:pt x="8748712" y="4438650"/>
                </a:lnTo>
                <a:lnTo>
                  <a:pt x="8743421" y="4430184"/>
                </a:lnTo>
                <a:lnTo>
                  <a:pt x="8739188" y="4419600"/>
                </a:lnTo>
                <a:lnTo>
                  <a:pt x="8734954" y="4409017"/>
                </a:lnTo>
                <a:lnTo>
                  <a:pt x="8694208" y="4396846"/>
                </a:lnTo>
                <a:lnTo>
                  <a:pt x="8690504" y="4402138"/>
                </a:lnTo>
                <a:lnTo>
                  <a:pt x="8686271" y="4408488"/>
                </a:lnTo>
                <a:lnTo>
                  <a:pt x="8682567" y="4414838"/>
                </a:lnTo>
                <a:lnTo>
                  <a:pt x="8678862" y="4420129"/>
                </a:lnTo>
                <a:lnTo>
                  <a:pt x="8676746" y="4422775"/>
                </a:lnTo>
                <a:lnTo>
                  <a:pt x="8674100" y="4424892"/>
                </a:lnTo>
                <a:lnTo>
                  <a:pt x="8671983" y="4426479"/>
                </a:lnTo>
                <a:lnTo>
                  <a:pt x="8668808" y="4428067"/>
                </a:lnTo>
                <a:lnTo>
                  <a:pt x="8666162" y="4428596"/>
                </a:lnTo>
                <a:lnTo>
                  <a:pt x="8662988" y="4428596"/>
                </a:lnTo>
                <a:lnTo>
                  <a:pt x="8659812" y="4427009"/>
                </a:lnTo>
                <a:lnTo>
                  <a:pt x="8656108" y="4425421"/>
                </a:lnTo>
                <a:lnTo>
                  <a:pt x="8643408" y="4418542"/>
                </a:lnTo>
                <a:lnTo>
                  <a:pt x="8631238" y="4412192"/>
                </a:lnTo>
                <a:lnTo>
                  <a:pt x="8618538" y="4406371"/>
                </a:lnTo>
                <a:lnTo>
                  <a:pt x="8605838" y="4401079"/>
                </a:lnTo>
                <a:lnTo>
                  <a:pt x="8593667" y="4396846"/>
                </a:lnTo>
                <a:lnTo>
                  <a:pt x="8580967" y="4392613"/>
                </a:lnTo>
                <a:lnTo>
                  <a:pt x="8568267" y="4388909"/>
                </a:lnTo>
                <a:lnTo>
                  <a:pt x="8556625" y="4385734"/>
                </a:lnTo>
                <a:lnTo>
                  <a:pt x="8543925" y="4383088"/>
                </a:lnTo>
                <a:lnTo>
                  <a:pt x="8532283" y="4380442"/>
                </a:lnTo>
                <a:lnTo>
                  <a:pt x="8520112" y="4378854"/>
                </a:lnTo>
                <a:lnTo>
                  <a:pt x="8507412" y="4377267"/>
                </a:lnTo>
                <a:lnTo>
                  <a:pt x="8483600" y="4375150"/>
                </a:lnTo>
                <a:lnTo>
                  <a:pt x="8459258" y="4374092"/>
                </a:lnTo>
                <a:lnTo>
                  <a:pt x="8435446" y="4373563"/>
                </a:lnTo>
                <a:lnTo>
                  <a:pt x="8411633" y="4374092"/>
                </a:lnTo>
                <a:lnTo>
                  <a:pt x="8364009" y="4375679"/>
                </a:lnTo>
                <a:lnTo>
                  <a:pt x="8340196" y="4376738"/>
                </a:lnTo>
                <a:lnTo>
                  <a:pt x="8316384" y="4377267"/>
                </a:lnTo>
                <a:lnTo>
                  <a:pt x="8292571" y="4377796"/>
                </a:lnTo>
                <a:lnTo>
                  <a:pt x="8268229" y="4377267"/>
                </a:lnTo>
                <a:lnTo>
                  <a:pt x="8227484" y="4375679"/>
                </a:lnTo>
                <a:lnTo>
                  <a:pt x="8186738" y="4375150"/>
                </a:lnTo>
                <a:lnTo>
                  <a:pt x="8145992" y="4375150"/>
                </a:lnTo>
                <a:lnTo>
                  <a:pt x="8105775" y="4376209"/>
                </a:lnTo>
                <a:lnTo>
                  <a:pt x="8065559" y="4378325"/>
                </a:lnTo>
                <a:lnTo>
                  <a:pt x="8045979" y="4379384"/>
                </a:lnTo>
                <a:lnTo>
                  <a:pt x="8025871" y="4381500"/>
                </a:lnTo>
                <a:lnTo>
                  <a:pt x="8006292" y="4383617"/>
                </a:lnTo>
                <a:lnTo>
                  <a:pt x="7986713" y="4385734"/>
                </a:lnTo>
                <a:lnTo>
                  <a:pt x="7967134" y="4389438"/>
                </a:lnTo>
                <a:lnTo>
                  <a:pt x="7947554" y="4392613"/>
                </a:lnTo>
                <a:lnTo>
                  <a:pt x="7940675" y="4393671"/>
                </a:lnTo>
                <a:lnTo>
                  <a:pt x="7934325" y="4394200"/>
                </a:lnTo>
                <a:lnTo>
                  <a:pt x="7926917" y="4394200"/>
                </a:lnTo>
                <a:lnTo>
                  <a:pt x="7920567" y="4393671"/>
                </a:lnTo>
                <a:lnTo>
                  <a:pt x="7914217" y="4393142"/>
                </a:lnTo>
                <a:lnTo>
                  <a:pt x="7907338" y="4392084"/>
                </a:lnTo>
                <a:lnTo>
                  <a:pt x="7901517" y="4391025"/>
                </a:lnTo>
                <a:lnTo>
                  <a:pt x="7895167" y="4388909"/>
                </a:lnTo>
                <a:lnTo>
                  <a:pt x="7882467" y="4384675"/>
                </a:lnTo>
                <a:lnTo>
                  <a:pt x="7870296" y="4379384"/>
                </a:lnTo>
                <a:lnTo>
                  <a:pt x="7858654" y="4373563"/>
                </a:lnTo>
                <a:lnTo>
                  <a:pt x="7846484" y="4366684"/>
                </a:lnTo>
                <a:lnTo>
                  <a:pt x="7822671" y="4353454"/>
                </a:lnTo>
                <a:lnTo>
                  <a:pt x="7799388" y="4339167"/>
                </a:lnTo>
                <a:lnTo>
                  <a:pt x="7787217" y="4333346"/>
                </a:lnTo>
                <a:lnTo>
                  <a:pt x="7776104" y="4326996"/>
                </a:lnTo>
                <a:lnTo>
                  <a:pt x="7763934" y="4322763"/>
                </a:lnTo>
                <a:lnTo>
                  <a:pt x="7751234" y="4319059"/>
                </a:lnTo>
                <a:lnTo>
                  <a:pt x="7724246" y="4328584"/>
                </a:lnTo>
                <a:lnTo>
                  <a:pt x="7711017" y="4332817"/>
                </a:lnTo>
                <a:lnTo>
                  <a:pt x="7697788" y="4336521"/>
                </a:lnTo>
                <a:lnTo>
                  <a:pt x="7684029" y="4340225"/>
                </a:lnTo>
                <a:lnTo>
                  <a:pt x="7670271" y="4342871"/>
                </a:lnTo>
                <a:lnTo>
                  <a:pt x="7657042" y="4345517"/>
                </a:lnTo>
                <a:lnTo>
                  <a:pt x="7643284" y="4347104"/>
                </a:lnTo>
                <a:lnTo>
                  <a:pt x="7628996" y="4347634"/>
                </a:lnTo>
                <a:lnTo>
                  <a:pt x="7614709" y="4348692"/>
                </a:lnTo>
                <a:lnTo>
                  <a:pt x="7599892" y="4347104"/>
                </a:lnTo>
                <a:lnTo>
                  <a:pt x="7584546" y="4345517"/>
                </a:lnTo>
                <a:lnTo>
                  <a:pt x="7569200" y="4342342"/>
                </a:lnTo>
                <a:lnTo>
                  <a:pt x="7553325" y="4338109"/>
                </a:lnTo>
                <a:lnTo>
                  <a:pt x="7536921" y="4332817"/>
                </a:lnTo>
                <a:lnTo>
                  <a:pt x="7519988" y="4325938"/>
                </a:lnTo>
                <a:lnTo>
                  <a:pt x="7504642" y="4320117"/>
                </a:lnTo>
                <a:lnTo>
                  <a:pt x="7489296" y="4315884"/>
                </a:lnTo>
                <a:lnTo>
                  <a:pt x="7474479" y="4312709"/>
                </a:lnTo>
                <a:lnTo>
                  <a:pt x="7458604" y="4310592"/>
                </a:lnTo>
                <a:lnTo>
                  <a:pt x="7443259" y="4309004"/>
                </a:lnTo>
                <a:lnTo>
                  <a:pt x="7427384" y="4309004"/>
                </a:lnTo>
                <a:lnTo>
                  <a:pt x="7412038" y="4309534"/>
                </a:lnTo>
                <a:lnTo>
                  <a:pt x="7396692" y="4310592"/>
                </a:lnTo>
                <a:lnTo>
                  <a:pt x="7381346" y="4312709"/>
                </a:lnTo>
                <a:lnTo>
                  <a:pt x="7366000" y="4315354"/>
                </a:lnTo>
                <a:lnTo>
                  <a:pt x="7350654" y="4318529"/>
                </a:lnTo>
                <a:lnTo>
                  <a:pt x="7335838" y="4322234"/>
                </a:lnTo>
                <a:lnTo>
                  <a:pt x="7320492" y="4326467"/>
                </a:lnTo>
                <a:lnTo>
                  <a:pt x="7305146" y="4331229"/>
                </a:lnTo>
                <a:lnTo>
                  <a:pt x="7276042" y="4340225"/>
                </a:lnTo>
                <a:lnTo>
                  <a:pt x="7264929" y="4343400"/>
                </a:lnTo>
                <a:lnTo>
                  <a:pt x="7253817" y="4347104"/>
                </a:lnTo>
                <a:lnTo>
                  <a:pt x="7231063" y="4355571"/>
                </a:lnTo>
                <a:lnTo>
                  <a:pt x="7220479" y="4359804"/>
                </a:lnTo>
                <a:lnTo>
                  <a:pt x="7209367" y="4363509"/>
                </a:lnTo>
                <a:lnTo>
                  <a:pt x="7198254" y="4366154"/>
                </a:lnTo>
                <a:lnTo>
                  <a:pt x="7186613" y="4368800"/>
                </a:lnTo>
                <a:lnTo>
                  <a:pt x="7181321" y="4369859"/>
                </a:lnTo>
                <a:lnTo>
                  <a:pt x="7175500" y="4369859"/>
                </a:lnTo>
                <a:lnTo>
                  <a:pt x="7169150" y="4369859"/>
                </a:lnTo>
                <a:lnTo>
                  <a:pt x="7163329" y="4369859"/>
                </a:lnTo>
                <a:lnTo>
                  <a:pt x="7158038" y="4368800"/>
                </a:lnTo>
                <a:lnTo>
                  <a:pt x="7151688" y="4367213"/>
                </a:lnTo>
                <a:lnTo>
                  <a:pt x="7145867" y="4365625"/>
                </a:lnTo>
                <a:lnTo>
                  <a:pt x="7139517" y="4363509"/>
                </a:lnTo>
                <a:lnTo>
                  <a:pt x="7133167" y="4360863"/>
                </a:lnTo>
                <a:lnTo>
                  <a:pt x="7127346" y="4357688"/>
                </a:lnTo>
                <a:lnTo>
                  <a:pt x="7120996" y="4353984"/>
                </a:lnTo>
                <a:lnTo>
                  <a:pt x="7114646" y="4349750"/>
                </a:lnTo>
                <a:lnTo>
                  <a:pt x="7107767" y="4343929"/>
                </a:lnTo>
                <a:lnTo>
                  <a:pt x="7101417" y="4338109"/>
                </a:lnTo>
                <a:lnTo>
                  <a:pt x="7095067" y="4331759"/>
                </a:lnTo>
                <a:lnTo>
                  <a:pt x="7088188" y="4324350"/>
                </a:lnTo>
                <a:lnTo>
                  <a:pt x="7085542" y="4322234"/>
                </a:lnTo>
                <a:lnTo>
                  <a:pt x="7082367" y="4320117"/>
                </a:lnTo>
                <a:lnTo>
                  <a:pt x="7079192" y="4318529"/>
                </a:lnTo>
                <a:lnTo>
                  <a:pt x="7075488" y="4317471"/>
                </a:lnTo>
                <a:lnTo>
                  <a:pt x="7071784" y="4316413"/>
                </a:lnTo>
                <a:lnTo>
                  <a:pt x="7068609" y="4316413"/>
                </a:lnTo>
                <a:lnTo>
                  <a:pt x="7065963" y="4316413"/>
                </a:lnTo>
                <a:lnTo>
                  <a:pt x="7064375" y="4318000"/>
                </a:lnTo>
                <a:lnTo>
                  <a:pt x="7056438" y="4325409"/>
                </a:lnTo>
                <a:lnTo>
                  <a:pt x="7048500" y="4333346"/>
                </a:lnTo>
                <a:lnTo>
                  <a:pt x="7040563" y="4339696"/>
                </a:lnTo>
                <a:lnTo>
                  <a:pt x="7031567" y="4345517"/>
                </a:lnTo>
                <a:lnTo>
                  <a:pt x="7023629" y="4350809"/>
                </a:lnTo>
                <a:lnTo>
                  <a:pt x="7015163" y="4355571"/>
                </a:lnTo>
                <a:lnTo>
                  <a:pt x="7005638" y="4359275"/>
                </a:lnTo>
                <a:lnTo>
                  <a:pt x="6997171" y="4362450"/>
                </a:lnTo>
                <a:lnTo>
                  <a:pt x="6987646" y="4365096"/>
                </a:lnTo>
                <a:lnTo>
                  <a:pt x="6978650" y="4367213"/>
                </a:lnTo>
                <a:lnTo>
                  <a:pt x="6968596" y="4369329"/>
                </a:lnTo>
                <a:lnTo>
                  <a:pt x="6959600" y="4370388"/>
                </a:lnTo>
                <a:lnTo>
                  <a:pt x="6949546" y="4371446"/>
                </a:lnTo>
                <a:lnTo>
                  <a:pt x="6940021" y="4371446"/>
                </a:lnTo>
                <a:lnTo>
                  <a:pt x="6929967" y="4371446"/>
                </a:lnTo>
                <a:lnTo>
                  <a:pt x="6920442" y="4371446"/>
                </a:lnTo>
                <a:lnTo>
                  <a:pt x="6900334" y="4369329"/>
                </a:lnTo>
                <a:lnTo>
                  <a:pt x="6880225" y="4366154"/>
                </a:lnTo>
                <a:lnTo>
                  <a:pt x="6860117" y="4362979"/>
                </a:lnTo>
                <a:lnTo>
                  <a:pt x="6840009" y="4358746"/>
                </a:lnTo>
                <a:lnTo>
                  <a:pt x="6800321" y="4350279"/>
                </a:lnTo>
                <a:lnTo>
                  <a:pt x="6780742" y="4346046"/>
                </a:lnTo>
                <a:lnTo>
                  <a:pt x="6761692" y="4342342"/>
                </a:lnTo>
                <a:lnTo>
                  <a:pt x="6744229" y="4339696"/>
                </a:lnTo>
                <a:lnTo>
                  <a:pt x="6727296" y="4338109"/>
                </a:lnTo>
                <a:lnTo>
                  <a:pt x="6710363" y="4337579"/>
                </a:lnTo>
                <a:lnTo>
                  <a:pt x="6693959" y="4337579"/>
                </a:lnTo>
                <a:lnTo>
                  <a:pt x="6678084" y="4338109"/>
                </a:lnTo>
                <a:lnTo>
                  <a:pt x="6662209" y="4338638"/>
                </a:lnTo>
                <a:lnTo>
                  <a:pt x="6629929" y="4341284"/>
                </a:lnTo>
                <a:lnTo>
                  <a:pt x="6598179" y="4343400"/>
                </a:lnTo>
                <a:lnTo>
                  <a:pt x="6582304" y="4343929"/>
                </a:lnTo>
                <a:lnTo>
                  <a:pt x="6565900" y="4344459"/>
                </a:lnTo>
                <a:lnTo>
                  <a:pt x="6549496" y="4343929"/>
                </a:lnTo>
                <a:lnTo>
                  <a:pt x="6533092" y="4342342"/>
                </a:lnTo>
                <a:lnTo>
                  <a:pt x="6517217" y="4340225"/>
                </a:lnTo>
                <a:lnTo>
                  <a:pt x="6500284" y="4337050"/>
                </a:lnTo>
                <a:lnTo>
                  <a:pt x="6488113" y="4331759"/>
                </a:lnTo>
                <a:lnTo>
                  <a:pt x="6477000" y="4326996"/>
                </a:lnTo>
                <a:lnTo>
                  <a:pt x="6464829" y="4323292"/>
                </a:lnTo>
                <a:lnTo>
                  <a:pt x="6453188" y="4320646"/>
                </a:lnTo>
                <a:lnTo>
                  <a:pt x="6442075" y="4318529"/>
                </a:lnTo>
                <a:lnTo>
                  <a:pt x="6430963" y="4317471"/>
                </a:lnTo>
                <a:lnTo>
                  <a:pt x="6419850" y="4316942"/>
                </a:lnTo>
                <a:lnTo>
                  <a:pt x="6408738" y="4316942"/>
                </a:lnTo>
                <a:lnTo>
                  <a:pt x="6398154" y="4317471"/>
                </a:lnTo>
                <a:lnTo>
                  <a:pt x="6387042" y="4319059"/>
                </a:lnTo>
                <a:lnTo>
                  <a:pt x="6376988" y="4320646"/>
                </a:lnTo>
                <a:lnTo>
                  <a:pt x="6365875" y="4323292"/>
                </a:lnTo>
                <a:lnTo>
                  <a:pt x="6355821" y="4325938"/>
                </a:lnTo>
                <a:lnTo>
                  <a:pt x="6345238" y="4329642"/>
                </a:lnTo>
                <a:lnTo>
                  <a:pt x="6334654" y="4333346"/>
                </a:lnTo>
                <a:lnTo>
                  <a:pt x="6324600" y="4337050"/>
                </a:lnTo>
                <a:lnTo>
                  <a:pt x="6307667" y="4344459"/>
                </a:lnTo>
                <a:lnTo>
                  <a:pt x="6299200" y="4347634"/>
                </a:lnTo>
                <a:lnTo>
                  <a:pt x="6290204" y="4351338"/>
                </a:lnTo>
                <a:lnTo>
                  <a:pt x="6281738" y="4353454"/>
                </a:lnTo>
                <a:lnTo>
                  <a:pt x="6272742" y="4355571"/>
                </a:lnTo>
                <a:lnTo>
                  <a:pt x="6264275" y="4356629"/>
                </a:lnTo>
                <a:lnTo>
                  <a:pt x="6254750" y="4357159"/>
                </a:lnTo>
                <a:lnTo>
                  <a:pt x="6246284" y="4357159"/>
                </a:lnTo>
                <a:lnTo>
                  <a:pt x="6237288" y="4356629"/>
                </a:lnTo>
                <a:lnTo>
                  <a:pt x="6227763" y="4355042"/>
                </a:lnTo>
                <a:lnTo>
                  <a:pt x="6218238" y="4352396"/>
                </a:lnTo>
                <a:lnTo>
                  <a:pt x="6208713" y="4349221"/>
                </a:lnTo>
                <a:lnTo>
                  <a:pt x="6199188" y="4343929"/>
                </a:lnTo>
                <a:lnTo>
                  <a:pt x="6189134" y="4338638"/>
                </a:lnTo>
                <a:lnTo>
                  <a:pt x="6179079" y="4331759"/>
                </a:lnTo>
                <a:lnTo>
                  <a:pt x="6166909" y="4333875"/>
                </a:lnTo>
                <a:lnTo>
                  <a:pt x="6155267" y="4335992"/>
                </a:lnTo>
                <a:lnTo>
                  <a:pt x="6144154" y="4339167"/>
                </a:lnTo>
                <a:lnTo>
                  <a:pt x="6133042" y="4343400"/>
                </a:lnTo>
                <a:lnTo>
                  <a:pt x="6110817" y="4352396"/>
                </a:lnTo>
                <a:lnTo>
                  <a:pt x="6089121" y="4360334"/>
                </a:lnTo>
                <a:lnTo>
                  <a:pt x="6078009" y="4364038"/>
                </a:lnTo>
                <a:lnTo>
                  <a:pt x="6066367" y="4367213"/>
                </a:lnTo>
                <a:lnTo>
                  <a:pt x="6054726" y="4370388"/>
                </a:lnTo>
                <a:lnTo>
                  <a:pt x="6043085" y="4371975"/>
                </a:lnTo>
                <a:lnTo>
                  <a:pt x="6030913" y="4371975"/>
                </a:lnTo>
                <a:lnTo>
                  <a:pt x="6025093" y="4371975"/>
                </a:lnTo>
                <a:lnTo>
                  <a:pt x="6018742" y="4370917"/>
                </a:lnTo>
                <a:lnTo>
                  <a:pt x="6011863" y="4369859"/>
                </a:lnTo>
                <a:lnTo>
                  <a:pt x="6005513" y="4368800"/>
                </a:lnTo>
                <a:lnTo>
                  <a:pt x="5999164" y="4366154"/>
                </a:lnTo>
                <a:lnTo>
                  <a:pt x="5991754" y="4364038"/>
                </a:lnTo>
                <a:lnTo>
                  <a:pt x="5968472" y="4364567"/>
                </a:lnTo>
                <a:lnTo>
                  <a:pt x="5945188" y="4366154"/>
                </a:lnTo>
                <a:lnTo>
                  <a:pt x="5921904" y="4368800"/>
                </a:lnTo>
                <a:lnTo>
                  <a:pt x="5898621" y="4371446"/>
                </a:lnTo>
                <a:lnTo>
                  <a:pt x="5852585" y="4377796"/>
                </a:lnTo>
                <a:lnTo>
                  <a:pt x="5829301" y="4380442"/>
                </a:lnTo>
                <a:lnTo>
                  <a:pt x="5806017" y="4383088"/>
                </a:lnTo>
                <a:lnTo>
                  <a:pt x="5783263" y="4385204"/>
                </a:lnTo>
                <a:lnTo>
                  <a:pt x="5759450" y="4386263"/>
                </a:lnTo>
                <a:lnTo>
                  <a:pt x="5735638" y="4386792"/>
                </a:lnTo>
                <a:lnTo>
                  <a:pt x="5711825" y="4386263"/>
                </a:lnTo>
                <a:lnTo>
                  <a:pt x="5700184" y="4385204"/>
                </a:lnTo>
                <a:lnTo>
                  <a:pt x="5687484" y="4384146"/>
                </a:lnTo>
                <a:lnTo>
                  <a:pt x="5675313" y="4382559"/>
                </a:lnTo>
                <a:lnTo>
                  <a:pt x="5663142" y="4380971"/>
                </a:lnTo>
                <a:lnTo>
                  <a:pt x="5650971" y="4378325"/>
                </a:lnTo>
                <a:lnTo>
                  <a:pt x="5638801" y="4375679"/>
                </a:lnTo>
                <a:lnTo>
                  <a:pt x="5625571" y="4372504"/>
                </a:lnTo>
                <a:lnTo>
                  <a:pt x="5612871" y="4368800"/>
                </a:lnTo>
                <a:lnTo>
                  <a:pt x="5599113" y="4364038"/>
                </a:lnTo>
                <a:lnTo>
                  <a:pt x="5584825" y="4360863"/>
                </a:lnTo>
                <a:lnTo>
                  <a:pt x="5570539" y="4358217"/>
                </a:lnTo>
                <a:lnTo>
                  <a:pt x="5556250" y="4356629"/>
                </a:lnTo>
                <a:lnTo>
                  <a:pt x="5542492" y="4355042"/>
                </a:lnTo>
                <a:lnTo>
                  <a:pt x="5528734" y="4355042"/>
                </a:lnTo>
                <a:lnTo>
                  <a:pt x="5514446" y="4355042"/>
                </a:lnTo>
                <a:lnTo>
                  <a:pt x="5501218" y="4355571"/>
                </a:lnTo>
                <a:lnTo>
                  <a:pt x="5487459" y="4357159"/>
                </a:lnTo>
                <a:lnTo>
                  <a:pt x="5473700" y="4358746"/>
                </a:lnTo>
                <a:lnTo>
                  <a:pt x="5460471" y="4361392"/>
                </a:lnTo>
                <a:lnTo>
                  <a:pt x="5446713" y="4364038"/>
                </a:lnTo>
                <a:lnTo>
                  <a:pt x="5432954" y="4367742"/>
                </a:lnTo>
                <a:lnTo>
                  <a:pt x="5420254" y="4371975"/>
                </a:lnTo>
                <a:lnTo>
                  <a:pt x="5406496" y="4376209"/>
                </a:lnTo>
                <a:lnTo>
                  <a:pt x="5393267" y="4380442"/>
                </a:lnTo>
                <a:lnTo>
                  <a:pt x="5372629" y="4387321"/>
                </a:lnTo>
                <a:lnTo>
                  <a:pt x="5351992" y="4393142"/>
                </a:lnTo>
                <a:lnTo>
                  <a:pt x="5331355" y="4397904"/>
                </a:lnTo>
                <a:lnTo>
                  <a:pt x="5310188" y="4401609"/>
                </a:lnTo>
                <a:lnTo>
                  <a:pt x="5288492" y="4404254"/>
                </a:lnTo>
                <a:lnTo>
                  <a:pt x="5266797" y="4406371"/>
                </a:lnTo>
                <a:lnTo>
                  <a:pt x="5245101" y="4407429"/>
                </a:lnTo>
                <a:lnTo>
                  <a:pt x="5223404" y="4409017"/>
                </a:lnTo>
                <a:lnTo>
                  <a:pt x="5201180" y="4409546"/>
                </a:lnTo>
                <a:lnTo>
                  <a:pt x="5178954" y="4409546"/>
                </a:lnTo>
                <a:lnTo>
                  <a:pt x="5133975" y="4409017"/>
                </a:lnTo>
                <a:lnTo>
                  <a:pt x="5089525" y="4408488"/>
                </a:lnTo>
                <a:lnTo>
                  <a:pt x="5045075" y="4408488"/>
                </a:lnTo>
                <a:lnTo>
                  <a:pt x="5001154" y="4409546"/>
                </a:lnTo>
                <a:lnTo>
                  <a:pt x="4956175" y="4411134"/>
                </a:lnTo>
                <a:lnTo>
                  <a:pt x="4911726" y="4412192"/>
                </a:lnTo>
                <a:lnTo>
                  <a:pt x="4867275" y="4413250"/>
                </a:lnTo>
                <a:lnTo>
                  <a:pt x="4845050" y="4413250"/>
                </a:lnTo>
                <a:lnTo>
                  <a:pt x="4822825" y="4412721"/>
                </a:lnTo>
                <a:lnTo>
                  <a:pt x="4801129" y="4411663"/>
                </a:lnTo>
                <a:lnTo>
                  <a:pt x="4779434" y="4410604"/>
                </a:lnTo>
                <a:lnTo>
                  <a:pt x="4757210" y="4408488"/>
                </a:lnTo>
                <a:lnTo>
                  <a:pt x="4736042" y="4405842"/>
                </a:lnTo>
                <a:lnTo>
                  <a:pt x="4714875" y="4402667"/>
                </a:lnTo>
                <a:lnTo>
                  <a:pt x="4694238" y="4398434"/>
                </a:lnTo>
                <a:lnTo>
                  <a:pt x="4682597" y="4396317"/>
                </a:lnTo>
                <a:lnTo>
                  <a:pt x="4670954" y="4394729"/>
                </a:lnTo>
                <a:lnTo>
                  <a:pt x="4659842" y="4393671"/>
                </a:lnTo>
                <a:lnTo>
                  <a:pt x="4648729" y="4393671"/>
                </a:lnTo>
                <a:lnTo>
                  <a:pt x="4637088" y="4393671"/>
                </a:lnTo>
                <a:lnTo>
                  <a:pt x="4626504" y="4394200"/>
                </a:lnTo>
                <a:lnTo>
                  <a:pt x="4615392" y="4394729"/>
                </a:lnTo>
                <a:lnTo>
                  <a:pt x="4605339" y="4396317"/>
                </a:lnTo>
                <a:lnTo>
                  <a:pt x="4584171" y="4399492"/>
                </a:lnTo>
                <a:lnTo>
                  <a:pt x="4563534" y="4403196"/>
                </a:lnTo>
                <a:lnTo>
                  <a:pt x="4522259" y="4412192"/>
                </a:lnTo>
                <a:lnTo>
                  <a:pt x="4501621" y="4415896"/>
                </a:lnTo>
                <a:lnTo>
                  <a:pt x="4480984" y="4419071"/>
                </a:lnTo>
                <a:lnTo>
                  <a:pt x="4470400" y="4419600"/>
                </a:lnTo>
                <a:lnTo>
                  <a:pt x="4459288" y="4420659"/>
                </a:lnTo>
                <a:lnTo>
                  <a:pt x="4449234" y="4420659"/>
                </a:lnTo>
                <a:lnTo>
                  <a:pt x="4438650" y="4420659"/>
                </a:lnTo>
                <a:lnTo>
                  <a:pt x="4428067" y="4419600"/>
                </a:lnTo>
                <a:lnTo>
                  <a:pt x="4416954" y="4418542"/>
                </a:lnTo>
                <a:lnTo>
                  <a:pt x="4406371" y="4416425"/>
                </a:lnTo>
                <a:lnTo>
                  <a:pt x="4395259" y="4413779"/>
                </a:lnTo>
                <a:lnTo>
                  <a:pt x="4384675" y="4410604"/>
                </a:lnTo>
                <a:lnTo>
                  <a:pt x="4373034" y="4406371"/>
                </a:lnTo>
                <a:lnTo>
                  <a:pt x="4361922" y="4401609"/>
                </a:lnTo>
                <a:lnTo>
                  <a:pt x="4350279" y="4395788"/>
                </a:lnTo>
                <a:lnTo>
                  <a:pt x="4342871" y="4392084"/>
                </a:lnTo>
                <a:lnTo>
                  <a:pt x="4335463" y="4389967"/>
                </a:lnTo>
                <a:lnTo>
                  <a:pt x="4328054" y="4388379"/>
                </a:lnTo>
                <a:lnTo>
                  <a:pt x="4321175" y="4386792"/>
                </a:lnTo>
                <a:lnTo>
                  <a:pt x="4313767" y="4386263"/>
                </a:lnTo>
                <a:lnTo>
                  <a:pt x="4307417" y="4386792"/>
                </a:lnTo>
                <a:lnTo>
                  <a:pt x="4300538" y="4388379"/>
                </a:lnTo>
                <a:lnTo>
                  <a:pt x="4293659" y="4389438"/>
                </a:lnTo>
                <a:lnTo>
                  <a:pt x="4287309" y="4391554"/>
                </a:lnTo>
                <a:lnTo>
                  <a:pt x="4279900" y="4393671"/>
                </a:lnTo>
                <a:lnTo>
                  <a:pt x="4267200" y="4398434"/>
                </a:lnTo>
                <a:lnTo>
                  <a:pt x="4254500" y="4403196"/>
                </a:lnTo>
                <a:lnTo>
                  <a:pt x="4241800" y="4409017"/>
                </a:lnTo>
                <a:lnTo>
                  <a:pt x="4215871" y="4418013"/>
                </a:lnTo>
                <a:lnTo>
                  <a:pt x="4203700" y="4422246"/>
                </a:lnTo>
                <a:lnTo>
                  <a:pt x="4190471" y="4425950"/>
                </a:lnTo>
                <a:lnTo>
                  <a:pt x="4177242" y="4430184"/>
                </a:lnTo>
                <a:lnTo>
                  <a:pt x="4165071" y="4432829"/>
                </a:lnTo>
                <a:lnTo>
                  <a:pt x="4151842" y="4435475"/>
                </a:lnTo>
                <a:lnTo>
                  <a:pt x="4138083" y="4437063"/>
                </a:lnTo>
                <a:lnTo>
                  <a:pt x="4125383" y="4438121"/>
                </a:lnTo>
                <a:lnTo>
                  <a:pt x="4111625" y="4438650"/>
                </a:lnTo>
                <a:lnTo>
                  <a:pt x="4097338" y="4438121"/>
                </a:lnTo>
                <a:lnTo>
                  <a:pt x="4083580" y="4436534"/>
                </a:lnTo>
                <a:lnTo>
                  <a:pt x="4068763" y="4433888"/>
                </a:lnTo>
                <a:lnTo>
                  <a:pt x="4053946" y="4429654"/>
                </a:lnTo>
                <a:lnTo>
                  <a:pt x="4038600" y="4424363"/>
                </a:lnTo>
                <a:lnTo>
                  <a:pt x="4023255" y="4417484"/>
                </a:lnTo>
                <a:lnTo>
                  <a:pt x="4016905" y="4415367"/>
                </a:lnTo>
                <a:lnTo>
                  <a:pt x="4011084" y="4413250"/>
                </a:lnTo>
                <a:lnTo>
                  <a:pt x="4005263" y="4412192"/>
                </a:lnTo>
                <a:lnTo>
                  <a:pt x="3998913" y="4411663"/>
                </a:lnTo>
                <a:lnTo>
                  <a:pt x="3993621" y="4411663"/>
                </a:lnTo>
                <a:lnTo>
                  <a:pt x="3988330" y="4412192"/>
                </a:lnTo>
                <a:lnTo>
                  <a:pt x="3983038" y="4413250"/>
                </a:lnTo>
                <a:lnTo>
                  <a:pt x="3977217" y="4414309"/>
                </a:lnTo>
                <a:lnTo>
                  <a:pt x="3972455" y="4415896"/>
                </a:lnTo>
                <a:lnTo>
                  <a:pt x="3967163" y="4418013"/>
                </a:lnTo>
                <a:lnTo>
                  <a:pt x="3957109" y="4423304"/>
                </a:lnTo>
                <a:lnTo>
                  <a:pt x="3947055" y="4429654"/>
                </a:lnTo>
                <a:lnTo>
                  <a:pt x="3937000" y="4435475"/>
                </a:lnTo>
                <a:lnTo>
                  <a:pt x="3917421" y="4449234"/>
                </a:lnTo>
                <a:lnTo>
                  <a:pt x="3907367" y="4455054"/>
                </a:lnTo>
                <a:lnTo>
                  <a:pt x="3896784" y="4459817"/>
                </a:lnTo>
                <a:lnTo>
                  <a:pt x="3892021" y="4461934"/>
                </a:lnTo>
                <a:lnTo>
                  <a:pt x="3886730" y="4463521"/>
                </a:lnTo>
                <a:lnTo>
                  <a:pt x="3881438" y="4465109"/>
                </a:lnTo>
                <a:lnTo>
                  <a:pt x="3875088" y="4465638"/>
                </a:lnTo>
                <a:lnTo>
                  <a:pt x="3869796" y="4466167"/>
                </a:lnTo>
                <a:lnTo>
                  <a:pt x="3863975" y="4466167"/>
                </a:lnTo>
                <a:lnTo>
                  <a:pt x="3857625" y="4465638"/>
                </a:lnTo>
                <a:lnTo>
                  <a:pt x="3851275" y="4464579"/>
                </a:lnTo>
                <a:lnTo>
                  <a:pt x="3838046" y="4461934"/>
                </a:lnTo>
                <a:lnTo>
                  <a:pt x="3825346" y="4459817"/>
                </a:lnTo>
                <a:lnTo>
                  <a:pt x="3812117" y="4458229"/>
                </a:lnTo>
                <a:lnTo>
                  <a:pt x="3798888" y="4457171"/>
                </a:lnTo>
                <a:lnTo>
                  <a:pt x="3786717" y="4456642"/>
                </a:lnTo>
                <a:lnTo>
                  <a:pt x="3773488" y="4456642"/>
                </a:lnTo>
                <a:lnTo>
                  <a:pt x="3760788" y="4457171"/>
                </a:lnTo>
                <a:lnTo>
                  <a:pt x="3748617" y="4458229"/>
                </a:lnTo>
                <a:lnTo>
                  <a:pt x="3723746" y="4460875"/>
                </a:lnTo>
                <a:lnTo>
                  <a:pt x="3698346" y="4464050"/>
                </a:lnTo>
                <a:lnTo>
                  <a:pt x="3649133" y="4471988"/>
                </a:lnTo>
                <a:lnTo>
                  <a:pt x="3624263" y="4475163"/>
                </a:lnTo>
                <a:lnTo>
                  <a:pt x="3598863" y="4477809"/>
                </a:lnTo>
                <a:lnTo>
                  <a:pt x="3586692" y="4478338"/>
                </a:lnTo>
                <a:lnTo>
                  <a:pt x="3573463" y="4478867"/>
                </a:lnTo>
                <a:lnTo>
                  <a:pt x="3560763" y="4478867"/>
                </a:lnTo>
                <a:lnTo>
                  <a:pt x="3548063" y="4478338"/>
                </a:lnTo>
                <a:lnTo>
                  <a:pt x="3535363" y="4477279"/>
                </a:lnTo>
                <a:lnTo>
                  <a:pt x="3522663" y="4475692"/>
                </a:lnTo>
                <a:lnTo>
                  <a:pt x="3509434" y="4473575"/>
                </a:lnTo>
                <a:lnTo>
                  <a:pt x="3496205" y="4470929"/>
                </a:lnTo>
                <a:lnTo>
                  <a:pt x="3482975" y="4466696"/>
                </a:lnTo>
                <a:lnTo>
                  <a:pt x="3469746" y="4462463"/>
                </a:lnTo>
                <a:lnTo>
                  <a:pt x="3455988" y="4457171"/>
                </a:lnTo>
                <a:lnTo>
                  <a:pt x="3442759" y="4450821"/>
                </a:lnTo>
                <a:lnTo>
                  <a:pt x="3407834" y="4455584"/>
                </a:lnTo>
                <a:lnTo>
                  <a:pt x="3372909" y="4460875"/>
                </a:lnTo>
                <a:lnTo>
                  <a:pt x="3338513" y="4466696"/>
                </a:lnTo>
                <a:lnTo>
                  <a:pt x="3304117" y="4473575"/>
                </a:lnTo>
                <a:lnTo>
                  <a:pt x="3235325" y="4485746"/>
                </a:lnTo>
                <a:lnTo>
                  <a:pt x="3200400" y="4492096"/>
                </a:lnTo>
                <a:lnTo>
                  <a:pt x="3166005" y="4497388"/>
                </a:lnTo>
                <a:lnTo>
                  <a:pt x="3131080" y="4502150"/>
                </a:lnTo>
                <a:lnTo>
                  <a:pt x="3096155" y="4506384"/>
                </a:lnTo>
                <a:lnTo>
                  <a:pt x="3060700" y="4510088"/>
                </a:lnTo>
                <a:lnTo>
                  <a:pt x="3043767" y="4511146"/>
                </a:lnTo>
                <a:lnTo>
                  <a:pt x="3025775" y="4511675"/>
                </a:lnTo>
                <a:lnTo>
                  <a:pt x="3007783" y="4512204"/>
                </a:lnTo>
                <a:lnTo>
                  <a:pt x="2989792" y="4512204"/>
                </a:lnTo>
                <a:lnTo>
                  <a:pt x="2971800" y="4512204"/>
                </a:lnTo>
                <a:lnTo>
                  <a:pt x="2953280" y="4511675"/>
                </a:lnTo>
                <a:lnTo>
                  <a:pt x="2935288" y="4510088"/>
                </a:lnTo>
                <a:lnTo>
                  <a:pt x="2916767" y="4508500"/>
                </a:lnTo>
                <a:lnTo>
                  <a:pt x="2898246" y="4506384"/>
                </a:lnTo>
                <a:lnTo>
                  <a:pt x="2879725" y="4503738"/>
                </a:lnTo>
                <a:lnTo>
                  <a:pt x="2869671" y="4501621"/>
                </a:lnTo>
                <a:lnTo>
                  <a:pt x="2859617" y="4499504"/>
                </a:lnTo>
                <a:lnTo>
                  <a:pt x="2850092" y="4496859"/>
                </a:lnTo>
                <a:lnTo>
                  <a:pt x="2840038" y="4493684"/>
                </a:lnTo>
                <a:lnTo>
                  <a:pt x="2820988" y="4485746"/>
                </a:lnTo>
                <a:lnTo>
                  <a:pt x="2801409" y="4477809"/>
                </a:lnTo>
                <a:lnTo>
                  <a:pt x="2782359" y="4469871"/>
                </a:lnTo>
                <a:lnTo>
                  <a:pt x="2763309" y="4461934"/>
                </a:lnTo>
                <a:lnTo>
                  <a:pt x="2753784" y="4458229"/>
                </a:lnTo>
                <a:lnTo>
                  <a:pt x="2744258" y="4455054"/>
                </a:lnTo>
                <a:lnTo>
                  <a:pt x="2734734" y="4452409"/>
                </a:lnTo>
                <a:lnTo>
                  <a:pt x="2725209" y="4449763"/>
                </a:lnTo>
                <a:lnTo>
                  <a:pt x="2692400" y="4458759"/>
                </a:lnTo>
                <a:lnTo>
                  <a:pt x="2681288" y="4460875"/>
                </a:lnTo>
                <a:lnTo>
                  <a:pt x="2671234" y="4464050"/>
                </a:lnTo>
                <a:lnTo>
                  <a:pt x="2650596" y="4470400"/>
                </a:lnTo>
                <a:lnTo>
                  <a:pt x="2629959" y="4476750"/>
                </a:lnTo>
                <a:lnTo>
                  <a:pt x="2609321" y="4483100"/>
                </a:lnTo>
                <a:lnTo>
                  <a:pt x="2598738" y="4485217"/>
                </a:lnTo>
                <a:lnTo>
                  <a:pt x="2588684" y="4488392"/>
                </a:lnTo>
                <a:lnTo>
                  <a:pt x="2577571" y="4489979"/>
                </a:lnTo>
                <a:lnTo>
                  <a:pt x="2566988" y="4491038"/>
                </a:lnTo>
                <a:lnTo>
                  <a:pt x="2555875" y="4491038"/>
                </a:lnTo>
                <a:lnTo>
                  <a:pt x="2544763" y="4491038"/>
                </a:lnTo>
                <a:lnTo>
                  <a:pt x="2533121" y="4489450"/>
                </a:lnTo>
                <a:lnTo>
                  <a:pt x="2520950" y="4486804"/>
                </a:lnTo>
                <a:lnTo>
                  <a:pt x="2487613" y="4493684"/>
                </a:lnTo>
                <a:lnTo>
                  <a:pt x="2453746" y="4500563"/>
                </a:lnTo>
                <a:lnTo>
                  <a:pt x="2386542" y="4515379"/>
                </a:lnTo>
                <a:lnTo>
                  <a:pt x="2319338" y="4530725"/>
                </a:lnTo>
                <a:lnTo>
                  <a:pt x="2286530" y="4538134"/>
                </a:lnTo>
                <a:lnTo>
                  <a:pt x="2252663" y="4545542"/>
                </a:lnTo>
                <a:lnTo>
                  <a:pt x="2218796" y="4552421"/>
                </a:lnTo>
                <a:lnTo>
                  <a:pt x="2185458" y="4558771"/>
                </a:lnTo>
                <a:lnTo>
                  <a:pt x="2151063" y="4564063"/>
                </a:lnTo>
                <a:lnTo>
                  <a:pt x="2116667" y="4569354"/>
                </a:lnTo>
                <a:lnTo>
                  <a:pt x="2082271" y="4573059"/>
                </a:lnTo>
                <a:lnTo>
                  <a:pt x="2047875" y="4575704"/>
                </a:lnTo>
                <a:lnTo>
                  <a:pt x="2030413" y="4576763"/>
                </a:lnTo>
                <a:lnTo>
                  <a:pt x="2012421" y="4577292"/>
                </a:lnTo>
                <a:lnTo>
                  <a:pt x="1994959" y="4577292"/>
                </a:lnTo>
                <a:lnTo>
                  <a:pt x="1976967" y="4577292"/>
                </a:lnTo>
                <a:lnTo>
                  <a:pt x="1948392" y="4582584"/>
                </a:lnTo>
                <a:lnTo>
                  <a:pt x="1941513" y="4590521"/>
                </a:lnTo>
                <a:lnTo>
                  <a:pt x="1934634" y="4596342"/>
                </a:lnTo>
                <a:lnTo>
                  <a:pt x="1927754" y="4602163"/>
                </a:lnTo>
                <a:lnTo>
                  <a:pt x="1920346" y="4607984"/>
                </a:lnTo>
                <a:lnTo>
                  <a:pt x="1912938" y="4612746"/>
                </a:lnTo>
                <a:lnTo>
                  <a:pt x="1905000" y="4616979"/>
                </a:lnTo>
                <a:lnTo>
                  <a:pt x="1897592" y="4621213"/>
                </a:lnTo>
                <a:lnTo>
                  <a:pt x="1889654" y="4624388"/>
                </a:lnTo>
                <a:lnTo>
                  <a:pt x="1881188" y="4628092"/>
                </a:lnTo>
                <a:lnTo>
                  <a:pt x="1873250" y="4630738"/>
                </a:lnTo>
                <a:lnTo>
                  <a:pt x="1856317" y="4635500"/>
                </a:lnTo>
                <a:lnTo>
                  <a:pt x="1839384" y="4639204"/>
                </a:lnTo>
                <a:lnTo>
                  <a:pt x="1821392" y="4642379"/>
                </a:lnTo>
                <a:lnTo>
                  <a:pt x="1786467" y="4648200"/>
                </a:lnTo>
                <a:lnTo>
                  <a:pt x="1769004" y="4650846"/>
                </a:lnTo>
                <a:lnTo>
                  <a:pt x="1751542" y="4653492"/>
                </a:lnTo>
                <a:lnTo>
                  <a:pt x="1734079" y="4657196"/>
                </a:lnTo>
                <a:lnTo>
                  <a:pt x="1717146" y="4661959"/>
                </a:lnTo>
                <a:lnTo>
                  <a:pt x="1709209" y="4665134"/>
                </a:lnTo>
                <a:lnTo>
                  <a:pt x="1700742" y="4668838"/>
                </a:lnTo>
                <a:lnTo>
                  <a:pt x="1692804" y="4672013"/>
                </a:lnTo>
                <a:lnTo>
                  <a:pt x="1684338" y="4675717"/>
                </a:lnTo>
                <a:lnTo>
                  <a:pt x="1676929" y="4679950"/>
                </a:lnTo>
                <a:lnTo>
                  <a:pt x="1668992" y="4683654"/>
                </a:lnTo>
                <a:lnTo>
                  <a:pt x="1660525" y="4686829"/>
                </a:lnTo>
                <a:lnTo>
                  <a:pt x="1652588" y="4690004"/>
                </a:lnTo>
                <a:lnTo>
                  <a:pt x="1635654" y="4694767"/>
                </a:lnTo>
                <a:lnTo>
                  <a:pt x="1618192" y="4698471"/>
                </a:lnTo>
                <a:lnTo>
                  <a:pt x="1600200" y="4701117"/>
                </a:lnTo>
                <a:lnTo>
                  <a:pt x="1582738" y="4703763"/>
                </a:lnTo>
                <a:lnTo>
                  <a:pt x="1546754" y="4707996"/>
                </a:lnTo>
                <a:lnTo>
                  <a:pt x="1528763" y="4710642"/>
                </a:lnTo>
                <a:lnTo>
                  <a:pt x="1510771" y="4712759"/>
                </a:lnTo>
                <a:lnTo>
                  <a:pt x="1493309" y="4715934"/>
                </a:lnTo>
                <a:lnTo>
                  <a:pt x="1475846" y="4720167"/>
                </a:lnTo>
                <a:lnTo>
                  <a:pt x="1467379" y="4722813"/>
                </a:lnTo>
                <a:lnTo>
                  <a:pt x="1458384" y="4725459"/>
                </a:lnTo>
                <a:lnTo>
                  <a:pt x="1450446" y="4728634"/>
                </a:lnTo>
                <a:lnTo>
                  <a:pt x="1441450" y="4732338"/>
                </a:lnTo>
                <a:lnTo>
                  <a:pt x="1433513" y="4736042"/>
                </a:lnTo>
                <a:lnTo>
                  <a:pt x="1425046" y="4740275"/>
                </a:lnTo>
                <a:lnTo>
                  <a:pt x="1417638" y="4745038"/>
                </a:lnTo>
                <a:lnTo>
                  <a:pt x="1409700" y="4750859"/>
                </a:lnTo>
                <a:lnTo>
                  <a:pt x="1405996" y="4752446"/>
                </a:lnTo>
                <a:lnTo>
                  <a:pt x="1402821" y="4754034"/>
                </a:lnTo>
                <a:lnTo>
                  <a:pt x="1399117" y="4755092"/>
                </a:lnTo>
                <a:lnTo>
                  <a:pt x="1395413" y="4755621"/>
                </a:lnTo>
                <a:lnTo>
                  <a:pt x="1391179" y="4756150"/>
                </a:lnTo>
                <a:lnTo>
                  <a:pt x="1387475" y="4755621"/>
                </a:lnTo>
                <a:lnTo>
                  <a:pt x="1378479" y="4754034"/>
                </a:lnTo>
                <a:lnTo>
                  <a:pt x="1370013" y="4751388"/>
                </a:lnTo>
                <a:lnTo>
                  <a:pt x="1360488" y="4748213"/>
                </a:lnTo>
                <a:lnTo>
                  <a:pt x="1341438" y="4739217"/>
                </a:lnTo>
                <a:lnTo>
                  <a:pt x="1332442" y="4735513"/>
                </a:lnTo>
                <a:lnTo>
                  <a:pt x="1322388" y="4731809"/>
                </a:lnTo>
                <a:lnTo>
                  <a:pt x="1312863" y="4728634"/>
                </a:lnTo>
                <a:lnTo>
                  <a:pt x="1302809" y="4725988"/>
                </a:lnTo>
                <a:lnTo>
                  <a:pt x="1298046" y="4725459"/>
                </a:lnTo>
                <a:lnTo>
                  <a:pt x="1293813" y="4724929"/>
                </a:lnTo>
                <a:lnTo>
                  <a:pt x="1289050" y="4724929"/>
                </a:lnTo>
                <a:lnTo>
                  <a:pt x="1284288" y="4725459"/>
                </a:lnTo>
                <a:lnTo>
                  <a:pt x="1279525" y="4727046"/>
                </a:lnTo>
                <a:lnTo>
                  <a:pt x="1275292" y="4728634"/>
                </a:lnTo>
                <a:lnTo>
                  <a:pt x="1271059" y="4730750"/>
                </a:lnTo>
                <a:lnTo>
                  <a:pt x="1266296" y="4733396"/>
                </a:lnTo>
                <a:lnTo>
                  <a:pt x="1256242" y="4730750"/>
                </a:lnTo>
                <a:lnTo>
                  <a:pt x="1245129" y="4728634"/>
                </a:lnTo>
                <a:lnTo>
                  <a:pt x="1234546" y="4727575"/>
                </a:lnTo>
                <a:lnTo>
                  <a:pt x="1222904" y="4727046"/>
                </a:lnTo>
                <a:lnTo>
                  <a:pt x="1212321" y="4725459"/>
                </a:lnTo>
                <a:lnTo>
                  <a:pt x="1201209" y="4724400"/>
                </a:lnTo>
                <a:lnTo>
                  <a:pt x="1190625" y="4722284"/>
                </a:lnTo>
                <a:lnTo>
                  <a:pt x="1185334" y="4721225"/>
                </a:lnTo>
                <a:lnTo>
                  <a:pt x="1180042" y="4719638"/>
                </a:lnTo>
                <a:lnTo>
                  <a:pt x="1175279" y="4717521"/>
                </a:lnTo>
                <a:lnTo>
                  <a:pt x="1171046" y="4715404"/>
                </a:lnTo>
                <a:lnTo>
                  <a:pt x="1165754" y="4712759"/>
                </a:lnTo>
                <a:lnTo>
                  <a:pt x="1161521" y="4709584"/>
                </a:lnTo>
                <a:lnTo>
                  <a:pt x="1157288" y="4705350"/>
                </a:lnTo>
                <a:lnTo>
                  <a:pt x="1153584" y="4701646"/>
                </a:lnTo>
                <a:lnTo>
                  <a:pt x="1149879" y="4696884"/>
                </a:lnTo>
                <a:lnTo>
                  <a:pt x="1145646" y="4691592"/>
                </a:lnTo>
                <a:lnTo>
                  <a:pt x="1142471" y="4685242"/>
                </a:lnTo>
                <a:lnTo>
                  <a:pt x="1139825" y="4678363"/>
                </a:lnTo>
                <a:lnTo>
                  <a:pt x="1137179" y="4670954"/>
                </a:lnTo>
                <a:lnTo>
                  <a:pt x="1134534" y="4662488"/>
                </a:lnTo>
                <a:lnTo>
                  <a:pt x="1132946" y="4653492"/>
                </a:lnTo>
                <a:lnTo>
                  <a:pt x="1131359" y="4643438"/>
                </a:lnTo>
                <a:lnTo>
                  <a:pt x="1129771" y="4632854"/>
                </a:lnTo>
                <a:lnTo>
                  <a:pt x="1128713" y="4620684"/>
                </a:lnTo>
                <a:lnTo>
                  <a:pt x="1128184" y="4615921"/>
                </a:lnTo>
                <a:lnTo>
                  <a:pt x="1126596" y="4611688"/>
                </a:lnTo>
                <a:lnTo>
                  <a:pt x="1125009" y="4607984"/>
                </a:lnTo>
                <a:lnTo>
                  <a:pt x="1123421" y="4604809"/>
                </a:lnTo>
                <a:lnTo>
                  <a:pt x="1121304" y="4602692"/>
                </a:lnTo>
                <a:lnTo>
                  <a:pt x="1118659" y="4600575"/>
                </a:lnTo>
                <a:lnTo>
                  <a:pt x="1116013" y="4599517"/>
                </a:lnTo>
                <a:lnTo>
                  <a:pt x="1112838" y="4598459"/>
                </a:lnTo>
                <a:lnTo>
                  <a:pt x="1109663" y="4597929"/>
                </a:lnTo>
                <a:lnTo>
                  <a:pt x="1105959" y="4597929"/>
                </a:lnTo>
                <a:lnTo>
                  <a:pt x="1099079" y="4598459"/>
                </a:lnTo>
                <a:lnTo>
                  <a:pt x="1092200" y="4600046"/>
                </a:lnTo>
                <a:lnTo>
                  <a:pt x="1085321" y="4601634"/>
                </a:lnTo>
                <a:lnTo>
                  <a:pt x="1077913" y="4603750"/>
                </a:lnTo>
                <a:lnTo>
                  <a:pt x="1070504" y="4605338"/>
                </a:lnTo>
                <a:lnTo>
                  <a:pt x="1063625" y="4605867"/>
                </a:lnTo>
                <a:lnTo>
                  <a:pt x="1057275" y="4605867"/>
                </a:lnTo>
                <a:lnTo>
                  <a:pt x="1052513" y="4604809"/>
                </a:lnTo>
                <a:lnTo>
                  <a:pt x="1047221" y="4602692"/>
                </a:lnTo>
                <a:lnTo>
                  <a:pt x="1042988" y="4600046"/>
                </a:lnTo>
                <a:lnTo>
                  <a:pt x="1039813" y="4596871"/>
                </a:lnTo>
                <a:lnTo>
                  <a:pt x="1037167" y="4592638"/>
                </a:lnTo>
                <a:lnTo>
                  <a:pt x="1034521" y="4587346"/>
                </a:lnTo>
                <a:lnTo>
                  <a:pt x="1033463" y="4580996"/>
                </a:lnTo>
                <a:lnTo>
                  <a:pt x="1032404" y="4574646"/>
                </a:lnTo>
                <a:lnTo>
                  <a:pt x="1031875" y="4566709"/>
                </a:lnTo>
                <a:lnTo>
                  <a:pt x="1032404" y="4558771"/>
                </a:lnTo>
                <a:lnTo>
                  <a:pt x="1033463" y="4550304"/>
                </a:lnTo>
                <a:lnTo>
                  <a:pt x="1035050" y="4540250"/>
                </a:lnTo>
                <a:lnTo>
                  <a:pt x="1020763" y="4510088"/>
                </a:lnTo>
                <a:lnTo>
                  <a:pt x="1007004" y="4479396"/>
                </a:lnTo>
                <a:lnTo>
                  <a:pt x="1002771" y="4468284"/>
                </a:lnTo>
                <a:lnTo>
                  <a:pt x="999596" y="4456642"/>
                </a:lnTo>
                <a:lnTo>
                  <a:pt x="997479" y="4445529"/>
                </a:lnTo>
                <a:lnTo>
                  <a:pt x="996950" y="4434946"/>
                </a:lnTo>
                <a:lnTo>
                  <a:pt x="996950" y="4429654"/>
                </a:lnTo>
                <a:lnTo>
                  <a:pt x="997479" y="4424363"/>
                </a:lnTo>
                <a:lnTo>
                  <a:pt x="998538" y="4420129"/>
                </a:lnTo>
                <a:lnTo>
                  <a:pt x="999596" y="4415896"/>
                </a:lnTo>
                <a:lnTo>
                  <a:pt x="1001183" y="4411663"/>
                </a:lnTo>
                <a:lnTo>
                  <a:pt x="1003300" y="4407429"/>
                </a:lnTo>
                <a:lnTo>
                  <a:pt x="1005417" y="4403725"/>
                </a:lnTo>
                <a:lnTo>
                  <a:pt x="1008592" y="4400550"/>
                </a:lnTo>
                <a:lnTo>
                  <a:pt x="1013883" y="4396317"/>
                </a:lnTo>
                <a:lnTo>
                  <a:pt x="1018646" y="4393671"/>
                </a:lnTo>
                <a:lnTo>
                  <a:pt x="1020763" y="4393142"/>
                </a:lnTo>
                <a:lnTo>
                  <a:pt x="1022879" y="4392613"/>
                </a:lnTo>
                <a:lnTo>
                  <a:pt x="1024467" y="4392613"/>
                </a:lnTo>
                <a:lnTo>
                  <a:pt x="1026583" y="4392613"/>
                </a:lnTo>
                <a:lnTo>
                  <a:pt x="1030288" y="4394200"/>
                </a:lnTo>
                <a:lnTo>
                  <a:pt x="1033463" y="4396846"/>
                </a:lnTo>
                <a:lnTo>
                  <a:pt x="1036108" y="4400021"/>
                </a:lnTo>
                <a:lnTo>
                  <a:pt x="1038754" y="4404254"/>
                </a:lnTo>
                <a:lnTo>
                  <a:pt x="1042988" y="4413779"/>
                </a:lnTo>
                <a:lnTo>
                  <a:pt x="1048279" y="4423834"/>
                </a:lnTo>
                <a:lnTo>
                  <a:pt x="1050396" y="4429125"/>
                </a:lnTo>
                <a:lnTo>
                  <a:pt x="1053042" y="4433888"/>
                </a:lnTo>
                <a:lnTo>
                  <a:pt x="1055688" y="4437592"/>
                </a:lnTo>
                <a:lnTo>
                  <a:pt x="1058334" y="4440767"/>
                </a:lnTo>
                <a:lnTo>
                  <a:pt x="1060979" y="4442884"/>
                </a:lnTo>
                <a:lnTo>
                  <a:pt x="1063096" y="4443942"/>
                </a:lnTo>
                <a:lnTo>
                  <a:pt x="1065213" y="4445000"/>
                </a:lnTo>
                <a:lnTo>
                  <a:pt x="1066800" y="4445529"/>
                </a:lnTo>
                <a:lnTo>
                  <a:pt x="1069446" y="4445529"/>
                </a:lnTo>
                <a:lnTo>
                  <a:pt x="1071034" y="4445000"/>
                </a:lnTo>
                <a:lnTo>
                  <a:pt x="1074209" y="4443413"/>
                </a:lnTo>
                <a:lnTo>
                  <a:pt x="1077384" y="4441296"/>
                </a:lnTo>
                <a:lnTo>
                  <a:pt x="1080559" y="4438121"/>
                </a:lnTo>
                <a:lnTo>
                  <a:pt x="1085850" y="4432300"/>
                </a:lnTo>
                <a:lnTo>
                  <a:pt x="1079500" y="4404254"/>
                </a:lnTo>
                <a:lnTo>
                  <a:pt x="1073679" y="4376738"/>
                </a:lnTo>
                <a:lnTo>
                  <a:pt x="1062567" y="4321704"/>
                </a:lnTo>
                <a:lnTo>
                  <a:pt x="1057275" y="4293659"/>
                </a:lnTo>
                <a:lnTo>
                  <a:pt x="1050925" y="4265613"/>
                </a:lnTo>
                <a:lnTo>
                  <a:pt x="1046692" y="4251854"/>
                </a:lnTo>
                <a:lnTo>
                  <a:pt x="1042988" y="4237038"/>
                </a:lnTo>
                <a:lnTo>
                  <a:pt x="1038754" y="4222750"/>
                </a:lnTo>
                <a:lnTo>
                  <a:pt x="1033992" y="4208463"/>
                </a:lnTo>
                <a:lnTo>
                  <a:pt x="1030288" y="4197879"/>
                </a:lnTo>
                <a:lnTo>
                  <a:pt x="1026583" y="4187825"/>
                </a:lnTo>
                <a:lnTo>
                  <a:pt x="1024467" y="4179358"/>
                </a:lnTo>
                <a:lnTo>
                  <a:pt x="1023408" y="4172479"/>
                </a:lnTo>
                <a:lnTo>
                  <a:pt x="1022350" y="4165600"/>
                </a:lnTo>
                <a:lnTo>
                  <a:pt x="1022350" y="4160838"/>
                </a:lnTo>
                <a:lnTo>
                  <a:pt x="1022879" y="4156604"/>
                </a:lnTo>
                <a:lnTo>
                  <a:pt x="1023938" y="4152900"/>
                </a:lnTo>
                <a:lnTo>
                  <a:pt x="1025525" y="4150254"/>
                </a:lnTo>
                <a:lnTo>
                  <a:pt x="1028171" y="4148138"/>
                </a:lnTo>
                <a:lnTo>
                  <a:pt x="1030817" y="4146550"/>
                </a:lnTo>
                <a:lnTo>
                  <a:pt x="1033463" y="4146021"/>
                </a:lnTo>
                <a:lnTo>
                  <a:pt x="1036638" y="4146021"/>
                </a:lnTo>
                <a:lnTo>
                  <a:pt x="1040342" y="4146021"/>
                </a:lnTo>
                <a:lnTo>
                  <a:pt x="1048809" y="4148138"/>
                </a:lnTo>
                <a:lnTo>
                  <a:pt x="1057275" y="4151313"/>
                </a:lnTo>
                <a:lnTo>
                  <a:pt x="1066271" y="4155017"/>
                </a:lnTo>
                <a:lnTo>
                  <a:pt x="1076325" y="4158721"/>
                </a:lnTo>
                <a:lnTo>
                  <a:pt x="1085321" y="4161896"/>
                </a:lnTo>
                <a:lnTo>
                  <a:pt x="1094317" y="4164013"/>
                </a:lnTo>
                <a:lnTo>
                  <a:pt x="1098021" y="4164542"/>
                </a:lnTo>
                <a:lnTo>
                  <a:pt x="1101725" y="4165071"/>
                </a:lnTo>
                <a:lnTo>
                  <a:pt x="1105429" y="4164542"/>
                </a:lnTo>
                <a:lnTo>
                  <a:pt x="1109134" y="4164013"/>
                </a:lnTo>
                <a:lnTo>
                  <a:pt x="1111779" y="4162425"/>
                </a:lnTo>
                <a:lnTo>
                  <a:pt x="1113896" y="4160308"/>
                </a:lnTo>
                <a:lnTo>
                  <a:pt x="1114954" y="4154488"/>
                </a:lnTo>
                <a:lnTo>
                  <a:pt x="1116013" y="4148667"/>
                </a:lnTo>
                <a:lnTo>
                  <a:pt x="1117600" y="4143904"/>
                </a:lnTo>
                <a:lnTo>
                  <a:pt x="1119188" y="4139142"/>
                </a:lnTo>
                <a:lnTo>
                  <a:pt x="1120775" y="4134908"/>
                </a:lnTo>
                <a:lnTo>
                  <a:pt x="1122892" y="4130675"/>
                </a:lnTo>
                <a:lnTo>
                  <a:pt x="1125538" y="4126971"/>
                </a:lnTo>
                <a:lnTo>
                  <a:pt x="1128184" y="4123267"/>
                </a:lnTo>
                <a:lnTo>
                  <a:pt x="1134004" y="4117446"/>
                </a:lnTo>
                <a:lnTo>
                  <a:pt x="1140354" y="4112683"/>
                </a:lnTo>
                <a:lnTo>
                  <a:pt x="1146704" y="4107392"/>
                </a:lnTo>
                <a:lnTo>
                  <a:pt x="1154642" y="4103688"/>
                </a:lnTo>
                <a:lnTo>
                  <a:pt x="1169459" y="4097338"/>
                </a:lnTo>
                <a:lnTo>
                  <a:pt x="1184275" y="4090458"/>
                </a:lnTo>
                <a:lnTo>
                  <a:pt x="1192213" y="4086225"/>
                </a:lnTo>
                <a:lnTo>
                  <a:pt x="1199092" y="4081992"/>
                </a:lnTo>
                <a:lnTo>
                  <a:pt x="1205442" y="4077229"/>
                </a:lnTo>
                <a:lnTo>
                  <a:pt x="1211792" y="4071408"/>
                </a:lnTo>
                <a:lnTo>
                  <a:pt x="1213909" y="4068233"/>
                </a:lnTo>
                <a:lnTo>
                  <a:pt x="1216554" y="4066646"/>
                </a:lnTo>
                <a:lnTo>
                  <a:pt x="1219200" y="4065058"/>
                </a:lnTo>
                <a:lnTo>
                  <a:pt x="1221846" y="4064529"/>
                </a:lnTo>
                <a:lnTo>
                  <a:pt x="1224492" y="4064529"/>
                </a:lnTo>
                <a:lnTo>
                  <a:pt x="1227667" y="4065058"/>
                </a:lnTo>
                <a:lnTo>
                  <a:pt x="1230313" y="4066117"/>
                </a:lnTo>
                <a:lnTo>
                  <a:pt x="1232959" y="4067704"/>
                </a:lnTo>
                <a:lnTo>
                  <a:pt x="1235075" y="4070350"/>
                </a:lnTo>
                <a:lnTo>
                  <a:pt x="1237721" y="4072996"/>
                </a:lnTo>
                <a:lnTo>
                  <a:pt x="1239838" y="4076171"/>
                </a:lnTo>
                <a:lnTo>
                  <a:pt x="1241954" y="4079875"/>
                </a:lnTo>
                <a:lnTo>
                  <a:pt x="1243542" y="4084108"/>
                </a:lnTo>
                <a:lnTo>
                  <a:pt x="1245659" y="4088871"/>
                </a:lnTo>
                <a:lnTo>
                  <a:pt x="1246717" y="4094163"/>
                </a:lnTo>
                <a:lnTo>
                  <a:pt x="1248834" y="4099454"/>
                </a:lnTo>
                <a:lnTo>
                  <a:pt x="1253067" y="4121150"/>
                </a:lnTo>
                <a:lnTo>
                  <a:pt x="1258888" y="4142317"/>
                </a:lnTo>
                <a:lnTo>
                  <a:pt x="1271059" y="4184650"/>
                </a:lnTo>
                <a:lnTo>
                  <a:pt x="1303338" y="4183063"/>
                </a:lnTo>
                <a:lnTo>
                  <a:pt x="1312863" y="4010554"/>
                </a:lnTo>
                <a:lnTo>
                  <a:pt x="1299104" y="3995738"/>
                </a:lnTo>
                <a:lnTo>
                  <a:pt x="1287992" y="3981979"/>
                </a:lnTo>
                <a:lnTo>
                  <a:pt x="1278467" y="3969279"/>
                </a:lnTo>
                <a:lnTo>
                  <a:pt x="1271059" y="3958167"/>
                </a:lnTo>
                <a:lnTo>
                  <a:pt x="1264709" y="3947583"/>
                </a:lnTo>
                <a:lnTo>
                  <a:pt x="1259946" y="3938588"/>
                </a:lnTo>
                <a:lnTo>
                  <a:pt x="1257300" y="3929592"/>
                </a:lnTo>
                <a:lnTo>
                  <a:pt x="1255713" y="3921654"/>
                </a:lnTo>
                <a:lnTo>
                  <a:pt x="1255184" y="3914775"/>
                </a:lnTo>
                <a:lnTo>
                  <a:pt x="1255713" y="3908425"/>
                </a:lnTo>
                <a:lnTo>
                  <a:pt x="1257829" y="3902604"/>
                </a:lnTo>
                <a:lnTo>
                  <a:pt x="1260475" y="3897313"/>
                </a:lnTo>
                <a:lnTo>
                  <a:pt x="1264179" y="3893079"/>
                </a:lnTo>
                <a:lnTo>
                  <a:pt x="1268942" y="3888317"/>
                </a:lnTo>
                <a:lnTo>
                  <a:pt x="1273704" y="3884083"/>
                </a:lnTo>
                <a:lnTo>
                  <a:pt x="1278996" y="3880379"/>
                </a:lnTo>
                <a:lnTo>
                  <a:pt x="1285346" y="3877204"/>
                </a:lnTo>
                <a:lnTo>
                  <a:pt x="1291696" y="3874029"/>
                </a:lnTo>
                <a:lnTo>
                  <a:pt x="1305454" y="3867150"/>
                </a:lnTo>
                <a:lnTo>
                  <a:pt x="1319213" y="3860271"/>
                </a:lnTo>
                <a:lnTo>
                  <a:pt x="1326092" y="3856567"/>
                </a:lnTo>
                <a:lnTo>
                  <a:pt x="1332971" y="3852863"/>
                </a:lnTo>
                <a:lnTo>
                  <a:pt x="1338792" y="3848100"/>
                </a:lnTo>
                <a:lnTo>
                  <a:pt x="1344613" y="3843867"/>
                </a:lnTo>
                <a:lnTo>
                  <a:pt x="1349904" y="3839104"/>
                </a:lnTo>
                <a:lnTo>
                  <a:pt x="1354667" y="3833813"/>
                </a:lnTo>
                <a:lnTo>
                  <a:pt x="1358371" y="3826933"/>
                </a:lnTo>
                <a:lnTo>
                  <a:pt x="1361017" y="3820583"/>
                </a:lnTo>
                <a:lnTo>
                  <a:pt x="1363134" y="3813175"/>
                </a:lnTo>
                <a:lnTo>
                  <a:pt x="1364192" y="3804708"/>
                </a:lnTo>
                <a:lnTo>
                  <a:pt x="1056746" y="3895196"/>
                </a:lnTo>
                <a:lnTo>
                  <a:pt x="1024467" y="3882496"/>
                </a:lnTo>
                <a:lnTo>
                  <a:pt x="992717" y="3869796"/>
                </a:lnTo>
                <a:lnTo>
                  <a:pt x="976842" y="3863975"/>
                </a:lnTo>
                <a:lnTo>
                  <a:pt x="960967" y="3858154"/>
                </a:lnTo>
                <a:lnTo>
                  <a:pt x="944563" y="3852863"/>
                </a:lnTo>
                <a:lnTo>
                  <a:pt x="929217" y="3848100"/>
                </a:lnTo>
                <a:lnTo>
                  <a:pt x="920221" y="3845454"/>
                </a:lnTo>
                <a:lnTo>
                  <a:pt x="911754" y="3842279"/>
                </a:lnTo>
                <a:lnTo>
                  <a:pt x="903817" y="3839104"/>
                </a:lnTo>
                <a:lnTo>
                  <a:pt x="895879" y="3835400"/>
                </a:lnTo>
                <a:lnTo>
                  <a:pt x="889000" y="3831167"/>
                </a:lnTo>
                <a:lnTo>
                  <a:pt x="881592" y="3825875"/>
                </a:lnTo>
                <a:lnTo>
                  <a:pt x="875242" y="3820583"/>
                </a:lnTo>
                <a:lnTo>
                  <a:pt x="869421" y="3814763"/>
                </a:lnTo>
                <a:lnTo>
                  <a:pt x="863600" y="3807883"/>
                </a:lnTo>
                <a:lnTo>
                  <a:pt x="858308" y="3801004"/>
                </a:lnTo>
                <a:lnTo>
                  <a:pt x="853546" y="3794125"/>
                </a:lnTo>
                <a:lnTo>
                  <a:pt x="849313" y="3785658"/>
                </a:lnTo>
                <a:lnTo>
                  <a:pt x="845608" y="3777192"/>
                </a:lnTo>
                <a:lnTo>
                  <a:pt x="842434" y="3767138"/>
                </a:lnTo>
                <a:lnTo>
                  <a:pt x="839788" y="3757613"/>
                </a:lnTo>
                <a:lnTo>
                  <a:pt x="837671" y="3746500"/>
                </a:lnTo>
                <a:lnTo>
                  <a:pt x="836613" y="3736975"/>
                </a:lnTo>
                <a:lnTo>
                  <a:pt x="836083" y="3726921"/>
                </a:lnTo>
                <a:lnTo>
                  <a:pt x="836083" y="3717396"/>
                </a:lnTo>
                <a:lnTo>
                  <a:pt x="836613" y="3708400"/>
                </a:lnTo>
                <a:lnTo>
                  <a:pt x="837671" y="3700463"/>
                </a:lnTo>
                <a:lnTo>
                  <a:pt x="839788" y="3692525"/>
                </a:lnTo>
                <a:lnTo>
                  <a:pt x="841904" y="3684588"/>
                </a:lnTo>
                <a:lnTo>
                  <a:pt x="845079" y="3677708"/>
                </a:lnTo>
                <a:lnTo>
                  <a:pt x="849313" y="3670829"/>
                </a:lnTo>
                <a:lnTo>
                  <a:pt x="853546" y="3664479"/>
                </a:lnTo>
                <a:lnTo>
                  <a:pt x="857779" y="3658658"/>
                </a:lnTo>
                <a:lnTo>
                  <a:pt x="863071" y="3653367"/>
                </a:lnTo>
                <a:lnTo>
                  <a:pt x="868892" y="3648075"/>
                </a:lnTo>
                <a:lnTo>
                  <a:pt x="874713" y="3643842"/>
                </a:lnTo>
                <a:lnTo>
                  <a:pt x="881063" y="3639608"/>
                </a:lnTo>
                <a:lnTo>
                  <a:pt x="888471" y="3635904"/>
                </a:lnTo>
                <a:lnTo>
                  <a:pt x="899054" y="3630613"/>
                </a:lnTo>
                <a:lnTo>
                  <a:pt x="910167" y="3625850"/>
                </a:lnTo>
                <a:lnTo>
                  <a:pt x="920750" y="3622146"/>
                </a:lnTo>
                <a:lnTo>
                  <a:pt x="932392" y="3618442"/>
                </a:lnTo>
                <a:lnTo>
                  <a:pt x="955146" y="3611033"/>
                </a:lnTo>
                <a:lnTo>
                  <a:pt x="977371" y="3604154"/>
                </a:lnTo>
                <a:lnTo>
                  <a:pt x="999596" y="3596746"/>
                </a:lnTo>
                <a:lnTo>
                  <a:pt x="1011238" y="3592513"/>
                </a:lnTo>
                <a:lnTo>
                  <a:pt x="1021292" y="3587221"/>
                </a:lnTo>
                <a:lnTo>
                  <a:pt x="1032404" y="3582458"/>
                </a:lnTo>
                <a:lnTo>
                  <a:pt x="1042459" y="3576638"/>
                </a:lnTo>
                <a:lnTo>
                  <a:pt x="1052513" y="3569229"/>
                </a:lnTo>
                <a:lnTo>
                  <a:pt x="1062038" y="3562350"/>
                </a:lnTo>
                <a:lnTo>
                  <a:pt x="1065742" y="3558646"/>
                </a:lnTo>
                <a:lnTo>
                  <a:pt x="1069975" y="3554942"/>
                </a:lnTo>
                <a:lnTo>
                  <a:pt x="1076325" y="3546475"/>
                </a:lnTo>
                <a:lnTo>
                  <a:pt x="1090084" y="3528483"/>
                </a:lnTo>
                <a:lnTo>
                  <a:pt x="1092200" y="3534833"/>
                </a:lnTo>
                <a:lnTo>
                  <a:pt x="1094846" y="3540125"/>
                </a:lnTo>
                <a:lnTo>
                  <a:pt x="1098550" y="3539067"/>
                </a:lnTo>
                <a:lnTo>
                  <a:pt x="1094317" y="3534304"/>
                </a:lnTo>
                <a:lnTo>
                  <a:pt x="1090084" y="3528483"/>
                </a:lnTo>
                <a:lnTo>
                  <a:pt x="1094846" y="3523192"/>
                </a:lnTo>
                <a:lnTo>
                  <a:pt x="1099609" y="3517900"/>
                </a:lnTo>
                <a:lnTo>
                  <a:pt x="1104371" y="3513138"/>
                </a:lnTo>
                <a:lnTo>
                  <a:pt x="1110192" y="3507846"/>
                </a:lnTo>
                <a:lnTo>
                  <a:pt x="1115484" y="3504142"/>
                </a:lnTo>
                <a:lnTo>
                  <a:pt x="1121304" y="3500438"/>
                </a:lnTo>
                <a:lnTo>
                  <a:pt x="1127125" y="3497263"/>
                </a:lnTo>
                <a:lnTo>
                  <a:pt x="1132946" y="3494617"/>
                </a:lnTo>
                <a:lnTo>
                  <a:pt x="1139296" y="3491442"/>
                </a:lnTo>
                <a:lnTo>
                  <a:pt x="1145117" y="3489325"/>
                </a:lnTo>
                <a:lnTo>
                  <a:pt x="1157817" y="3485621"/>
                </a:lnTo>
                <a:lnTo>
                  <a:pt x="1171046" y="3482446"/>
                </a:lnTo>
                <a:lnTo>
                  <a:pt x="1183746" y="3480858"/>
                </a:lnTo>
                <a:lnTo>
                  <a:pt x="1197504" y="3479271"/>
                </a:lnTo>
                <a:lnTo>
                  <a:pt x="1211263" y="3478213"/>
                </a:lnTo>
                <a:lnTo>
                  <a:pt x="1238779" y="3476096"/>
                </a:lnTo>
                <a:lnTo>
                  <a:pt x="1252538" y="3475038"/>
                </a:lnTo>
                <a:lnTo>
                  <a:pt x="1265767" y="3473979"/>
                </a:lnTo>
                <a:lnTo>
                  <a:pt x="1278996" y="3471333"/>
                </a:lnTo>
                <a:lnTo>
                  <a:pt x="1292225" y="3469217"/>
                </a:lnTo>
                <a:lnTo>
                  <a:pt x="1290109" y="3460221"/>
                </a:lnTo>
                <a:lnTo>
                  <a:pt x="1287463" y="3453342"/>
                </a:lnTo>
                <a:lnTo>
                  <a:pt x="1283759" y="3447521"/>
                </a:lnTo>
                <a:lnTo>
                  <a:pt x="1281113" y="3443288"/>
                </a:lnTo>
                <a:lnTo>
                  <a:pt x="1277938" y="3440642"/>
                </a:lnTo>
                <a:lnTo>
                  <a:pt x="1274763" y="3438525"/>
                </a:lnTo>
                <a:lnTo>
                  <a:pt x="1271588" y="3437467"/>
                </a:lnTo>
                <a:lnTo>
                  <a:pt x="1268413" y="3436938"/>
                </a:lnTo>
                <a:lnTo>
                  <a:pt x="1264179" y="3436938"/>
                </a:lnTo>
                <a:lnTo>
                  <a:pt x="1261004" y="3437467"/>
                </a:lnTo>
                <a:lnTo>
                  <a:pt x="1254125" y="3439054"/>
                </a:lnTo>
                <a:lnTo>
                  <a:pt x="1247775" y="3440642"/>
                </a:lnTo>
                <a:lnTo>
                  <a:pt x="1244071" y="3440642"/>
                </a:lnTo>
                <a:lnTo>
                  <a:pt x="1240896" y="3440113"/>
                </a:lnTo>
                <a:lnTo>
                  <a:pt x="1233488" y="3438525"/>
                </a:lnTo>
                <a:lnTo>
                  <a:pt x="1225550" y="3435879"/>
                </a:lnTo>
                <a:lnTo>
                  <a:pt x="1218142" y="3432175"/>
                </a:lnTo>
                <a:lnTo>
                  <a:pt x="1210204" y="3428471"/>
                </a:lnTo>
                <a:lnTo>
                  <a:pt x="1202267" y="3424238"/>
                </a:lnTo>
                <a:lnTo>
                  <a:pt x="1194859" y="3420004"/>
                </a:lnTo>
                <a:lnTo>
                  <a:pt x="1187979" y="3415242"/>
                </a:lnTo>
                <a:lnTo>
                  <a:pt x="1180571" y="3409421"/>
                </a:lnTo>
                <a:lnTo>
                  <a:pt x="1174750" y="3404129"/>
                </a:lnTo>
                <a:lnTo>
                  <a:pt x="1168929" y="3398838"/>
                </a:lnTo>
                <a:lnTo>
                  <a:pt x="1163638" y="3393546"/>
                </a:lnTo>
                <a:lnTo>
                  <a:pt x="1159934" y="3387725"/>
                </a:lnTo>
                <a:lnTo>
                  <a:pt x="1157288" y="3382433"/>
                </a:lnTo>
                <a:lnTo>
                  <a:pt x="1155700" y="3377671"/>
                </a:lnTo>
                <a:lnTo>
                  <a:pt x="1155171" y="3375025"/>
                </a:lnTo>
                <a:lnTo>
                  <a:pt x="1155171" y="3372379"/>
                </a:lnTo>
                <a:lnTo>
                  <a:pt x="1155171" y="3369733"/>
                </a:lnTo>
                <a:lnTo>
                  <a:pt x="1156229" y="3367617"/>
                </a:lnTo>
                <a:lnTo>
                  <a:pt x="1161521" y="3351742"/>
                </a:lnTo>
                <a:lnTo>
                  <a:pt x="1166813" y="3333750"/>
                </a:lnTo>
                <a:lnTo>
                  <a:pt x="1174221" y="3315229"/>
                </a:lnTo>
                <a:lnTo>
                  <a:pt x="1177925" y="3305704"/>
                </a:lnTo>
                <a:lnTo>
                  <a:pt x="1181629" y="3297767"/>
                </a:lnTo>
                <a:lnTo>
                  <a:pt x="1186392" y="3289829"/>
                </a:lnTo>
                <a:lnTo>
                  <a:pt x="1191684" y="3282950"/>
                </a:lnTo>
                <a:lnTo>
                  <a:pt x="1196975" y="3277658"/>
                </a:lnTo>
                <a:lnTo>
                  <a:pt x="1200150" y="3275013"/>
                </a:lnTo>
                <a:lnTo>
                  <a:pt x="1202796" y="3272896"/>
                </a:lnTo>
                <a:lnTo>
                  <a:pt x="1205971" y="3271308"/>
                </a:lnTo>
                <a:lnTo>
                  <a:pt x="1210204" y="3270250"/>
                </a:lnTo>
                <a:lnTo>
                  <a:pt x="1213379" y="3269192"/>
                </a:lnTo>
                <a:lnTo>
                  <a:pt x="1217084" y="3269192"/>
                </a:lnTo>
                <a:lnTo>
                  <a:pt x="1221317" y="3269192"/>
                </a:lnTo>
                <a:lnTo>
                  <a:pt x="1225021" y="3270250"/>
                </a:lnTo>
                <a:lnTo>
                  <a:pt x="1229784" y="3271308"/>
                </a:lnTo>
                <a:lnTo>
                  <a:pt x="1234546" y="3273954"/>
                </a:lnTo>
                <a:lnTo>
                  <a:pt x="1240896" y="3276600"/>
                </a:lnTo>
                <a:lnTo>
                  <a:pt x="1246717" y="3279246"/>
                </a:lnTo>
                <a:lnTo>
                  <a:pt x="1253067" y="3281363"/>
                </a:lnTo>
                <a:lnTo>
                  <a:pt x="1258888" y="3282421"/>
                </a:lnTo>
                <a:lnTo>
                  <a:pt x="1264179" y="3283479"/>
                </a:lnTo>
                <a:lnTo>
                  <a:pt x="1269471" y="3284538"/>
                </a:lnTo>
                <a:lnTo>
                  <a:pt x="1274763" y="3284538"/>
                </a:lnTo>
                <a:lnTo>
                  <a:pt x="1278996" y="3284538"/>
                </a:lnTo>
                <a:lnTo>
                  <a:pt x="1283759" y="3284008"/>
                </a:lnTo>
                <a:lnTo>
                  <a:pt x="1288521" y="3283479"/>
                </a:lnTo>
                <a:lnTo>
                  <a:pt x="1292225" y="3282421"/>
                </a:lnTo>
                <a:lnTo>
                  <a:pt x="1296459" y="3280833"/>
                </a:lnTo>
                <a:lnTo>
                  <a:pt x="1303338" y="3277658"/>
                </a:lnTo>
                <a:lnTo>
                  <a:pt x="1310746" y="3272367"/>
                </a:lnTo>
                <a:lnTo>
                  <a:pt x="1317096" y="3267075"/>
                </a:lnTo>
                <a:lnTo>
                  <a:pt x="1322917" y="3261254"/>
                </a:lnTo>
                <a:lnTo>
                  <a:pt x="1329267" y="3254904"/>
                </a:lnTo>
                <a:lnTo>
                  <a:pt x="1335088" y="3248025"/>
                </a:lnTo>
                <a:lnTo>
                  <a:pt x="1345671" y="3233208"/>
                </a:lnTo>
                <a:lnTo>
                  <a:pt x="1352021" y="3226329"/>
                </a:lnTo>
                <a:lnTo>
                  <a:pt x="1357842" y="3219450"/>
                </a:lnTo>
                <a:lnTo>
                  <a:pt x="1361017" y="3217863"/>
                </a:lnTo>
                <a:lnTo>
                  <a:pt x="1364721" y="3216804"/>
                </a:lnTo>
                <a:lnTo>
                  <a:pt x="1372129" y="3215217"/>
                </a:lnTo>
                <a:lnTo>
                  <a:pt x="1397529" y="3206221"/>
                </a:lnTo>
                <a:lnTo>
                  <a:pt x="1422929" y="3196696"/>
                </a:lnTo>
                <a:lnTo>
                  <a:pt x="1448329" y="3186113"/>
                </a:lnTo>
                <a:lnTo>
                  <a:pt x="1473200" y="3175000"/>
                </a:lnTo>
                <a:lnTo>
                  <a:pt x="1497542" y="3163358"/>
                </a:lnTo>
                <a:lnTo>
                  <a:pt x="1522413" y="3151188"/>
                </a:lnTo>
                <a:lnTo>
                  <a:pt x="1571096" y="3126846"/>
                </a:lnTo>
                <a:lnTo>
                  <a:pt x="1595438" y="3115204"/>
                </a:lnTo>
                <a:lnTo>
                  <a:pt x="1619779" y="3103033"/>
                </a:lnTo>
                <a:lnTo>
                  <a:pt x="1644650" y="3091392"/>
                </a:lnTo>
                <a:lnTo>
                  <a:pt x="1670050" y="3080808"/>
                </a:lnTo>
                <a:lnTo>
                  <a:pt x="1694921" y="3070754"/>
                </a:lnTo>
                <a:lnTo>
                  <a:pt x="1720321" y="3061758"/>
                </a:lnTo>
                <a:lnTo>
                  <a:pt x="1746779" y="3053292"/>
                </a:lnTo>
                <a:lnTo>
                  <a:pt x="1760009" y="3049588"/>
                </a:lnTo>
                <a:lnTo>
                  <a:pt x="1773238" y="3046413"/>
                </a:lnTo>
                <a:lnTo>
                  <a:pt x="1793875" y="3041121"/>
                </a:lnTo>
                <a:lnTo>
                  <a:pt x="1801813" y="3038475"/>
                </a:lnTo>
                <a:lnTo>
                  <a:pt x="1809221" y="3035829"/>
                </a:lnTo>
                <a:lnTo>
                  <a:pt x="1814513" y="3032654"/>
                </a:lnTo>
                <a:lnTo>
                  <a:pt x="1819275" y="3030008"/>
                </a:lnTo>
                <a:lnTo>
                  <a:pt x="1822979" y="3026304"/>
                </a:lnTo>
                <a:lnTo>
                  <a:pt x="1826154" y="3022600"/>
                </a:lnTo>
                <a:lnTo>
                  <a:pt x="1828271" y="3018367"/>
                </a:lnTo>
                <a:lnTo>
                  <a:pt x="1829329" y="3013075"/>
                </a:lnTo>
                <a:lnTo>
                  <a:pt x="1829329" y="3007254"/>
                </a:lnTo>
                <a:lnTo>
                  <a:pt x="1829329" y="3000904"/>
                </a:lnTo>
                <a:lnTo>
                  <a:pt x="1828800" y="2993496"/>
                </a:lnTo>
                <a:lnTo>
                  <a:pt x="1827742" y="2985029"/>
                </a:lnTo>
                <a:lnTo>
                  <a:pt x="1823509" y="2964392"/>
                </a:lnTo>
                <a:lnTo>
                  <a:pt x="1764771" y="3003550"/>
                </a:lnTo>
                <a:lnTo>
                  <a:pt x="1761067" y="3006196"/>
                </a:lnTo>
                <a:lnTo>
                  <a:pt x="1757363" y="3008313"/>
                </a:lnTo>
                <a:lnTo>
                  <a:pt x="1753129" y="3010429"/>
                </a:lnTo>
                <a:lnTo>
                  <a:pt x="1749425" y="3012017"/>
                </a:lnTo>
                <a:lnTo>
                  <a:pt x="1744663" y="3013075"/>
                </a:lnTo>
                <a:lnTo>
                  <a:pt x="1740959" y="3013604"/>
                </a:lnTo>
                <a:lnTo>
                  <a:pt x="1736725" y="3014133"/>
                </a:lnTo>
                <a:lnTo>
                  <a:pt x="1732492" y="3014133"/>
                </a:lnTo>
                <a:lnTo>
                  <a:pt x="1722967" y="3013075"/>
                </a:lnTo>
                <a:lnTo>
                  <a:pt x="1714500" y="3011488"/>
                </a:lnTo>
                <a:lnTo>
                  <a:pt x="1704975" y="3008842"/>
                </a:lnTo>
                <a:lnTo>
                  <a:pt x="1695979" y="3005138"/>
                </a:lnTo>
                <a:lnTo>
                  <a:pt x="1695450" y="3005667"/>
                </a:lnTo>
                <a:lnTo>
                  <a:pt x="1689100" y="3012017"/>
                </a:lnTo>
                <a:lnTo>
                  <a:pt x="1682221" y="3018896"/>
                </a:lnTo>
                <a:lnTo>
                  <a:pt x="1675871" y="3024717"/>
                </a:lnTo>
                <a:lnTo>
                  <a:pt x="1668992" y="3030008"/>
                </a:lnTo>
                <a:lnTo>
                  <a:pt x="1661584" y="3035300"/>
                </a:lnTo>
                <a:lnTo>
                  <a:pt x="1654704" y="3040063"/>
                </a:lnTo>
                <a:lnTo>
                  <a:pt x="1647296" y="3044296"/>
                </a:lnTo>
                <a:lnTo>
                  <a:pt x="1639359" y="3048000"/>
                </a:lnTo>
                <a:lnTo>
                  <a:pt x="1631950" y="3051175"/>
                </a:lnTo>
                <a:lnTo>
                  <a:pt x="1623484" y="3054350"/>
                </a:lnTo>
                <a:lnTo>
                  <a:pt x="1615546" y="3056996"/>
                </a:lnTo>
                <a:lnTo>
                  <a:pt x="1607609" y="3059113"/>
                </a:lnTo>
                <a:lnTo>
                  <a:pt x="1598613" y="3060700"/>
                </a:lnTo>
                <a:lnTo>
                  <a:pt x="1590146" y="3062288"/>
                </a:lnTo>
                <a:lnTo>
                  <a:pt x="1580621" y="3062817"/>
                </a:lnTo>
                <a:lnTo>
                  <a:pt x="1571625" y="3063346"/>
                </a:lnTo>
                <a:lnTo>
                  <a:pt x="1555750" y="3062288"/>
                </a:lnTo>
                <a:lnTo>
                  <a:pt x="1550988" y="3062817"/>
                </a:lnTo>
                <a:lnTo>
                  <a:pt x="1548871" y="3062817"/>
                </a:lnTo>
                <a:lnTo>
                  <a:pt x="1548342" y="3062817"/>
                </a:lnTo>
                <a:lnTo>
                  <a:pt x="1547813" y="3062288"/>
                </a:lnTo>
                <a:lnTo>
                  <a:pt x="1538288" y="3051704"/>
                </a:lnTo>
                <a:lnTo>
                  <a:pt x="1529821" y="3042179"/>
                </a:lnTo>
                <a:lnTo>
                  <a:pt x="1520825" y="3032654"/>
                </a:lnTo>
                <a:lnTo>
                  <a:pt x="1511829" y="3024717"/>
                </a:lnTo>
                <a:lnTo>
                  <a:pt x="1502304" y="3017308"/>
                </a:lnTo>
                <a:lnTo>
                  <a:pt x="1493309" y="3009900"/>
                </a:lnTo>
                <a:lnTo>
                  <a:pt x="1483784" y="3003550"/>
                </a:lnTo>
                <a:lnTo>
                  <a:pt x="1474788" y="2997729"/>
                </a:lnTo>
                <a:lnTo>
                  <a:pt x="1464734" y="2992438"/>
                </a:lnTo>
                <a:lnTo>
                  <a:pt x="1455209" y="2987675"/>
                </a:lnTo>
                <a:lnTo>
                  <a:pt x="1445684" y="2984500"/>
                </a:lnTo>
                <a:lnTo>
                  <a:pt x="1436159" y="2981325"/>
                </a:lnTo>
                <a:lnTo>
                  <a:pt x="1425575" y="2978679"/>
                </a:lnTo>
                <a:lnTo>
                  <a:pt x="1416050" y="2977092"/>
                </a:lnTo>
                <a:lnTo>
                  <a:pt x="1405996" y="2976033"/>
                </a:lnTo>
                <a:lnTo>
                  <a:pt x="1395942" y="2976033"/>
                </a:lnTo>
                <a:lnTo>
                  <a:pt x="1388534" y="2978150"/>
                </a:lnTo>
                <a:lnTo>
                  <a:pt x="1380596" y="2979738"/>
                </a:lnTo>
                <a:lnTo>
                  <a:pt x="1372129" y="2980267"/>
                </a:lnTo>
                <a:lnTo>
                  <a:pt x="1363134" y="2979208"/>
                </a:lnTo>
                <a:lnTo>
                  <a:pt x="1350434" y="2968096"/>
                </a:lnTo>
                <a:lnTo>
                  <a:pt x="1343554" y="2962804"/>
                </a:lnTo>
                <a:lnTo>
                  <a:pt x="1337204" y="2958571"/>
                </a:lnTo>
                <a:lnTo>
                  <a:pt x="1334029" y="2956983"/>
                </a:lnTo>
                <a:lnTo>
                  <a:pt x="1330854" y="2954867"/>
                </a:lnTo>
                <a:lnTo>
                  <a:pt x="1327679" y="2953808"/>
                </a:lnTo>
                <a:lnTo>
                  <a:pt x="1324504" y="2953808"/>
                </a:lnTo>
                <a:lnTo>
                  <a:pt x="1321859" y="2953808"/>
                </a:lnTo>
                <a:lnTo>
                  <a:pt x="1319213" y="2954867"/>
                </a:lnTo>
                <a:lnTo>
                  <a:pt x="1317096" y="2956983"/>
                </a:lnTo>
                <a:lnTo>
                  <a:pt x="1314979" y="2959629"/>
                </a:lnTo>
                <a:lnTo>
                  <a:pt x="1309688" y="2967567"/>
                </a:lnTo>
                <a:lnTo>
                  <a:pt x="1303338" y="2975504"/>
                </a:lnTo>
                <a:lnTo>
                  <a:pt x="1297517" y="2982383"/>
                </a:lnTo>
                <a:lnTo>
                  <a:pt x="1291167" y="2988733"/>
                </a:lnTo>
                <a:lnTo>
                  <a:pt x="1284288" y="2994025"/>
                </a:lnTo>
                <a:lnTo>
                  <a:pt x="1277938" y="2999846"/>
                </a:lnTo>
                <a:lnTo>
                  <a:pt x="1271059" y="3004608"/>
                </a:lnTo>
                <a:lnTo>
                  <a:pt x="1263121" y="3008842"/>
                </a:lnTo>
                <a:lnTo>
                  <a:pt x="1256242" y="3012546"/>
                </a:lnTo>
                <a:lnTo>
                  <a:pt x="1248834" y="3016250"/>
                </a:lnTo>
                <a:lnTo>
                  <a:pt x="1240896" y="3019425"/>
                </a:lnTo>
                <a:lnTo>
                  <a:pt x="1232959" y="3022071"/>
                </a:lnTo>
                <a:lnTo>
                  <a:pt x="1217084" y="3026833"/>
                </a:lnTo>
                <a:lnTo>
                  <a:pt x="1200679" y="3030538"/>
                </a:lnTo>
                <a:lnTo>
                  <a:pt x="1183746" y="3033713"/>
                </a:lnTo>
                <a:lnTo>
                  <a:pt x="1166813" y="3037417"/>
                </a:lnTo>
                <a:lnTo>
                  <a:pt x="1150938" y="3040063"/>
                </a:lnTo>
                <a:lnTo>
                  <a:pt x="1134004" y="3043238"/>
                </a:lnTo>
                <a:lnTo>
                  <a:pt x="1117600" y="3046942"/>
                </a:lnTo>
                <a:lnTo>
                  <a:pt x="1101725" y="3051704"/>
                </a:lnTo>
                <a:lnTo>
                  <a:pt x="1093788" y="3054350"/>
                </a:lnTo>
                <a:lnTo>
                  <a:pt x="1085850" y="3057525"/>
                </a:lnTo>
                <a:lnTo>
                  <a:pt x="1078442" y="3061229"/>
                </a:lnTo>
                <a:lnTo>
                  <a:pt x="1071563" y="3064933"/>
                </a:lnTo>
                <a:lnTo>
                  <a:pt x="1065213" y="3067579"/>
                </a:lnTo>
                <a:lnTo>
                  <a:pt x="1059392" y="3070225"/>
                </a:lnTo>
                <a:lnTo>
                  <a:pt x="1053571" y="3072342"/>
                </a:lnTo>
                <a:lnTo>
                  <a:pt x="1046692" y="3073400"/>
                </a:lnTo>
                <a:lnTo>
                  <a:pt x="1044046" y="3073400"/>
                </a:lnTo>
                <a:lnTo>
                  <a:pt x="1040871" y="3073400"/>
                </a:lnTo>
                <a:lnTo>
                  <a:pt x="1037696" y="3072871"/>
                </a:lnTo>
                <a:lnTo>
                  <a:pt x="1034521" y="3071813"/>
                </a:lnTo>
                <a:lnTo>
                  <a:pt x="1031346" y="3070754"/>
                </a:lnTo>
                <a:lnTo>
                  <a:pt x="1028700" y="3069167"/>
                </a:lnTo>
                <a:lnTo>
                  <a:pt x="1024996" y="3066521"/>
                </a:lnTo>
                <a:lnTo>
                  <a:pt x="1021821" y="3063875"/>
                </a:lnTo>
                <a:lnTo>
                  <a:pt x="1013354" y="3055938"/>
                </a:lnTo>
                <a:lnTo>
                  <a:pt x="1005417" y="3048529"/>
                </a:lnTo>
                <a:lnTo>
                  <a:pt x="998538" y="3043238"/>
                </a:lnTo>
                <a:lnTo>
                  <a:pt x="991659" y="3039004"/>
                </a:lnTo>
                <a:lnTo>
                  <a:pt x="985309" y="3036358"/>
                </a:lnTo>
                <a:lnTo>
                  <a:pt x="980017" y="3034242"/>
                </a:lnTo>
                <a:lnTo>
                  <a:pt x="974725" y="3033713"/>
                </a:lnTo>
                <a:lnTo>
                  <a:pt x="969963" y="3035300"/>
                </a:lnTo>
                <a:lnTo>
                  <a:pt x="964671" y="3037417"/>
                </a:lnTo>
                <a:lnTo>
                  <a:pt x="960438" y="3040592"/>
                </a:lnTo>
                <a:lnTo>
                  <a:pt x="956204" y="3044825"/>
                </a:lnTo>
                <a:lnTo>
                  <a:pt x="951971" y="3050117"/>
                </a:lnTo>
                <a:lnTo>
                  <a:pt x="948267" y="3056996"/>
                </a:lnTo>
                <a:lnTo>
                  <a:pt x="943504" y="3064933"/>
                </a:lnTo>
                <a:lnTo>
                  <a:pt x="935038" y="3082925"/>
                </a:lnTo>
                <a:lnTo>
                  <a:pt x="930275" y="3092450"/>
                </a:lnTo>
                <a:lnTo>
                  <a:pt x="925513" y="3101446"/>
                </a:lnTo>
                <a:lnTo>
                  <a:pt x="920221" y="3109383"/>
                </a:lnTo>
                <a:lnTo>
                  <a:pt x="914929" y="3117321"/>
                </a:lnTo>
                <a:lnTo>
                  <a:pt x="909109" y="3123671"/>
                </a:lnTo>
                <a:lnTo>
                  <a:pt x="902759" y="3130021"/>
                </a:lnTo>
                <a:lnTo>
                  <a:pt x="896938" y="3136371"/>
                </a:lnTo>
                <a:lnTo>
                  <a:pt x="890588" y="3141133"/>
                </a:lnTo>
                <a:lnTo>
                  <a:pt x="883708" y="3145896"/>
                </a:lnTo>
                <a:lnTo>
                  <a:pt x="876829" y="3150129"/>
                </a:lnTo>
                <a:lnTo>
                  <a:pt x="869950" y="3153304"/>
                </a:lnTo>
                <a:lnTo>
                  <a:pt x="862013" y="3157008"/>
                </a:lnTo>
                <a:lnTo>
                  <a:pt x="855134" y="3159654"/>
                </a:lnTo>
                <a:lnTo>
                  <a:pt x="846667" y="3162300"/>
                </a:lnTo>
                <a:lnTo>
                  <a:pt x="839259" y="3163888"/>
                </a:lnTo>
                <a:lnTo>
                  <a:pt x="831321" y="3165475"/>
                </a:lnTo>
                <a:lnTo>
                  <a:pt x="822854" y="3167063"/>
                </a:lnTo>
                <a:lnTo>
                  <a:pt x="814917" y="3167592"/>
                </a:lnTo>
                <a:lnTo>
                  <a:pt x="797983" y="3168650"/>
                </a:lnTo>
                <a:lnTo>
                  <a:pt x="780521" y="3168121"/>
                </a:lnTo>
                <a:lnTo>
                  <a:pt x="762529" y="3167063"/>
                </a:lnTo>
                <a:lnTo>
                  <a:pt x="744538" y="3164946"/>
                </a:lnTo>
                <a:lnTo>
                  <a:pt x="726546" y="3162300"/>
                </a:lnTo>
                <a:lnTo>
                  <a:pt x="709084" y="3159125"/>
                </a:lnTo>
                <a:lnTo>
                  <a:pt x="690563" y="3155950"/>
                </a:lnTo>
                <a:lnTo>
                  <a:pt x="683154" y="3163358"/>
                </a:lnTo>
                <a:lnTo>
                  <a:pt x="679979" y="3167063"/>
                </a:lnTo>
                <a:lnTo>
                  <a:pt x="676275" y="3170238"/>
                </a:lnTo>
                <a:lnTo>
                  <a:pt x="672042" y="3172354"/>
                </a:lnTo>
                <a:lnTo>
                  <a:pt x="669925" y="3172883"/>
                </a:lnTo>
                <a:lnTo>
                  <a:pt x="667279" y="3172883"/>
                </a:lnTo>
                <a:lnTo>
                  <a:pt x="664634" y="3172883"/>
                </a:lnTo>
                <a:lnTo>
                  <a:pt x="662517" y="3171825"/>
                </a:lnTo>
                <a:lnTo>
                  <a:pt x="659871" y="3170767"/>
                </a:lnTo>
                <a:lnTo>
                  <a:pt x="656696" y="3168650"/>
                </a:lnTo>
                <a:lnTo>
                  <a:pt x="653521" y="3166004"/>
                </a:lnTo>
                <a:lnTo>
                  <a:pt x="650346" y="3162829"/>
                </a:lnTo>
                <a:lnTo>
                  <a:pt x="647700" y="3159654"/>
                </a:lnTo>
                <a:lnTo>
                  <a:pt x="645583" y="3156479"/>
                </a:lnTo>
                <a:lnTo>
                  <a:pt x="644525" y="3152775"/>
                </a:lnTo>
                <a:lnTo>
                  <a:pt x="643467" y="3149071"/>
                </a:lnTo>
                <a:lnTo>
                  <a:pt x="642938" y="3142192"/>
                </a:lnTo>
                <a:lnTo>
                  <a:pt x="642408" y="3134783"/>
                </a:lnTo>
                <a:lnTo>
                  <a:pt x="642938" y="3127375"/>
                </a:lnTo>
                <a:lnTo>
                  <a:pt x="642938" y="3119967"/>
                </a:lnTo>
                <a:lnTo>
                  <a:pt x="642408" y="3112029"/>
                </a:lnTo>
                <a:lnTo>
                  <a:pt x="633942" y="3122083"/>
                </a:lnTo>
                <a:lnTo>
                  <a:pt x="624417" y="3131608"/>
                </a:lnTo>
                <a:lnTo>
                  <a:pt x="615421" y="3141133"/>
                </a:lnTo>
                <a:lnTo>
                  <a:pt x="610659" y="3145367"/>
                </a:lnTo>
                <a:lnTo>
                  <a:pt x="605367" y="3149071"/>
                </a:lnTo>
                <a:lnTo>
                  <a:pt x="602192" y="3151717"/>
                </a:lnTo>
                <a:lnTo>
                  <a:pt x="598488" y="3153833"/>
                </a:lnTo>
                <a:lnTo>
                  <a:pt x="594783" y="3155950"/>
                </a:lnTo>
                <a:lnTo>
                  <a:pt x="591079" y="3157538"/>
                </a:lnTo>
                <a:lnTo>
                  <a:pt x="586846" y="3158596"/>
                </a:lnTo>
                <a:lnTo>
                  <a:pt x="583142" y="3159125"/>
                </a:lnTo>
                <a:lnTo>
                  <a:pt x="575734" y="3160183"/>
                </a:lnTo>
                <a:lnTo>
                  <a:pt x="567796" y="3159654"/>
                </a:lnTo>
                <a:lnTo>
                  <a:pt x="560917" y="3157538"/>
                </a:lnTo>
                <a:lnTo>
                  <a:pt x="554038" y="3155421"/>
                </a:lnTo>
                <a:lnTo>
                  <a:pt x="546629" y="3151188"/>
                </a:lnTo>
                <a:lnTo>
                  <a:pt x="540279" y="3146954"/>
                </a:lnTo>
                <a:lnTo>
                  <a:pt x="533929" y="3142192"/>
                </a:lnTo>
                <a:lnTo>
                  <a:pt x="527579" y="3136900"/>
                </a:lnTo>
                <a:lnTo>
                  <a:pt x="521759" y="3130550"/>
                </a:lnTo>
                <a:lnTo>
                  <a:pt x="516996" y="3124200"/>
                </a:lnTo>
                <a:lnTo>
                  <a:pt x="512233" y="3117850"/>
                </a:lnTo>
                <a:lnTo>
                  <a:pt x="507471" y="3110442"/>
                </a:lnTo>
                <a:lnTo>
                  <a:pt x="504296" y="3104092"/>
                </a:lnTo>
                <a:lnTo>
                  <a:pt x="500592" y="3095096"/>
                </a:lnTo>
                <a:lnTo>
                  <a:pt x="498475" y="3086629"/>
                </a:lnTo>
                <a:lnTo>
                  <a:pt x="497417" y="3080279"/>
                </a:lnTo>
                <a:lnTo>
                  <a:pt x="497946" y="3077104"/>
                </a:lnTo>
                <a:lnTo>
                  <a:pt x="497946" y="3073929"/>
                </a:lnTo>
                <a:lnTo>
                  <a:pt x="499004" y="3071813"/>
                </a:lnTo>
                <a:lnTo>
                  <a:pt x="500063" y="3069696"/>
                </a:lnTo>
                <a:lnTo>
                  <a:pt x="502709" y="3065992"/>
                </a:lnTo>
                <a:lnTo>
                  <a:pt x="505884" y="3063346"/>
                </a:lnTo>
                <a:lnTo>
                  <a:pt x="511175" y="3060700"/>
                </a:lnTo>
                <a:lnTo>
                  <a:pt x="515938" y="3059113"/>
                </a:lnTo>
                <a:lnTo>
                  <a:pt x="520700" y="3058054"/>
                </a:lnTo>
                <a:lnTo>
                  <a:pt x="532342" y="3056467"/>
                </a:lnTo>
                <a:lnTo>
                  <a:pt x="543454" y="3054350"/>
                </a:lnTo>
                <a:lnTo>
                  <a:pt x="548217" y="3053821"/>
                </a:lnTo>
                <a:lnTo>
                  <a:pt x="553509" y="3052763"/>
                </a:lnTo>
                <a:lnTo>
                  <a:pt x="563563" y="3050117"/>
                </a:lnTo>
                <a:lnTo>
                  <a:pt x="573088" y="3046413"/>
                </a:lnTo>
                <a:lnTo>
                  <a:pt x="581025" y="3042179"/>
                </a:lnTo>
                <a:lnTo>
                  <a:pt x="587904" y="3037417"/>
                </a:lnTo>
                <a:lnTo>
                  <a:pt x="594254" y="3031596"/>
                </a:lnTo>
                <a:lnTo>
                  <a:pt x="599017" y="3025775"/>
                </a:lnTo>
                <a:lnTo>
                  <a:pt x="602721" y="3019425"/>
                </a:lnTo>
                <a:lnTo>
                  <a:pt x="604838" y="3012017"/>
                </a:lnTo>
                <a:lnTo>
                  <a:pt x="606425" y="3004079"/>
                </a:lnTo>
                <a:lnTo>
                  <a:pt x="606954" y="2995613"/>
                </a:lnTo>
                <a:lnTo>
                  <a:pt x="605896" y="2986088"/>
                </a:lnTo>
                <a:lnTo>
                  <a:pt x="603779" y="2976033"/>
                </a:lnTo>
                <a:lnTo>
                  <a:pt x="600604" y="2965450"/>
                </a:lnTo>
                <a:lnTo>
                  <a:pt x="596371" y="2953808"/>
                </a:lnTo>
                <a:lnTo>
                  <a:pt x="591079" y="2941638"/>
                </a:lnTo>
                <a:lnTo>
                  <a:pt x="584200" y="2928938"/>
                </a:lnTo>
                <a:lnTo>
                  <a:pt x="577850" y="2929467"/>
                </a:lnTo>
                <a:lnTo>
                  <a:pt x="570971" y="2929467"/>
                </a:lnTo>
                <a:lnTo>
                  <a:pt x="564092" y="2928938"/>
                </a:lnTo>
                <a:lnTo>
                  <a:pt x="558271" y="2928408"/>
                </a:lnTo>
                <a:lnTo>
                  <a:pt x="552450" y="2927350"/>
                </a:lnTo>
                <a:lnTo>
                  <a:pt x="546100" y="2925763"/>
                </a:lnTo>
                <a:lnTo>
                  <a:pt x="540279" y="2924175"/>
                </a:lnTo>
                <a:lnTo>
                  <a:pt x="534988" y="2921529"/>
                </a:lnTo>
                <a:lnTo>
                  <a:pt x="529167" y="2919413"/>
                </a:lnTo>
                <a:lnTo>
                  <a:pt x="523875" y="2916238"/>
                </a:lnTo>
                <a:lnTo>
                  <a:pt x="518584" y="2912533"/>
                </a:lnTo>
                <a:lnTo>
                  <a:pt x="513821" y="2909358"/>
                </a:lnTo>
                <a:lnTo>
                  <a:pt x="504296" y="2901421"/>
                </a:lnTo>
                <a:lnTo>
                  <a:pt x="495300" y="2892425"/>
                </a:lnTo>
                <a:lnTo>
                  <a:pt x="486833" y="2882900"/>
                </a:lnTo>
                <a:lnTo>
                  <a:pt x="478896" y="2872317"/>
                </a:lnTo>
                <a:lnTo>
                  <a:pt x="472017" y="2861204"/>
                </a:lnTo>
                <a:lnTo>
                  <a:pt x="465138" y="2849033"/>
                </a:lnTo>
                <a:lnTo>
                  <a:pt x="459317" y="2837392"/>
                </a:lnTo>
                <a:lnTo>
                  <a:pt x="453496" y="2824692"/>
                </a:lnTo>
                <a:lnTo>
                  <a:pt x="448204" y="2811992"/>
                </a:lnTo>
                <a:lnTo>
                  <a:pt x="443442" y="2799292"/>
                </a:lnTo>
                <a:lnTo>
                  <a:pt x="441854" y="2792413"/>
                </a:lnTo>
                <a:lnTo>
                  <a:pt x="440267" y="2786592"/>
                </a:lnTo>
                <a:lnTo>
                  <a:pt x="439208" y="2781300"/>
                </a:lnTo>
                <a:lnTo>
                  <a:pt x="438150" y="2775479"/>
                </a:lnTo>
                <a:lnTo>
                  <a:pt x="438150" y="2770188"/>
                </a:lnTo>
                <a:lnTo>
                  <a:pt x="438150" y="2765425"/>
                </a:lnTo>
                <a:lnTo>
                  <a:pt x="438150" y="2761192"/>
                </a:lnTo>
                <a:lnTo>
                  <a:pt x="439208" y="2756958"/>
                </a:lnTo>
                <a:lnTo>
                  <a:pt x="439738" y="2752725"/>
                </a:lnTo>
                <a:lnTo>
                  <a:pt x="441325" y="2749021"/>
                </a:lnTo>
                <a:lnTo>
                  <a:pt x="442913" y="2745846"/>
                </a:lnTo>
                <a:lnTo>
                  <a:pt x="444500" y="2742671"/>
                </a:lnTo>
                <a:lnTo>
                  <a:pt x="449792" y="2736850"/>
                </a:lnTo>
                <a:lnTo>
                  <a:pt x="455084" y="2731029"/>
                </a:lnTo>
                <a:lnTo>
                  <a:pt x="460904" y="2726796"/>
                </a:lnTo>
                <a:lnTo>
                  <a:pt x="467784" y="2723092"/>
                </a:lnTo>
                <a:lnTo>
                  <a:pt x="475192" y="2719917"/>
                </a:lnTo>
                <a:lnTo>
                  <a:pt x="483129" y="2717271"/>
                </a:lnTo>
                <a:lnTo>
                  <a:pt x="491067" y="2714625"/>
                </a:lnTo>
                <a:lnTo>
                  <a:pt x="499004" y="2712508"/>
                </a:lnTo>
                <a:lnTo>
                  <a:pt x="515409" y="2708804"/>
                </a:lnTo>
                <a:lnTo>
                  <a:pt x="551921" y="2678113"/>
                </a:lnTo>
                <a:lnTo>
                  <a:pt x="570442" y="2662767"/>
                </a:lnTo>
                <a:lnTo>
                  <a:pt x="588963" y="2647950"/>
                </a:lnTo>
                <a:lnTo>
                  <a:pt x="607483" y="2633663"/>
                </a:lnTo>
                <a:lnTo>
                  <a:pt x="626534" y="2620433"/>
                </a:lnTo>
                <a:lnTo>
                  <a:pt x="646113" y="2607204"/>
                </a:lnTo>
                <a:lnTo>
                  <a:pt x="665692" y="2594504"/>
                </a:lnTo>
                <a:lnTo>
                  <a:pt x="685800" y="2583392"/>
                </a:lnTo>
                <a:lnTo>
                  <a:pt x="706438" y="2572279"/>
                </a:lnTo>
                <a:lnTo>
                  <a:pt x="727604" y="2563283"/>
                </a:lnTo>
                <a:lnTo>
                  <a:pt x="749829" y="2554288"/>
                </a:lnTo>
                <a:lnTo>
                  <a:pt x="760942" y="2550583"/>
                </a:lnTo>
                <a:lnTo>
                  <a:pt x="772054" y="2547408"/>
                </a:lnTo>
                <a:lnTo>
                  <a:pt x="783167" y="2544233"/>
                </a:lnTo>
                <a:lnTo>
                  <a:pt x="794809" y="2541588"/>
                </a:lnTo>
                <a:lnTo>
                  <a:pt x="806450" y="2538942"/>
                </a:lnTo>
                <a:lnTo>
                  <a:pt x="818621" y="2536296"/>
                </a:lnTo>
                <a:lnTo>
                  <a:pt x="830792" y="2534708"/>
                </a:lnTo>
                <a:lnTo>
                  <a:pt x="842963" y="2533650"/>
                </a:lnTo>
                <a:lnTo>
                  <a:pt x="845608" y="2533121"/>
                </a:lnTo>
                <a:lnTo>
                  <a:pt x="848784" y="2532063"/>
                </a:lnTo>
                <a:lnTo>
                  <a:pt x="851429" y="2531004"/>
                </a:lnTo>
                <a:lnTo>
                  <a:pt x="853546" y="2529946"/>
                </a:lnTo>
                <a:lnTo>
                  <a:pt x="855663" y="2528358"/>
                </a:lnTo>
                <a:lnTo>
                  <a:pt x="857250" y="2526242"/>
                </a:lnTo>
                <a:lnTo>
                  <a:pt x="860425" y="2522008"/>
                </a:lnTo>
                <a:lnTo>
                  <a:pt x="862542" y="2516188"/>
                </a:lnTo>
                <a:lnTo>
                  <a:pt x="864129" y="2510896"/>
                </a:lnTo>
                <a:lnTo>
                  <a:pt x="864659" y="2504546"/>
                </a:lnTo>
                <a:lnTo>
                  <a:pt x="864129" y="2497138"/>
                </a:lnTo>
                <a:lnTo>
                  <a:pt x="863071" y="2486025"/>
                </a:lnTo>
                <a:lnTo>
                  <a:pt x="863600" y="2475971"/>
                </a:lnTo>
                <a:lnTo>
                  <a:pt x="864659" y="2468563"/>
                </a:lnTo>
                <a:lnTo>
                  <a:pt x="865717" y="2464858"/>
                </a:lnTo>
                <a:lnTo>
                  <a:pt x="866775" y="2462213"/>
                </a:lnTo>
                <a:lnTo>
                  <a:pt x="868892" y="2459567"/>
                </a:lnTo>
                <a:lnTo>
                  <a:pt x="870479" y="2456392"/>
                </a:lnTo>
                <a:lnTo>
                  <a:pt x="874184" y="2452688"/>
                </a:lnTo>
                <a:lnTo>
                  <a:pt x="878946" y="2450042"/>
                </a:lnTo>
                <a:lnTo>
                  <a:pt x="883708" y="2447925"/>
                </a:lnTo>
                <a:lnTo>
                  <a:pt x="889529" y="2446867"/>
                </a:lnTo>
                <a:lnTo>
                  <a:pt x="895350" y="2446338"/>
                </a:lnTo>
                <a:lnTo>
                  <a:pt x="906992" y="2445279"/>
                </a:lnTo>
                <a:lnTo>
                  <a:pt x="919163" y="2444221"/>
                </a:lnTo>
                <a:lnTo>
                  <a:pt x="924454" y="2443692"/>
                </a:lnTo>
                <a:lnTo>
                  <a:pt x="930275" y="2442104"/>
                </a:lnTo>
                <a:lnTo>
                  <a:pt x="931863" y="2442104"/>
                </a:lnTo>
                <a:lnTo>
                  <a:pt x="933979" y="2442104"/>
                </a:lnTo>
                <a:lnTo>
                  <a:pt x="938213" y="2443692"/>
                </a:lnTo>
                <a:lnTo>
                  <a:pt x="942975" y="2446338"/>
                </a:lnTo>
                <a:lnTo>
                  <a:pt x="949325" y="2450042"/>
                </a:lnTo>
                <a:lnTo>
                  <a:pt x="960438" y="2457979"/>
                </a:lnTo>
                <a:lnTo>
                  <a:pt x="965729" y="2461683"/>
                </a:lnTo>
                <a:lnTo>
                  <a:pt x="971550" y="2464329"/>
                </a:lnTo>
                <a:lnTo>
                  <a:pt x="975783" y="2465917"/>
                </a:lnTo>
                <a:lnTo>
                  <a:pt x="977900" y="2465917"/>
                </a:lnTo>
                <a:lnTo>
                  <a:pt x="979488" y="2465917"/>
                </a:lnTo>
                <a:lnTo>
                  <a:pt x="981075" y="2465388"/>
                </a:lnTo>
                <a:lnTo>
                  <a:pt x="982134" y="2463800"/>
                </a:lnTo>
                <a:lnTo>
                  <a:pt x="983192" y="2462213"/>
                </a:lnTo>
                <a:lnTo>
                  <a:pt x="983721" y="2459567"/>
                </a:lnTo>
                <a:lnTo>
                  <a:pt x="983721" y="2455863"/>
                </a:lnTo>
                <a:lnTo>
                  <a:pt x="983721" y="2451629"/>
                </a:lnTo>
                <a:lnTo>
                  <a:pt x="982663" y="2441575"/>
                </a:lnTo>
                <a:lnTo>
                  <a:pt x="978958" y="2426758"/>
                </a:lnTo>
                <a:lnTo>
                  <a:pt x="974196" y="2408238"/>
                </a:lnTo>
                <a:lnTo>
                  <a:pt x="973138" y="2405592"/>
                </a:lnTo>
                <a:lnTo>
                  <a:pt x="973138" y="2403475"/>
                </a:lnTo>
                <a:lnTo>
                  <a:pt x="973138" y="2401358"/>
                </a:lnTo>
                <a:lnTo>
                  <a:pt x="973667" y="2399242"/>
                </a:lnTo>
                <a:lnTo>
                  <a:pt x="974725" y="2397125"/>
                </a:lnTo>
                <a:lnTo>
                  <a:pt x="975783" y="2396067"/>
                </a:lnTo>
                <a:lnTo>
                  <a:pt x="977371" y="2395008"/>
                </a:lnTo>
                <a:lnTo>
                  <a:pt x="978958" y="2394479"/>
                </a:lnTo>
                <a:lnTo>
                  <a:pt x="983721" y="2393421"/>
                </a:lnTo>
                <a:lnTo>
                  <a:pt x="989542" y="2393421"/>
                </a:lnTo>
                <a:lnTo>
                  <a:pt x="995892" y="2393950"/>
                </a:lnTo>
                <a:lnTo>
                  <a:pt x="1002771" y="2395008"/>
                </a:lnTo>
                <a:lnTo>
                  <a:pt x="1019175" y="2398713"/>
                </a:lnTo>
                <a:lnTo>
                  <a:pt x="1036108" y="2402946"/>
                </a:lnTo>
                <a:lnTo>
                  <a:pt x="1052513" y="2407708"/>
                </a:lnTo>
                <a:lnTo>
                  <a:pt x="1067859" y="2410883"/>
                </a:lnTo>
                <a:lnTo>
                  <a:pt x="1063625" y="2396067"/>
                </a:lnTo>
                <a:lnTo>
                  <a:pt x="1059392" y="2382838"/>
                </a:lnTo>
                <a:lnTo>
                  <a:pt x="1054100" y="2370667"/>
                </a:lnTo>
                <a:lnTo>
                  <a:pt x="1048809" y="2360613"/>
                </a:lnTo>
                <a:lnTo>
                  <a:pt x="1042988" y="2351088"/>
                </a:lnTo>
                <a:lnTo>
                  <a:pt x="1036638" y="2343679"/>
                </a:lnTo>
                <a:lnTo>
                  <a:pt x="1029759" y="2336271"/>
                </a:lnTo>
                <a:lnTo>
                  <a:pt x="1022350" y="2330979"/>
                </a:lnTo>
                <a:lnTo>
                  <a:pt x="1014942" y="2326746"/>
                </a:lnTo>
                <a:lnTo>
                  <a:pt x="1007004" y="2323571"/>
                </a:lnTo>
                <a:lnTo>
                  <a:pt x="998538" y="2320925"/>
                </a:lnTo>
                <a:lnTo>
                  <a:pt x="990071" y="2319338"/>
                </a:lnTo>
                <a:lnTo>
                  <a:pt x="981075" y="2318808"/>
                </a:lnTo>
                <a:lnTo>
                  <a:pt x="971550" y="2318808"/>
                </a:lnTo>
                <a:lnTo>
                  <a:pt x="962025" y="2319867"/>
                </a:lnTo>
                <a:lnTo>
                  <a:pt x="951971" y="2320925"/>
                </a:lnTo>
                <a:lnTo>
                  <a:pt x="944034" y="2322513"/>
                </a:lnTo>
                <a:lnTo>
                  <a:pt x="937154" y="2324629"/>
                </a:lnTo>
                <a:lnTo>
                  <a:pt x="929746" y="2327275"/>
                </a:lnTo>
                <a:lnTo>
                  <a:pt x="922338" y="2329921"/>
                </a:lnTo>
                <a:lnTo>
                  <a:pt x="907521" y="2335742"/>
                </a:lnTo>
                <a:lnTo>
                  <a:pt x="893233" y="2341563"/>
                </a:lnTo>
                <a:lnTo>
                  <a:pt x="885825" y="2343679"/>
                </a:lnTo>
                <a:lnTo>
                  <a:pt x="878417" y="2345267"/>
                </a:lnTo>
                <a:lnTo>
                  <a:pt x="870479" y="2346854"/>
                </a:lnTo>
                <a:lnTo>
                  <a:pt x="862542" y="2346854"/>
                </a:lnTo>
                <a:lnTo>
                  <a:pt x="854604" y="2346854"/>
                </a:lnTo>
                <a:lnTo>
                  <a:pt x="845608" y="2345267"/>
                </a:lnTo>
                <a:lnTo>
                  <a:pt x="837142" y="2342621"/>
                </a:lnTo>
                <a:lnTo>
                  <a:pt x="828675" y="2339446"/>
                </a:lnTo>
                <a:lnTo>
                  <a:pt x="824442" y="2341033"/>
                </a:lnTo>
                <a:lnTo>
                  <a:pt x="820209" y="2342621"/>
                </a:lnTo>
                <a:lnTo>
                  <a:pt x="816504" y="2343679"/>
                </a:lnTo>
                <a:lnTo>
                  <a:pt x="812271" y="2343679"/>
                </a:lnTo>
                <a:lnTo>
                  <a:pt x="807509" y="2343679"/>
                </a:lnTo>
                <a:lnTo>
                  <a:pt x="803275" y="2343150"/>
                </a:lnTo>
                <a:lnTo>
                  <a:pt x="794279" y="2341033"/>
                </a:lnTo>
                <a:lnTo>
                  <a:pt x="784225" y="2336800"/>
                </a:lnTo>
                <a:lnTo>
                  <a:pt x="774700" y="2333096"/>
                </a:lnTo>
                <a:lnTo>
                  <a:pt x="755650" y="2324629"/>
                </a:lnTo>
                <a:lnTo>
                  <a:pt x="745596" y="2321454"/>
                </a:lnTo>
                <a:lnTo>
                  <a:pt x="736600" y="2318808"/>
                </a:lnTo>
                <a:lnTo>
                  <a:pt x="732367" y="2317750"/>
                </a:lnTo>
                <a:lnTo>
                  <a:pt x="727604" y="2317221"/>
                </a:lnTo>
                <a:lnTo>
                  <a:pt x="723371" y="2317750"/>
                </a:lnTo>
                <a:lnTo>
                  <a:pt x="719138" y="2318808"/>
                </a:lnTo>
                <a:lnTo>
                  <a:pt x="715433" y="2320396"/>
                </a:lnTo>
                <a:lnTo>
                  <a:pt x="711729" y="2321983"/>
                </a:lnTo>
                <a:lnTo>
                  <a:pt x="707496" y="2324629"/>
                </a:lnTo>
                <a:lnTo>
                  <a:pt x="704321" y="2328333"/>
                </a:lnTo>
                <a:lnTo>
                  <a:pt x="700617" y="2332567"/>
                </a:lnTo>
                <a:lnTo>
                  <a:pt x="697442" y="2337329"/>
                </a:lnTo>
                <a:lnTo>
                  <a:pt x="694796" y="2343679"/>
                </a:lnTo>
                <a:lnTo>
                  <a:pt x="692150" y="2350558"/>
                </a:lnTo>
                <a:lnTo>
                  <a:pt x="691621" y="2355321"/>
                </a:lnTo>
                <a:lnTo>
                  <a:pt x="690563" y="2360613"/>
                </a:lnTo>
                <a:lnTo>
                  <a:pt x="688975" y="2364317"/>
                </a:lnTo>
                <a:lnTo>
                  <a:pt x="686859" y="2367492"/>
                </a:lnTo>
                <a:lnTo>
                  <a:pt x="684742" y="2370667"/>
                </a:lnTo>
                <a:lnTo>
                  <a:pt x="682096" y="2372783"/>
                </a:lnTo>
                <a:lnTo>
                  <a:pt x="679979" y="2374900"/>
                </a:lnTo>
                <a:lnTo>
                  <a:pt x="676804" y="2377017"/>
                </a:lnTo>
                <a:lnTo>
                  <a:pt x="670984" y="2380192"/>
                </a:lnTo>
                <a:lnTo>
                  <a:pt x="664104" y="2382308"/>
                </a:lnTo>
                <a:lnTo>
                  <a:pt x="650875" y="2386013"/>
                </a:lnTo>
                <a:lnTo>
                  <a:pt x="649288" y="2400829"/>
                </a:lnTo>
                <a:lnTo>
                  <a:pt x="647700" y="2407708"/>
                </a:lnTo>
                <a:lnTo>
                  <a:pt x="646113" y="2413529"/>
                </a:lnTo>
                <a:lnTo>
                  <a:pt x="644525" y="2419879"/>
                </a:lnTo>
                <a:lnTo>
                  <a:pt x="642938" y="2425171"/>
                </a:lnTo>
                <a:lnTo>
                  <a:pt x="640292" y="2429404"/>
                </a:lnTo>
                <a:lnTo>
                  <a:pt x="637646" y="2433108"/>
                </a:lnTo>
                <a:lnTo>
                  <a:pt x="634471" y="2436283"/>
                </a:lnTo>
                <a:lnTo>
                  <a:pt x="630767" y="2438400"/>
                </a:lnTo>
                <a:lnTo>
                  <a:pt x="626004" y="2439458"/>
                </a:lnTo>
                <a:lnTo>
                  <a:pt x="621242" y="2439458"/>
                </a:lnTo>
                <a:lnTo>
                  <a:pt x="615421" y="2438400"/>
                </a:lnTo>
                <a:lnTo>
                  <a:pt x="609071" y="2435225"/>
                </a:lnTo>
                <a:lnTo>
                  <a:pt x="601663" y="2431521"/>
                </a:lnTo>
                <a:lnTo>
                  <a:pt x="593725" y="2426229"/>
                </a:lnTo>
                <a:lnTo>
                  <a:pt x="570442" y="2409825"/>
                </a:lnTo>
                <a:lnTo>
                  <a:pt x="563034" y="2421467"/>
                </a:lnTo>
                <a:lnTo>
                  <a:pt x="556684" y="2433108"/>
                </a:lnTo>
                <a:lnTo>
                  <a:pt x="553509" y="2438929"/>
                </a:lnTo>
                <a:lnTo>
                  <a:pt x="549804" y="2444221"/>
                </a:lnTo>
                <a:lnTo>
                  <a:pt x="545571" y="2448983"/>
                </a:lnTo>
                <a:lnTo>
                  <a:pt x="541867" y="2453217"/>
                </a:lnTo>
                <a:lnTo>
                  <a:pt x="537104" y="2456921"/>
                </a:lnTo>
                <a:lnTo>
                  <a:pt x="532342" y="2460096"/>
                </a:lnTo>
                <a:lnTo>
                  <a:pt x="527050" y="2462213"/>
                </a:lnTo>
                <a:lnTo>
                  <a:pt x="521229" y="2463271"/>
                </a:lnTo>
                <a:lnTo>
                  <a:pt x="514879" y="2463271"/>
                </a:lnTo>
                <a:lnTo>
                  <a:pt x="507471" y="2461683"/>
                </a:lnTo>
                <a:lnTo>
                  <a:pt x="499533" y="2459038"/>
                </a:lnTo>
                <a:lnTo>
                  <a:pt x="491067" y="2454804"/>
                </a:lnTo>
                <a:lnTo>
                  <a:pt x="486833" y="2452688"/>
                </a:lnTo>
                <a:lnTo>
                  <a:pt x="483129" y="2451629"/>
                </a:lnTo>
                <a:lnTo>
                  <a:pt x="479425" y="2450571"/>
                </a:lnTo>
                <a:lnTo>
                  <a:pt x="476250" y="2450042"/>
                </a:lnTo>
                <a:lnTo>
                  <a:pt x="473075" y="2449513"/>
                </a:lnTo>
                <a:lnTo>
                  <a:pt x="469900" y="2450042"/>
                </a:lnTo>
                <a:lnTo>
                  <a:pt x="466196" y="2450571"/>
                </a:lnTo>
                <a:lnTo>
                  <a:pt x="463021" y="2451629"/>
                </a:lnTo>
                <a:lnTo>
                  <a:pt x="457200" y="2454275"/>
                </a:lnTo>
                <a:lnTo>
                  <a:pt x="451379" y="2459038"/>
                </a:lnTo>
                <a:lnTo>
                  <a:pt x="445029" y="2463800"/>
                </a:lnTo>
                <a:lnTo>
                  <a:pt x="438679" y="2469092"/>
                </a:lnTo>
                <a:lnTo>
                  <a:pt x="433917" y="2473325"/>
                </a:lnTo>
                <a:lnTo>
                  <a:pt x="428625" y="2477029"/>
                </a:lnTo>
                <a:lnTo>
                  <a:pt x="423863" y="2480733"/>
                </a:lnTo>
                <a:lnTo>
                  <a:pt x="418571" y="2483908"/>
                </a:lnTo>
                <a:lnTo>
                  <a:pt x="413809" y="2486025"/>
                </a:lnTo>
                <a:lnTo>
                  <a:pt x="408517" y="2488142"/>
                </a:lnTo>
                <a:lnTo>
                  <a:pt x="403225" y="2489200"/>
                </a:lnTo>
                <a:lnTo>
                  <a:pt x="398463" y="2490258"/>
                </a:lnTo>
                <a:lnTo>
                  <a:pt x="393700" y="2490788"/>
                </a:lnTo>
                <a:lnTo>
                  <a:pt x="388409" y="2490258"/>
                </a:lnTo>
                <a:lnTo>
                  <a:pt x="383117" y="2489729"/>
                </a:lnTo>
                <a:lnTo>
                  <a:pt x="378354" y="2488671"/>
                </a:lnTo>
                <a:lnTo>
                  <a:pt x="373592" y="2487613"/>
                </a:lnTo>
                <a:lnTo>
                  <a:pt x="368300" y="2485496"/>
                </a:lnTo>
                <a:lnTo>
                  <a:pt x="363538" y="2483379"/>
                </a:lnTo>
                <a:lnTo>
                  <a:pt x="358775" y="2480204"/>
                </a:lnTo>
                <a:lnTo>
                  <a:pt x="354013" y="2476500"/>
                </a:lnTo>
                <a:lnTo>
                  <a:pt x="348721" y="2472796"/>
                </a:lnTo>
                <a:lnTo>
                  <a:pt x="343958" y="2468563"/>
                </a:lnTo>
                <a:lnTo>
                  <a:pt x="339196" y="2463800"/>
                </a:lnTo>
                <a:lnTo>
                  <a:pt x="334963" y="2459038"/>
                </a:lnTo>
                <a:lnTo>
                  <a:pt x="330200" y="2453217"/>
                </a:lnTo>
                <a:lnTo>
                  <a:pt x="321204" y="2441046"/>
                </a:lnTo>
                <a:lnTo>
                  <a:pt x="312738" y="2426758"/>
                </a:lnTo>
                <a:lnTo>
                  <a:pt x="303742" y="2410354"/>
                </a:lnTo>
                <a:lnTo>
                  <a:pt x="296333" y="2392892"/>
                </a:lnTo>
                <a:lnTo>
                  <a:pt x="288396" y="2373842"/>
                </a:lnTo>
                <a:lnTo>
                  <a:pt x="286279" y="2367492"/>
                </a:lnTo>
                <a:lnTo>
                  <a:pt x="284692" y="2361142"/>
                </a:lnTo>
                <a:lnTo>
                  <a:pt x="283633" y="2354792"/>
                </a:lnTo>
                <a:lnTo>
                  <a:pt x="283104" y="2348971"/>
                </a:lnTo>
                <a:lnTo>
                  <a:pt x="283104" y="2343150"/>
                </a:lnTo>
                <a:lnTo>
                  <a:pt x="284163" y="2337329"/>
                </a:lnTo>
                <a:lnTo>
                  <a:pt x="286279" y="2332038"/>
                </a:lnTo>
                <a:lnTo>
                  <a:pt x="289984" y="2327275"/>
                </a:lnTo>
                <a:lnTo>
                  <a:pt x="274108" y="2284942"/>
                </a:lnTo>
                <a:lnTo>
                  <a:pt x="255059" y="2255308"/>
                </a:lnTo>
                <a:lnTo>
                  <a:pt x="247650" y="2243667"/>
                </a:lnTo>
                <a:lnTo>
                  <a:pt x="241829" y="2233083"/>
                </a:lnTo>
                <a:lnTo>
                  <a:pt x="237596" y="2224617"/>
                </a:lnTo>
                <a:lnTo>
                  <a:pt x="236538" y="2220913"/>
                </a:lnTo>
                <a:lnTo>
                  <a:pt x="235479" y="2216679"/>
                </a:lnTo>
                <a:lnTo>
                  <a:pt x="234950" y="2213504"/>
                </a:lnTo>
                <a:lnTo>
                  <a:pt x="234950" y="2210329"/>
                </a:lnTo>
                <a:lnTo>
                  <a:pt x="235479" y="2207683"/>
                </a:lnTo>
                <a:lnTo>
                  <a:pt x="236538" y="2205038"/>
                </a:lnTo>
                <a:lnTo>
                  <a:pt x="238125" y="2202392"/>
                </a:lnTo>
                <a:lnTo>
                  <a:pt x="239713" y="2200275"/>
                </a:lnTo>
                <a:lnTo>
                  <a:pt x="242359" y="2197629"/>
                </a:lnTo>
                <a:lnTo>
                  <a:pt x="245004" y="2196042"/>
                </a:lnTo>
                <a:lnTo>
                  <a:pt x="248708" y="2193925"/>
                </a:lnTo>
                <a:lnTo>
                  <a:pt x="252942" y="2192338"/>
                </a:lnTo>
                <a:lnTo>
                  <a:pt x="262467" y="2189163"/>
                </a:lnTo>
                <a:lnTo>
                  <a:pt x="274638" y="2185988"/>
                </a:lnTo>
                <a:lnTo>
                  <a:pt x="288925" y="2182813"/>
                </a:lnTo>
                <a:lnTo>
                  <a:pt x="324909" y="2175404"/>
                </a:lnTo>
                <a:lnTo>
                  <a:pt x="524404" y="2281767"/>
                </a:lnTo>
                <a:lnTo>
                  <a:pt x="523346" y="2277004"/>
                </a:lnTo>
                <a:lnTo>
                  <a:pt x="522288" y="2272771"/>
                </a:lnTo>
                <a:lnTo>
                  <a:pt x="520171" y="2269067"/>
                </a:lnTo>
                <a:lnTo>
                  <a:pt x="518054" y="2265363"/>
                </a:lnTo>
                <a:lnTo>
                  <a:pt x="513292" y="2257425"/>
                </a:lnTo>
                <a:lnTo>
                  <a:pt x="507471" y="2250546"/>
                </a:lnTo>
                <a:lnTo>
                  <a:pt x="502709" y="2243138"/>
                </a:lnTo>
                <a:lnTo>
                  <a:pt x="501121" y="2239433"/>
                </a:lnTo>
                <a:lnTo>
                  <a:pt x="499533" y="2234671"/>
                </a:lnTo>
                <a:lnTo>
                  <a:pt x="499004" y="2230967"/>
                </a:lnTo>
                <a:lnTo>
                  <a:pt x="498475" y="2226204"/>
                </a:lnTo>
                <a:lnTo>
                  <a:pt x="499004" y="2221971"/>
                </a:lnTo>
                <a:lnTo>
                  <a:pt x="500592" y="2216679"/>
                </a:lnTo>
                <a:lnTo>
                  <a:pt x="500592" y="2214033"/>
                </a:lnTo>
                <a:lnTo>
                  <a:pt x="500592" y="2211917"/>
                </a:lnTo>
                <a:lnTo>
                  <a:pt x="501650" y="2209800"/>
                </a:lnTo>
                <a:lnTo>
                  <a:pt x="502709" y="2207683"/>
                </a:lnTo>
                <a:lnTo>
                  <a:pt x="505354" y="2204508"/>
                </a:lnTo>
                <a:lnTo>
                  <a:pt x="510117" y="2201333"/>
                </a:lnTo>
                <a:lnTo>
                  <a:pt x="519113" y="2194454"/>
                </a:lnTo>
                <a:lnTo>
                  <a:pt x="523875" y="2191279"/>
                </a:lnTo>
                <a:lnTo>
                  <a:pt x="528109" y="2188104"/>
                </a:lnTo>
                <a:lnTo>
                  <a:pt x="531813" y="2184400"/>
                </a:lnTo>
                <a:lnTo>
                  <a:pt x="532871" y="2182283"/>
                </a:lnTo>
                <a:lnTo>
                  <a:pt x="533929" y="2180167"/>
                </a:lnTo>
                <a:lnTo>
                  <a:pt x="534459" y="2176992"/>
                </a:lnTo>
                <a:lnTo>
                  <a:pt x="534459" y="2174346"/>
                </a:lnTo>
                <a:lnTo>
                  <a:pt x="533929" y="2171700"/>
                </a:lnTo>
                <a:lnTo>
                  <a:pt x="532871" y="2168525"/>
                </a:lnTo>
                <a:lnTo>
                  <a:pt x="531813" y="2165350"/>
                </a:lnTo>
                <a:lnTo>
                  <a:pt x="529696" y="2161646"/>
                </a:lnTo>
                <a:lnTo>
                  <a:pt x="525992" y="2157413"/>
                </a:lnTo>
                <a:lnTo>
                  <a:pt x="522817" y="2153179"/>
                </a:lnTo>
                <a:lnTo>
                  <a:pt x="518584" y="2148946"/>
                </a:lnTo>
                <a:lnTo>
                  <a:pt x="513292" y="2144183"/>
                </a:lnTo>
                <a:lnTo>
                  <a:pt x="500063" y="2133071"/>
                </a:lnTo>
                <a:lnTo>
                  <a:pt x="495300" y="2128838"/>
                </a:lnTo>
                <a:lnTo>
                  <a:pt x="491067" y="2124604"/>
                </a:lnTo>
                <a:lnTo>
                  <a:pt x="486304" y="2120371"/>
                </a:lnTo>
                <a:lnTo>
                  <a:pt x="483129" y="2115608"/>
                </a:lnTo>
                <a:lnTo>
                  <a:pt x="479954" y="2111375"/>
                </a:lnTo>
                <a:lnTo>
                  <a:pt x="476779" y="2107142"/>
                </a:lnTo>
                <a:lnTo>
                  <a:pt x="474134" y="2102908"/>
                </a:lnTo>
                <a:lnTo>
                  <a:pt x="472017" y="2098146"/>
                </a:lnTo>
                <a:lnTo>
                  <a:pt x="470429" y="2093912"/>
                </a:lnTo>
                <a:lnTo>
                  <a:pt x="468313" y="2089679"/>
                </a:lnTo>
                <a:lnTo>
                  <a:pt x="467784" y="2085446"/>
                </a:lnTo>
                <a:lnTo>
                  <a:pt x="466725" y="2081212"/>
                </a:lnTo>
                <a:lnTo>
                  <a:pt x="466725" y="2076450"/>
                </a:lnTo>
                <a:lnTo>
                  <a:pt x="466725" y="2072746"/>
                </a:lnTo>
                <a:lnTo>
                  <a:pt x="466725" y="2068512"/>
                </a:lnTo>
                <a:lnTo>
                  <a:pt x="467784" y="2064808"/>
                </a:lnTo>
                <a:lnTo>
                  <a:pt x="469371" y="2061104"/>
                </a:lnTo>
                <a:lnTo>
                  <a:pt x="470429" y="2056871"/>
                </a:lnTo>
                <a:lnTo>
                  <a:pt x="472017" y="2053166"/>
                </a:lnTo>
                <a:lnTo>
                  <a:pt x="474134" y="2049991"/>
                </a:lnTo>
                <a:lnTo>
                  <a:pt x="476250" y="2046287"/>
                </a:lnTo>
                <a:lnTo>
                  <a:pt x="478896" y="2043641"/>
                </a:lnTo>
                <a:lnTo>
                  <a:pt x="482071" y="2040466"/>
                </a:lnTo>
                <a:lnTo>
                  <a:pt x="485246" y="2037291"/>
                </a:lnTo>
                <a:lnTo>
                  <a:pt x="489479" y="2034646"/>
                </a:lnTo>
                <a:lnTo>
                  <a:pt x="493184" y="2032000"/>
                </a:lnTo>
                <a:lnTo>
                  <a:pt x="497417" y="2029883"/>
                </a:lnTo>
                <a:lnTo>
                  <a:pt x="501650" y="2028296"/>
                </a:lnTo>
                <a:lnTo>
                  <a:pt x="506413" y="2026179"/>
                </a:lnTo>
                <a:lnTo>
                  <a:pt x="512233" y="2025121"/>
                </a:lnTo>
                <a:lnTo>
                  <a:pt x="517525" y="2023533"/>
                </a:lnTo>
                <a:lnTo>
                  <a:pt x="522817" y="2023004"/>
                </a:lnTo>
                <a:lnTo>
                  <a:pt x="553509" y="2012421"/>
                </a:lnTo>
                <a:lnTo>
                  <a:pt x="555096" y="2002896"/>
                </a:lnTo>
                <a:lnTo>
                  <a:pt x="555625" y="1993371"/>
                </a:lnTo>
                <a:lnTo>
                  <a:pt x="555625" y="1985433"/>
                </a:lnTo>
                <a:lnTo>
                  <a:pt x="555096" y="1977496"/>
                </a:lnTo>
                <a:lnTo>
                  <a:pt x="554038" y="1970616"/>
                </a:lnTo>
                <a:lnTo>
                  <a:pt x="552450" y="1964796"/>
                </a:lnTo>
                <a:lnTo>
                  <a:pt x="550333" y="1958446"/>
                </a:lnTo>
                <a:lnTo>
                  <a:pt x="547158" y="1953683"/>
                </a:lnTo>
                <a:lnTo>
                  <a:pt x="543984" y="1949450"/>
                </a:lnTo>
                <a:lnTo>
                  <a:pt x="540279" y="1945216"/>
                </a:lnTo>
                <a:lnTo>
                  <a:pt x="536575" y="1942041"/>
                </a:lnTo>
                <a:lnTo>
                  <a:pt x="532871" y="1938337"/>
                </a:lnTo>
                <a:lnTo>
                  <a:pt x="528109" y="1935162"/>
                </a:lnTo>
                <a:lnTo>
                  <a:pt x="523346" y="1932516"/>
                </a:lnTo>
                <a:lnTo>
                  <a:pt x="513821" y="1927754"/>
                </a:lnTo>
                <a:lnTo>
                  <a:pt x="493713" y="1918758"/>
                </a:lnTo>
                <a:lnTo>
                  <a:pt x="483129" y="1913996"/>
                </a:lnTo>
                <a:lnTo>
                  <a:pt x="474134" y="1908704"/>
                </a:lnTo>
                <a:lnTo>
                  <a:pt x="469900" y="1905529"/>
                </a:lnTo>
                <a:lnTo>
                  <a:pt x="465138" y="1902354"/>
                </a:lnTo>
                <a:lnTo>
                  <a:pt x="461434" y="1898121"/>
                </a:lnTo>
                <a:lnTo>
                  <a:pt x="458259" y="1893887"/>
                </a:lnTo>
                <a:lnTo>
                  <a:pt x="455084" y="1889125"/>
                </a:lnTo>
                <a:lnTo>
                  <a:pt x="452438" y="1883833"/>
                </a:lnTo>
                <a:lnTo>
                  <a:pt x="450321" y="1877483"/>
                </a:lnTo>
                <a:lnTo>
                  <a:pt x="448204" y="1871133"/>
                </a:lnTo>
                <a:lnTo>
                  <a:pt x="449792" y="1893887"/>
                </a:lnTo>
                <a:lnTo>
                  <a:pt x="449792" y="1904471"/>
                </a:lnTo>
                <a:lnTo>
                  <a:pt x="449263" y="1913996"/>
                </a:lnTo>
                <a:lnTo>
                  <a:pt x="448204" y="1923521"/>
                </a:lnTo>
                <a:lnTo>
                  <a:pt x="447146" y="1931458"/>
                </a:lnTo>
                <a:lnTo>
                  <a:pt x="445029" y="1938337"/>
                </a:lnTo>
                <a:lnTo>
                  <a:pt x="442913" y="1945216"/>
                </a:lnTo>
                <a:lnTo>
                  <a:pt x="441325" y="1947862"/>
                </a:lnTo>
                <a:lnTo>
                  <a:pt x="439738" y="1949979"/>
                </a:lnTo>
                <a:lnTo>
                  <a:pt x="437621" y="1952096"/>
                </a:lnTo>
                <a:lnTo>
                  <a:pt x="435504" y="1953683"/>
                </a:lnTo>
                <a:lnTo>
                  <a:pt x="432859" y="1955271"/>
                </a:lnTo>
                <a:lnTo>
                  <a:pt x="430742" y="1956329"/>
                </a:lnTo>
                <a:lnTo>
                  <a:pt x="427038" y="1956858"/>
                </a:lnTo>
                <a:lnTo>
                  <a:pt x="423863" y="1957387"/>
                </a:lnTo>
                <a:lnTo>
                  <a:pt x="420688" y="1957387"/>
                </a:lnTo>
                <a:lnTo>
                  <a:pt x="416983" y="1956858"/>
                </a:lnTo>
                <a:lnTo>
                  <a:pt x="412750" y="1956329"/>
                </a:lnTo>
                <a:lnTo>
                  <a:pt x="407988" y="1954741"/>
                </a:lnTo>
                <a:lnTo>
                  <a:pt x="398463" y="1951566"/>
                </a:lnTo>
                <a:lnTo>
                  <a:pt x="386821" y="1945746"/>
                </a:lnTo>
                <a:lnTo>
                  <a:pt x="376767" y="1952096"/>
                </a:lnTo>
                <a:lnTo>
                  <a:pt x="365654" y="1957387"/>
                </a:lnTo>
                <a:lnTo>
                  <a:pt x="355071" y="1963208"/>
                </a:lnTo>
                <a:lnTo>
                  <a:pt x="344488" y="1967441"/>
                </a:lnTo>
                <a:lnTo>
                  <a:pt x="333904" y="1971146"/>
                </a:lnTo>
                <a:lnTo>
                  <a:pt x="322792" y="1973791"/>
                </a:lnTo>
                <a:lnTo>
                  <a:pt x="312209" y="1974850"/>
                </a:lnTo>
                <a:lnTo>
                  <a:pt x="306388" y="1975379"/>
                </a:lnTo>
                <a:lnTo>
                  <a:pt x="301096" y="1975379"/>
                </a:lnTo>
                <a:lnTo>
                  <a:pt x="295804" y="1974850"/>
                </a:lnTo>
                <a:lnTo>
                  <a:pt x="289984" y="1974321"/>
                </a:lnTo>
                <a:lnTo>
                  <a:pt x="284163" y="1973262"/>
                </a:lnTo>
                <a:lnTo>
                  <a:pt x="278871" y="1971675"/>
                </a:lnTo>
                <a:lnTo>
                  <a:pt x="273050" y="1970087"/>
                </a:lnTo>
                <a:lnTo>
                  <a:pt x="267229" y="1967441"/>
                </a:lnTo>
                <a:lnTo>
                  <a:pt x="261408" y="1964796"/>
                </a:lnTo>
                <a:lnTo>
                  <a:pt x="256117" y="1961621"/>
                </a:lnTo>
                <a:lnTo>
                  <a:pt x="250296" y="1957916"/>
                </a:lnTo>
                <a:lnTo>
                  <a:pt x="243946" y="1953683"/>
                </a:lnTo>
                <a:lnTo>
                  <a:pt x="238125" y="1948921"/>
                </a:lnTo>
                <a:lnTo>
                  <a:pt x="232304" y="1944158"/>
                </a:lnTo>
                <a:lnTo>
                  <a:pt x="225954" y="1937808"/>
                </a:lnTo>
                <a:lnTo>
                  <a:pt x="220134" y="1931458"/>
                </a:lnTo>
                <a:lnTo>
                  <a:pt x="214313" y="1925108"/>
                </a:lnTo>
                <a:lnTo>
                  <a:pt x="207434" y="1917171"/>
                </a:lnTo>
                <a:lnTo>
                  <a:pt x="205846" y="1915583"/>
                </a:lnTo>
                <a:lnTo>
                  <a:pt x="203729" y="1914525"/>
                </a:lnTo>
                <a:lnTo>
                  <a:pt x="201613" y="1913466"/>
                </a:lnTo>
                <a:lnTo>
                  <a:pt x="198967" y="1912937"/>
                </a:lnTo>
                <a:lnTo>
                  <a:pt x="193146" y="1912937"/>
                </a:lnTo>
                <a:lnTo>
                  <a:pt x="185738" y="1913466"/>
                </a:lnTo>
                <a:lnTo>
                  <a:pt x="171979" y="1915583"/>
                </a:lnTo>
                <a:lnTo>
                  <a:pt x="164571" y="1916641"/>
                </a:lnTo>
                <a:lnTo>
                  <a:pt x="158221" y="1917700"/>
                </a:lnTo>
                <a:lnTo>
                  <a:pt x="150813" y="1918229"/>
                </a:lnTo>
                <a:lnTo>
                  <a:pt x="143404" y="1918758"/>
                </a:lnTo>
                <a:lnTo>
                  <a:pt x="136525" y="1918229"/>
                </a:lnTo>
                <a:lnTo>
                  <a:pt x="129117" y="1917171"/>
                </a:lnTo>
                <a:lnTo>
                  <a:pt x="125413" y="1915583"/>
                </a:lnTo>
                <a:lnTo>
                  <a:pt x="122238" y="1913996"/>
                </a:lnTo>
                <a:lnTo>
                  <a:pt x="118533" y="1912408"/>
                </a:lnTo>
                <a:lnTo>
                  <a:pt x="115359" y="1909762"/>
                </a:lnTo>
                <a:lnTo>
                  <a:pt x="112184" y="1907116"/>
                </a:lnTo>
                <a:lnTo>
                  <a:pt x="107950" y="1903412"/>
                </a:lnTo>
                <a:lnTo>
                  <a:pt x="104775" y="1898650"/>
                </a:lnTo>
                <a:lnTo>
                  <a:pt x="101071" y="1894416"/>
                </a:lnTo>
                <a:lnTo>
                  <a:pt x="94192" y="1883304"/>
                </a:lnTo>
                <a:lnTo>
                  <a:pt x="86784" y="1871133"/>
                </a:lnTo>
                <a:lnTo>
                  <a:pt x="79904" y="1857904"/>
                </a:lnTo>
                <a:lnTo>
                  <a:pt x="73554" y="1844675"/>
                </a:lnTo>
                <a:lnTo>
                  <a:pt x="66675" y="1829858"/>
                </a:lnTo>
                <a:lnTo>
                  <a:pt x="60854" y="1815041"/>
                </a:lnTo>
                <a:lnTo>
                  <a:pt x="55034" y="1799166"/>
                </a:lnTo>
                <a:lnTo>
                  <a:pt x="48683" y="1783291"/>
                </a:lnTo>
                <a:lnTo>
                  <a:pt x="43392" y="1766887"/>
                </a:lnTo>
                <a:lnTo>
                  <a:pt x="38100" y="1749954"/>
                </a:lnTo>
                <a:lnTo>
                  <a:pt x="33338" y="1732491"/>
                </a:lnTo>
                <a:lnTo>
                  <a:pt x="28575" y="1714500"/>
                </a:lnTo>
                <a:lnTo>
                  <a:pt x="24342" y="1696508"/>
                </a:lnTo>
                <a:lnTo>
                  <a:pt x="20638" y="1678516"/>
                </a:lnTo>
                <a:lnTo>
                  <a:pt x="16934" y="1660525"/>
                </a:lnTo>
                <a:lnTo>
                  <a:pt x="13758" y="1642533"/>
                </a:lnTo>
                <a:lnTo>
                  <a:pt x="10583" y="1624541"/>
                </a:lnTo>
                <a:lnTo>
                  <a:pt x="7409" y="1606550"/>
                </a:lnTo>
                <a:lnTo>
                  <a:pt x="5292" y="1588558"/>
                </a:lnTo>
                <a:lnTo>
                  <a:pt x="3704" y="1570566"/>
                </a:lnTo>
                <a:lnTo>
                  <a:pt x="2117" y="1553104"/>
                </a:lnTo>
                <a:lnTo>
                  <a:pt x="1058" y="1536171"/>
                </a:lnTo>
                <a:lnTo>
                  <a:pt x="529" y="1519237"/>
                </a:lnTo>
                <a:lnTo>
                  <a:pt x="0" y="1503362"/>
                </a:lnTo>
                <a:lnTo>
                  <a:pt x="529" y="1487487"/>
                </a:lnTo>
                <a:lnTo>
                  <a:pt x="1058" y="1472141"/>
                </a:lnTo>
                <a:lnTo>
                  <a:pt x="2117" y="1457325"/>
                </a:lnTo>
                <a:lnTo>
                  <a:pt x="3704" y="1444096"/>
                </a:lnTo>
                <a:lnTo>
                  <a:pt x="5821" y="1430866"/>
                </a:lnTo>
                <a:lnTo>
                  <a:pt x="8467" y="1418166"/>
                </a:lnTo>
                <a:lnTo>
                  <a:pt x="12171" y="1407054"/>
                </a:lnTo>
                <a:lnTo>
                  <a:pt x="15346" y="1396471"/>
                </a:lnTo>
                <a:lnTo>
                  <a:pt x="17463" y="1393296"/>
                </a:lnTo>
                <a:lnTo>
                  <a:pt x="20109" y="1390650"/>
                </a:lnTo>
                <a:lnTo>
                  <a:pt x="23283" y="1388533"/>
                </a:lnTo>
                <a:lnTo>
                  <a:pt x="26988" y="1386946"/>
                </a:lnTo>
                <a:lnTo>
                  <a:pt x="35983" y="1384300"/>
                </a:lnTo>
                <a:lnTo>
                  <a:pt x="40217" y="1382183"/>
                </a:lnTo>
                <a:lnTo>
                  <a:pt x="43921" y="1380596"/>
                </a:lnTo>
                <a:lnTo>
                  <a:pt x="64559" y="1370012"/>
                </a:lnTo>
                <a:lnTo>
                  <a:pt x="85196" y="1358371"/>
                </a:lnTo>
                <a:lnTo>
                  <a:pt x="125942" y="1335616"/>
                </a:lnTo>
                <a:lnTo>
                  <a:pt x="166688" y="1311804"/>
                </a:lnTo>
                <a:lnTo>
                  <a:pt x="207434" y="1287991"/>
                </a:lnTo>
                <a:lnTo>
                  <a:pt x="228071" y="1276350"/>
                </a:lnTo>
                <a:lnTo>
                  <a:pt x="248708" y="1265766"/>
                </a:lnTo>
                <a:lnTo>
                  <a:pt x="269875" y="1254654"/>
                </a:lnTo>
                <a:lnTo>
                  <a:pt x="291042" y="1245129"/>
                </a:lnTo>
                <a:lnTo>
                  <a:pt x="312209" y="1235604"/>
                </a:lnTo>
                <a:lnTo>
                  <a:pt x="333904" y="1227137"/>
                </a:lnTo>
                <a:lnTo>
                  <a:pt x="356129" y="1219200"/>
                </a:lnTo>
                <a:lnTo>
                  <a:pt x="378884" y="1212321"/>
                </a:lnTo>
                <a:lnTo>
                  <a:pt x="385234" y="1211262"/>
                </a:lnTo>
                <a:lnTo>
                  <a:pt x="392113" y="1209146"/>
                </a:lnTo>
                <a:lnTo>
                  <a:pt x="398463" y="1206500"/>
                </a:lnTo>
                <a:lnTo>
                  <a:pt x="404283" y="1202796"/>
                </a:lnTo>
                <a:lnTo>
                  <a:pt x="416454" y="1195916"/>
                </a:lnTo>
                <a:lnTo>
                  <a:pt x="422275" y="1192212"/>
                </a:lnTo>
                <a:lnTo>
                  <a:pt x="428625" y="1189037"/>
                </a:lnTo>
                <a:lnTo>
                  <a:pt x="434975" y="1186391"/>
                </a:lnTo>
                <a:lnTo>
                  <a:pt x="441325" y="1183746"/>
                </a:lnTo>
                <a:lnTo>
                  <a:pt x="448204" y="1182687"/>
                </a:lnTo>
                <a:lnTo>
                  <a:pt x="451908" y="1182687"/>
                </a:lnTo>
                <a:lnTo>
                  <a:pt x="455613" y="1183216"/>
                </a:lnTo>
                <a:lnTo>
                  <a:pt x="458788" y="1183746"/>
                </a:lnTo>
                <a:lnTo>
                  <a:pt x="462492" y="1185333"/>
                </a:lnTo>
                <a:lnTo>
                  <a:pt x="466196" y="1186921"/>
                </a:lnTo>
                <a:lnTo>
                  <a:pt x="470429" y="1188508"/>
                </a:lnTo>
                <a:lnTo>
                  <a:pt x="474663" y="1191154"/>
                </a:lnTo>
                <a:lnTo>
                  <a:pt x="478896" y="1193800"/>
                </a:lnTo>
                <a:lnTo>
                  <a:pt x="482600" y="1196975"/>
                </a:lnTo>
                <a:lnTo>
                  <a:pt x="487363" y="1201208"/>
                </a:lnTo>
                <a:lnTo>
                  <a:pt x="490538" y="1195916"/>
                </a:lnTo>
                <a:lnTo>
                  <a:pt x="494242" y="1191683"/>
                </a:lnTo>
                <a:lnTo>
                  <a:pt x="497946" y="1187450"/>
                </a:lnTo>
                <a:lnTo>
                  <a:pt x="501650" y="1183746"/>
                </a:lnTo>
                <a:lnTo>
                  <a:pt x="505884" y="1181100"/>
                </a:lnTo>
                <a:lnTo>
                  <a:pt x="511175" y="1178983"/>
                </a:lnTo>
                <a:lnTo>
                  <a:pt x="515409" y="1176866"/>
                </a:lnTo>
                <a:lnTo>
                  <a:pt x="520171" y="1175279"/>
                </a:lnTo>
                <a:lnTo>
                  <a:pt x="530754" y="1172633"/>
                </a:lnTo>
                <a:lnTo>
                  <a:pt x="540279" y="1170516"/>
                </a:lnTo>
                <a:lnTo>
                  <a:pt x="550863" y="1167871"/>
                </a:lnTo>
                <a:lnTo>
                  <a:pt x="560388" y="1165225"/>
                </a:lnTo>
                <a:lnTo>
                  <a:pt x="842963" y="1064154"/>
                </a:lnTo>
                <a:lnTo>
                  <a:pt x="983721" y="1014413"/>
                </a:lnTo>
                <a:lnTo>
                  <a:pt x="1123950" y="964142"/>
                </a:lnTo>
                <a:lnTo>
                  <a:pt x="1168929" y="948796"/>
                </a:lnTo>
                <a:lnTo>
                  <a:pt x="1213379" y="933979"/>
                </a:lnTo>
                <a:lnTo>
                  <a:pt x="1257829" y="919163"/>
                </a:lnTo>
                <a:lnTo>
                  <a:pt x="1302809" y="905933"/>
                </a:lnTo>
                <a:lnTo>
                  <a:pt x="1348317" y="892175"/>
                </a:lnTo>
                <a:lnTo>
                  <a:pt x="1393296" y="878946"/>
                </a:lnTo>
                <a:lnTo>
                  <a:pt x="1483784" y="853546"/>
                </a:lnTo>
                <a:lnTo>
                  <a:pt x="1574271" y="828146"/>
                </a:lnTo>
                <a:lnTo>
                  <a:pt x="1664229" y="801158"/>
                </a:lnTo>
                <a:lnTo>
                  <a:pt x="1709738" y="787929"/>
                </a:lnTo>
                <a:lnTo>
                  <a:pt x="1754188" y="773642"/>
                </a:lnTo>
                <a:lnTo>
                  <a:pt x="1798638" y="758825"/>
                </a:lnTo>
                <a:lnTo>
                  <a:pt x="1843088" y="743479"/>
                </a:lnTo>
                <a:lnTo>
                  <a:pt x="1975909" y="696383"/>
                </a:lnTo>
                <a:lnTo>
                  <a:pt x="2042054" y="673100"/>
                </a:lnTo>
                <a:lnTo>
                  <a:pt x="2109259" y="650346"/>
                </a:lnTo>
                <a:lnTo>
                  <a:pt x="2175934" y="628650"/>
                </a:lnTo>
                <a:lnTo>
                  <a:pt x="2209800" y="617537"/>
                </a:lnTo>
                <a:lnTo>
                  <a:pt x="2243138" y="608012"/>
                </a:lnTo>
                <a:lnTo>
                  <a:pt x="2277534" y="597958"/>
                </a:lnTo>
                <a:lnTo>
                  <a:pt x="2311400" y="588962"/>
                </a:lnTo>
                <a:lnTo>
                  <a:pt x="2345796" y="579967"/>
                </a:lnTo>
                <a:lnTo>
                  <a:pt x="2379663" y="572029"/>
                </a:lnTo>
                <a:lnTo>
                  <a:pt x="2392892" y="568325"/>
                </a:lnTo>
                <a:lnTo>
                  <a:pt x="2406121" y="563563"/>
                </a:lnTo>
                <a:lnTo>
                  <a:pt x="2418821" y="558800"/>
                </a:lnTo>
                <a:lnTo>
                  <a:pt x="2431521" y="553508"/>
                </a:lnTo>
                <a:lnTo>
                  <a:pt x="2457450" y="541867"/>
                </a:lnTo>
                <a:lnTo>
                  <a:pt x="2470680" y="536575"/>
                </a:lnTo>
                <a:lnTo>
                  <a:pt x="2483908" y="531813"/>
                </a:lnTo>
                <a:lnTo>
                  <a:pt x="2497667" y="527050"/>
                </a:lnTo>
                <a:lnTo>
                  <a:pt x="2511955" y="523875"/>
                </a:lnTo>
                <a:lnTo>
                  <a:pt x="2518833" y="522817"/>
                </a:lnTo>
                <a:lnTo>
                  <a:pt x="2526242" y="522288"/>
                </a:lnTo>
                <a:lnTo>
                  <a:pt x="2533650" y="521758"/>
                </a:lnTo>
                <a:lnTo>
                  <a:pt x="2540530" y="521229"/>
                </a:lnTo>
                <a:lnTo>
                  <a:pt x="2548467" y="521758"/>
                </a:lnTo>
                <a:lnTo>
                  <a:pt x="2555875" y="522288"/>
                </a:lnTo>
                <a:lnTo>
                  <a:pt x="2563813" y="523346"/>
                </a:lnTo>
                <a:lnTo>
                  <a:pt x="2571750" y="524933"/>
                </a:lnTo>
                <a:lnTo>
                  <a:pt x="2579688" y="527050"/>
                </a:lnTo>
                <a:lnTo>
                  <a:pt x="2588155" y="530225"/>
                </a:lnTo>
                <a:lnTo>
                  <a:pt x="2596092" y="533400"/>
                </a:lnTo>
                <a:lnTo>
                  <a:pt x="2605088" y="537633"/>
                </a:lnTo>
                <a:lnTo>
                  <a:pt x="2609321" y="539221"/>
                </a:lnTo>
                <a:lnTo>
                  <a:pt x="2613555" y="540279"/>
                </a:lnTo>
                <a:lnTo>
                  <a:pt x="2618317" y="540279"/>
                </a:lnTo>
                <a:lnTo>
                  <a:pt x="2623079" y="540279"/>
                </a:lnTo>
                <a:lnTo>
                  <a:pt x="2628371" y="539750"/>
                </a:lnTo>
                <a:lnTo>
                  <a:pt x="2633663" y="538163"/>
                </a:lnTo>
                <a:lnTo>
                  <a:pt x="2638425" y="536575"/>
                </a:lnTo>
                <a:lnTo>
                  <a:pt x="2643188" y="534458"/>
                </a:lnTo>
                <a:lnTo>
                  <a:pt x="2653771" y="529696"/>
                </a:lnTo>
                <a:lnTo>
                  <a:pt x="2663296" y="522817"/>
                </a:lnTo>
                <a:lnTo>
                  <a:pt x="2672821" y="516467"/>
                </a:lnTo>
                <a:lnTo>
                  <a:pt x="2681288" y="510117"/>
                </a:lnTo>
                <a:lnTo>
                  <a:pt x="2688167" y="504825"/>
                </a:lnTo>
                <a:lnTo>
                  <a:pt x="2694517" y="500592"/>
                </a:lnTo>
                <a:lnTo>
                  <a:pt x="2700867" y="496887"/>
                </a:lnTo>
                <a:lnTo>
                  <a:pt x="2707746" y="493712"/>
                </a:lnTo>
                <a:lnTo>
                  <a:pt x="2714096" y="491596"/>
                </a:lnTo>
                <a:lnTo>
                  <a:pt x="2720975" y="489479"/>
                </a:lnTo>
                <a:lnTo>
                  <a:pt x="2728384" y="487892"/>
                </a:lnTo>
                <a:lnTo>
                  <a:pt x="2734734" y="486833"/>
                </a:lnTo>
                <a:lnTo>
                  <a:pt x="2742142" y="486304"/>
                </a:lnTo>
                <a:lnTo>
                  <a:pt x="2749550" y="486304"/>
                </a:lnTo>
                <a:lnTo>
                  <a:pt x="2756430" y="486833"/>
                </a:lnTo>
                <a:lnTo>
                  <a:pt x="2764367" y="488421"/>
                </a:lnTo>
                <a:lnTo>
                  <a:pt x="2771775" y="489479"/>
                </a:lnTo>
                <a:lnTo>
                  <a:pt x="2779184" y="491596"/>
                </a:lnTo>
                <a:lnTo>
                  <a:pt x="2787650" y="493712"/>
                </a:lnTo>
                <a:lnTo>
                  <a:pt x="2795059" y="496358"/>
                </a:lnTo>
                <a:lnTo>
                  <a:pt x="2801409" y="490537"/>
                </a:lnTo>
                <a:lnTo>
                  <a:pt x="2808817" y="484717"/>
                </a:lnTo>
                <a:lnTo>
                  <a:pt x="2815167" y="479425"/>
                </a:lnTo>
                <a:lnTo>
                  <a:pt x="2822046" y="475192"/>
                </a:lnTo>
                <a:lnTo>
                  <a:pt x="2829455" y="470429"/>
                </a:lnTo>
                <a:lnTo>
                  <a:pt x="2836334" y="466196"/>
                </a:lnTo>
                <a:lnTo>
                  <a:pt x="2851680" y="458787"/>
                </a:lnTo>
                <a:lnTo>
                  <a:pt x="2866496" y="452437"/>
                </a:lnTo>
                <a:lnTo>
                  <a:pt x="2881842" y="446617"/>
                </a:lnTo>
                <a:lnTo>
                  <a:pt x="2897717" y="442383"/>
                </a:lnTo>
                <a:lnTo>
                  <a:pt x="2914121" y="438150"/>
                </a:lnTo>
                <a:lnTo>
                  <a:pt x="2930525" y="434446"/>
                </a:lnTo>
                <a:lnTo>
                  <a:pt x="2946930" y="431271"/>
                </a:lnTo>
                <a:lnTo>
                  <a:pt x="2979209" y="424392"/>
                </a:lnTo>
                <a:lnTo>
                  <a:pt x="2995613" y="421217"/>
                </a:lnTo>
                <a:lnTo>
                  <a:pt x="3012017" y="417513"/>
                </a:lnTo>
                <a:lnTo>
                  <a:pt x="3028421" y="413808"/>
                </a:lnTo>
                <a:lnTo>
                  <a:pt x="3044296" y="409046"/>
                </a:lnTo>
                <a:lnTo>
                  <a:pt x="3088217" y="395288"/>
                </a:lnTo>
                <a:lnTo>
                  <a:pt x="3132667" y="382058"/>
                </a:lnTo>
                <a:lnTo>
                  <a:pt x="3157009" y="368829"/>
                </a:lnTo>
                <a:lnTo>
                  <a:pt x="3181879" y="356129"/>
                </a:lnTo>
                <a:lnTo>
                  <a:pt x="3207809" y="344487"/>
                </a:lnTo>
                <a:lnTo>
                  <a:pt x="3233208" y="333375"/>
                </a:lnTo>
                <a:lnTo>
                  <a:pt x="3259138" y="322263"/>
                </a:lnTo>
                <a:lnTo>
                  <a:pt x="3285596" y="312738"/>
                </a:lnTo>
                <a:lnTo>
                  <a:pt x="3311525" y="302683"/>
                </a:lnTo>
                <a:lnTo>
                  <a:pt x="3337984" y="294217"/>
                </a:lnTo>
                <a:lnTo>
                  <a:pt x="3364971" y="285221"/>
                </a:lnTo>
                <a:lnTo>
                  <a:pt x="3391430" y="277283"/>
                </a:lnTo>
                <a:lnTo>
                  <a:pt x="3418417" y="269875"/>
                </a:lnTo>
                <a:lnTo>
                  <a:pt x="3445405" y="262467"/>
                </a:lnTo>
                <a:lnTo>
                  <a:pt x="3499380" y="248179"/>
                </a:lnTo>
                <a:lnTo>
                  <a:pt x="3554413" y="236008"/>
                </a:lnTo>
                <a:lnTo>
                  <a:pt x="3586692" y="229658"/>
                </a:lnTo>
                <a:lnTo>
                  <a:pt x="3618442" y="223837"/>
                </a:lnTo>
                <a:lnTo>
                  <a:pt x="3651250" y="219075"/>
                </a:lnTo>
                <a:lnTo>
                  <a:pt x="3684059" y="214842"/>
                </a:lnTo>
                <a:lnTo>
                  <a:pt x="3716338" y="211137"/>
                </a:lnTo>
                <a:lnTo>
                  <a:pt x="3749675" y="207433"/>
                </a:lnTo>
                <a:lnTo>
                  <a:pt x="3815292" y="200554"/>
                </a:lnTo>
                <a:lnTo>
                  <a:pt x="3848629" y="197379"/>
                </a:lnTo>
                <a:lnTo>
                  <a:pt x="3881438" y="193146"/>
                </a:lnTo>
                <a:lnTo>
                  <a:pt x="3913717" y="188383"/>
                </a:lnTo>
                <a:lnTo>
                  <a:pt x="3946525" y="183092"/>
                </a:lnTo>
                <a:lnTo>
                  <a:pt x="3978275" y="176742"/>
                </a:lnTo>
                <a:lnTo>
                  <a:pt x="4010555" y="169863"/>
                </a:lnTo>
                <a:lnTo>
                  <a:pt x="4026430" y="165100"/>
                </a:lnTo>
                <a:lnTo>
                  <a:pt x="4042305" y="160867"/>
                </a:lnTo>
                <a:lnTo>
                  <a:pt x="4057650" y="156104"/>
                </a:lnTo>
                <a:lnTo>
                  <a:pt x="4073525" y="150813"/>
                </a:lnTo>
                <a:lnTo>
                  <a:pt x="4101571" y="146050"/>
                </a:lnTo>
                <a:lnTo>
                  <a:pt x="4129088" y="141817"/>
                </a:lnTo>
                <a:lnTo>
                  <a:pt x="4185180" y="133879"/>
                </a:lnTo>
                <a:lnTo>
                  <a:pt x="4212696" y="129646"/>
                </a:lnTo>
                <a:lnTo>
                  <a:pt x="4240742" y="123825"/>
                </a:lnTo>
                <a:lnTo>
                  <a:pt x="4253972" y="120650"/>
                </a:lnTo>
                <a:lnTo>
                  <a:pt x="4267729" y="117475"/>
                </a:lnTo>
                <a:lnTo>
                  <a:pt x="4281488" y="113771"/>
                </a:lnTo>
                <a:lnTo>
                  <a:pt x="4294717" y="109008"/>
                </a:lnTo>
                <a:lnTo>
                  <a:pt x="4304771" y="105833"/>
                </a:lnTo>
                <a:lnTo>
                  <a:pt x="4314297" y="103717"/>
                </a:lnTo>
                <a:lnTo>
                  <a:pt x="4324879" y="101600"/>
                </a:lnTo>
                <a:lnTo>
                  <a:pt x="4334404" y="100012"/>
                </a:lnTo>
                <a:lnTo>
                  <a:pt x="4344988" y="98954"/>
                </a:lnTo>
                <a:lnTo>
                  <a:pt x="4355042" y="98425"/>
                </a:lnTo>
                <a:lnTo>
                  <a:pt x="4375679" y="97367"/>
                </a:lnTo>
                <a:lnTo>
                  <a:pt x="4396317" y="97896"/>
                </a:lnTo>
                <a:lnTo>
                  <a:pt x="4417484" y="99483"/>
                </a:lnTo>
                <a:lnTo>
                  <a:pt x="4438650" y="101071"/>
                </a:lnTo>
                <a:lnTo>
                  <a:pt x="4460875" y="103187"/>
                </a:lnTo>
                <a:lnTo>
                  <a:pt x="4482042" y="105304"/>
                </a:lnTo>
                <a:lnTo>
                  <a:pt x="4503209" y="107421"/>
                </a:lnTo>
                <a:lnTo>
                  <a:pt x="4524904" y="108479"/>
                </a:lnTo>
                <a:lnTo>
                  <a:pt x="4546071" y="109008"/>
                </a:lnTo>
                <a:lnTo>
                  <a:pt x="4566710" y="108479"/>
                </a:lnTo>
                <a:lnTo>
                  <a:pt x="4577292" y="107950"/>
                </a:lnTo>
                <a:lnTo>
                  <a:pt x="4587875" y="106892"/>
                </a:lnTo>
                <a:lnTo>
                  <a:pt x="4597929" y="105833"/>
                </a:lnTo>
                <a:lnTo>
                  <a:pt x="4608513" y="103717"/>
                </a:lnTo>
                <a:lnTo>
                  <a:pt x="4618039" y="101600"/>
                </a:lnTo>
                <a:lnTo>
                  <a:pt x="4628621" y="98425"/>
                </a:lnTo>
                <a:lnTo>
                  <a:pt x="4636029" y="96308"/>
                </a:lnTo>
                <a:lnTo>
                  <a:pt x="4643968" y="93133"/>
                </a:lnTo>
                <a:lnTo>
                  <a:pt x="4659842" y="86254"/>
                </a:lnTo>
                <a:lnTo>
                  <a:pt x="4675717" y="79904"/>
                </a:lnTo>
                <a:lnTo>
                  <a:pt x="4684184" y="77258"/>
                </a:lnTo>
                <a:lnTo>
                  <a:pt x="4692650" y="75142"/>
                </a:lnTo>
                <a:lnTo>
                  <a:pt x="4701646" y="73554"/>
                </a:lnTo>
                <a:lnTo>
                  <a:pt x="4710642" y="72496"/>
                </a:lnTo>
                <a:lnTo>
                  <a:pt x="4719638" y="73025"/>
                </a:lnTo>
                <a:lnTo>
                  <a:pt x="4728634" y="74083"/>
                </a:lnTo>
                <a:lnTo>
                  <a:pt x="4738159" y="76200"/>
                </a:lnTo>
                <a:lnTo>
                  <a:pt x="4748214" y="79375"/>
                </a:lnTo>
                <a:lnTo>
                  <a:pt x="4752975" y="82021"/>
                </a:lnTo>
                <a:lnTo>
                  <a:pt x="4757738" y="84667"/>
                </a:lnTo>
                <a:lnTo>
                  <a:pt x="4763029" y="87842"/>
                </a:lnTo>
                <a:lnTo>
                  <a:pt x="4768321" y="91546"/>
                </a:lnTo>
                <a:lnTo>
                  <a:pt x="4768321" y="92075"/>
                </a:lnTo>
                <a:lnTo>
                  <a:pt x="4781551" y="93662"/>
                </a:lnTo>
                <a:lnTo>
                  <a:pt x="4794250" y="95250"/>
                </a:lnTo>
                <a:lnTo>
                  <a:pt x="4807480" y="96308"/>
                </a:lnTo>
                <a:lnTo>
                  <a:pt x="4820709" y="96837"/>
                </a:lnTo>
                <a:lnTo>
                  <a:pt x="4846638" y="97367"/>
                </a:lnTo>
                <a:lnTo>
                  <a:pt x="4872038" y="96837"/>
                </a:lnTo>
                <a:lnTo>
                  <a:pt x="4897438" y="95250"/>
                </a:lnTo>
                <a:lnTo>
                  <a:pt x="4922838" y="93133"/>
                </a:lnTo>
                <a:lnTo>
                  <a:pt x="4948238" y="90487"/>
                </a:lnTo>
                <a:lnTo>
                  <a:pt x="4973109" y="86783"/>
                </a:lnTo>
                <a:lnTo>
                  <a:pt x="5023379" y="79904"/>
                </a:lnTo>
                <a:lnTo>
                  <a:pt x="5048250" y="76200"/>
                </a:lnTo>
                <a:lnTo>
                  <a:pt x="5073121" y="73554"/>
                </a:lnTo>
                <a:lnTo>
                  <a:pt x="5097992" y="70908"/>
                </a:lnTo>
                <a:lnTo>
                  <a:pt x="5123922" y="68263"/>
                </a:lnTo>
                <a:lnTo>
                  <a:pt x="5149321" y="67204"/>
                </a:lnTo>
                <a:lnTo>
                  <a:pt x="5174721" y="66675"/>
                </a:lnTo>
                <a:lnTo>
                  <a:pt x="5181600" y="63500"/>
                </a:lnTo>
                <a:lnTo>
                  <a:pt x="5187421" y="60854"/>
                </a:lnTo>
                <a:lnTo>
                  <a:pt x="5193771" y="58208"/>
                </a:lnTo>
                <a:lnTo>
                  <a:pt x="5200650" y="57150"/>
                </a:lnTo>
                <a:lnTo>
                  <a:pt x="5203825" y="57150"/>
                </a:lnTo>
                <a:lnTo>
                  <a:pt x="5207000" y="57150"/>
                </a:lnTo>
                <a:lnTo>
                  <a:pt x="5210704" y="57679"/>
                </a:lnTo>
                <a:lnTo>
                  <a:pt x="5213879" y="58738"/>
                </a:lnTo>
                <a:lnTo>
                  <a:pt x="5217584" y="60325"/>
                </a:lnTo>
                <a:lnTo>
                  <a:pt x="5221288" y="62971"/>
                </a:lnTo>
                <a:lnTo>
                  <a:pt x="5224992" y="65617"/>
                </a:lnTo>
                <a:lnTo>
                  <a:pt x="5228696" y="68792"/>
                </a:lnTo>
                <a:lnTo>
                  <a:pt x="5260975" y="65088"/>
                </a:lnTo>
                <a:lnTo>
                  <a:pt x="5334529" y="65617"/>
                </a:lnTo>
                <a:lnTo>
                  <a:pt x="5342996" y="61383"/>
                </a:lnTo>
                <a:lnTo>
                  <a:pt x="5351463" y="58208"/>
                </a:lnTo>
                <a:lnTo>
                  <a:pt x="5360459" y="55033"/>
                </a:lnTo>
                <a:lnTo>
                  <a:pt x="5369454" y="52388"/>
                </a:lnTo>
                <a:lnTo>
                  <a:pt x="5378450" y="50271"/>
                </a:lnTo>
                <a:lnTo>
                  <a:pt x="5386917" y="48154"/>
                </a:lnTo>
                <a:lnTo>
                  <a:pt x="5405438" y="45508"/>
                </a:lnTo>
                <a:lnTo>
                  <a:pt x="5423960" y="43392"/>
                </a:lnTo>
                <a:lnTo>
                  <a:pt x="5442479" y="42863"/>
                </a:lnTo>
                <a:lnTo>
                  <a:pt x="5461529" y="42863"/>
                </a:lnTo>
                <a:lnTo>
                  <a:pt x="5480050" y="43392"/>
                </a:lnTo>
                <a:lnTo>
                  <a:pt x="5518150" y="45508"/>
                </a:lnTo>
                <a:lnTo>
                  <a:pt x="5555721" y="47096"/>
                </a:lnTo>
                <a:lnTo>
                  <a:pt x="5574771" y="47625"/>
                </a:lnTo>
                <a:lnTo>
                  <a:pt x="5593292" y="47625"/>
                </a:lnTo>
                <a:lnTo>
                  <a:pt x="5611813" y="46567"/>
                </a:lnTo>
                <a:lnTo>
                  <a:pt x="5630334" y="44450"/>
                </a:lnTo>
                <a:lnTo>
                  <a:pt x="5630334" y="43392"/>
                </a:lnTo>
                <a:lnTo>
                  <a:pt x="5632450" y="41275"/>
                </a:lnTo>
                <a:lnTo>
                  <a:pt x="5634567" y="39688"/>
                </a:lnTo>
                <a:lnTo>
                  <a:pt x="5636684" y="39158"/>
                </a:lnTo>
                <a:lnTo>
                  <a:pt x="5639859" y="38629"/>
                </a:lnTo>
                <a:lnTo>
                  <a:pt x="5642504" y="38629"/>
                </a:lnTo>
                <a:lnTo>
                  <a:pt x="5645150" y="39158"/>
                </a:lnTo>
                <a:lnTo>
                  <a:pt x="5647797" y="40217"/>
                </a:lnTo>
                <a:lnTo>
                  <a:pt x="5650442" y="41804"/>
                </a:lnTo>
                <a:lnTo>
                  <a:pt x="6125104" y="69321"/>
                </a:lnTo>
                <a:lnTo>
                  <a:pt x="6140979" y="52917"/>
                </a:lnTo>
                <a:lnTo>
                  <a:pt x="6148388" y="44450"/>
                </a:lnTo>
                <a:lnTo>
                  <a:pt x="6156854" y="37042"/>
                </a:lnTo>
                <a:lnTo>
                  <a:pt x="6164792" y="30692"/>
                </a:lnTo>
                <a:lnTo>
                  <a:pt x="6172729" y="24342"/>
                </a:lnTo>
                <a:lnTo>
                  <a:pt x="6181725" y="20108"/>
                </a:lnTo>
                <a:lnTo>
                  <a:pt x="6190721" y="16404"/>
                </a:lnTo>
                <a:lnTo>
                  <a:pt x="6195484" y="14817"/>
                </a:lnTo>
                <a:lnTo>
                  <a:pt x="6200246" y="13758"/>
                </a:lnTo>
                <a:lnTo>
                  <a:pt x="6205009" y="13229"/>
                </a:lnTo>
                <a:lnTo>
                  <a:pt x="6209771" y="13229"/>
                </a:lnTo>
                <a:lnTo>
                  <a:pt x="6215063" y="13229"/>
                </a:lnTo>
                <a:lnTo>
                  <a:pt x="6220354" y="13758"/>
                </a:lnTo>
                <a:lnTo>
                  <a:pt x="6225646" y="14288"/>
                </a:lnTo>
                <a:lnTo>
                  <a:pt x="6230938" y="15875"/>
                </a:lnTo>
                <a:lnTo>
                  <a:pt x="6236759" y="17463"/>
                </a:lnTo>
                <a:lnTo>
                  <a:pt x="6242050" y="19579"/>
                </a:lnTo>
                <a:lnTo>
                  <a:pt x="6247871" y="22754"/>
                </a:lnTo>
                <a:lnTo>
                  <a:pt x="6253692" y="25929"/>
                </a:lnTo>
                <a:lnTo>
                  <a:pt x="6260042" y="30163"/>
                </a:lnTo>
                <a:lnTo>
                  <a:pt x="6266392" y="34396"/>
                </a:lnTo>
                <a:lnTo>
                  <a:pt x="6272742" y="39158"/>
                </a:lnTo>
                <a:lnTo>
                  <a:pt x="6279621" y="44450"/>
                </a:lnTo>
                <a:lnTo>
                  <a:pt x="6275917" y="53446"/>
                </a:lnTo>
                <a:lnTo>
                  <a:pt x="6275917" y="53975"/>
                </a:lnTo>
                <a:lnTo>
                  <a:pt x="6276446" y="53975"/>
                </a:lnTo>
                <a:lnTo>
                  <a:pt x="6279621" y="44450"/>
                </a:lnTo>
                <a:lnTo>
                  <a:pt x="6281738" y="37042"/>
                </a:lnTo>
                <a:lnTo>
                  <a:pt x="6283854" y="31221"/>
                </a:lnTo>
                <a:lnTo>
                  <a:pt x="6286500" y="24871"/>
                </a:lnTo>
                <a:lnTo>
                  <a:pt x="6289146" y="20638"/>
                </a:lnTo>
                <a:lnTo>
                  <a:pt x="6292321" y="16933"/>
                </a:lnTo>
                <a:lnTo>
                  <a:pt x="6294967" y="13758"/>
                </a:lnTo>
                <a:lnTo>
                  <a:pt x="6299200" y="11642"/>
                </a:lnTo>
                <a:lnTo>
                  <a:pt x="6302375" y="10583"/>
                </a:lnTo>
                <a:lnTo>
                  <a:pt x="6306079" y="8996"/>
                </a:lnTo>
                <a:lnTo>
                  <a:pt x="6309254" y="8467"/>
                </a:lnTo>
                <a:lnTo>
                  <a:pt x="6312959" y="8996"/>
                </a:lnTo>
                <a:lnTo>
                  <a:pt x="6317721" y="9525"/>
                </a:lnTo>
                <a:lnTo>
                  <a:pt x="6321425" y="11113"/>
                </a:lnTo>
                <a:lnTo>
                  <a:pt x="6325129" y="12171"/>
                </a:lnTo>
                <a:lnTo>
                  <a:pt x="6333596" y="15875"/>
                </a:lnTo>
                <a:lnTo>
                  <a:pt x="6342063" y="20638"/>
                </a:lnTo>
                <a:lnTo>
                  <a:pt x="6350529" y="25400"/>
                </a:lnTo>
                <a:lnTo>
                  <a:pt x="6359525" y="30692"/>
                </a:lnTo>
                <a:lnTo>
                  <a:pt x="6367992" y="34925"/>
                </a:lnTo>
                <a:lnTo>
                  <a:pt x="6376459" y="38100"/>
                </a:lnTo>
                <a:lnTo>
                  <a:pt x="6380163" y="39158"/>
                </a:lnTo>
                <a:lnTo>
                  <a:pt x="6383867" y="40217"/>
                </a:lnTo>
                <a:lnTo>
                  <a:pt x="6387571" y="40217"/>
                </a:lnTo>
                <a:lnTo>
                  <a:pt x="6391275" y="40217"/>
                </a:lnTo>
                <a:lnTo>
                  <a:pt x="6394979" y="39688"/>
                </a:lnTo>
                <a:lnTo>
                  <a:pt x="6399213" y="38629"/>
                </a:lnTo>
                <a:lnTo>
                  <a:pt x="6407150" y="31750"/>
                </a:lnTo>
                <a:lnTo>
                  <a:pt x="6415617" y="25400"/>
                </a:lnTo>
                <a:lnTo>
                  <a:pt x="6424084" y="20108"/>
                </a:lnTo>
                <a:lnTo>
                  <a:pt x="6432550" y="15875"/>
                </a:lnTo>
                <a:lnTo>
                  <a:pt x="6441546" y="12171"/>
                </a:lnTo>
                <a:lnTo>
                  <a:pt x="6450013" y="7938"/>
                </a:lnTo>
                <a:lnTo>
                  <a:pt x="6459009" y="5292"/>
                </a:lnTo>
                <a:lnTo>
                  <a:pt x="6468004" y="3175"/>
                </a:lnTo>
                <a:lnTo>
                  <a:pt x="6477000" y="1588"/>
                </a:lnTo>
                <a:lnTo>
                  <a:pt x="6485996" y="529"/>
                </a:lnTo>
                <a:close/>
              </a:path>
            </a:pathLst>
          </a:custGeom>
        </p:spPr>
      </p:sp>
    </p:spTree>
    <p:extLst>
      <p:ext uri="{BB962C8B-B14F-4D97-AF65-F5344CB8AC3E}">
        <p14:creationId xmlns:p14="http://schemas.microsoft.com/office/powerpoint/2010/main" val="16210577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5082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951898B1-6649-14BC-199B-BE9B0AA403F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197" b="15197"/>
          <a:stretch>
            <a:fillRect/>
          </a:stretch>
        </p:blipFill>
        <p:spPr>
          <a:xfrm>
            <a:off x="-490042" y="-736162"/>
            <a:ext cx="13172079" cy="5138484"/>
          </a:xfrm>
        </p:spPr>
      </p:pic>
      <p:grpSp>
        <p:nvGrpSpPr>
          <p:cNvPr id="11" name="Group 10">
            <a:extLst>
              <a:ext uri="{FF2B5EF4-FFF2-40B4-BE49-F238E27FC236}">
                <a16:creationId xmlns:a16="http://schemas.microsoft.com/office/drawing/2014/main" id="{03E21671-957F-0552-D436-3D9B5DBC9CE6}"/>
              </a:ext>
            </a:extLst>
          </p:cNvPr>
          <p:cNvGrpSpPr/>
          <p:nvPr/>
        </p:nvGrpSpPr>
        <p:grpSpPr>
          <a:xfrm>
            <a:off x="5325996" y="3001509"/>
            <a:ext cx="1540005" cy="1540005"/>
            <a:chOff x="3311371" y="2423604"/>
            <a:chExt cx="1509204" cy="1509204"/>
          </a:xfrm>
        </p:grpSpPr>
        <p:sp>
          <p:nvSpPr>
            <p:cNvPr id="12" name="Oval 11">
              <a:extLst>
                <a:ext uri="{FF2B5EF4-FFF2-40B4-BE49-F238E27FC236}">
                  <a16:creationId xmlns:a16="http://schemas.microsoft.com/office/drawing/2014/main" id="{9C04D9EF-7476-9090-A656-4A49AD02A58A}"/>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a:extLst>
                <a:ext uri="{FF2B5EF4-FFF2-40B4-BE49-F238E27FC236}">
                  <a16:creationId xmlns:a16="http://schemas.microsoft.com/office/drawing/2014/main" id="{40EBF965-EDF7-085D-5ACF-6120CA6F3C9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14" name="Rectangle 13">
            <a:extLst>
              <a:ext uri="{FF2B5EF4-FFF2-40B4-BE49-F238E27FC236}">
                <a16:creationId xmlns:a16="http://schemas.microsoft.com/office/drawing/2014/main" id="{0250BFE4-75C7-DE5D-0745-2D94FB53EF02}"/>
              </a:ext>
            </a:extLst>
          </p:cNvPr>
          <p:cNvSpPr/>
          <p:nvPr/>
        </p:nvSpPr>
        <p:spPr>
          <a:xfrm>
            <a:off x="0" y="4402322"/>
            <a:ext cx="12192000" cy="2285241"/>
          </a:xfrm>
          <a:prstGeom prst="rect">
            <a:avLst/>
          </a:prstGeom>
        </p:spPr>
        <p:txBody>
          <a:bodyPr wrap="square">
            <a:spAutoFit/>
          </a:bodyPr>
          <a:lstStyle/>
          <a:p>
            <a:pPr algn="ctr" rtl="1">
              <a:lnSpc>
                <a:spcPct val="250000"/>
              </a:lnSpc>
            </a:pPr>
            <a:r>
              <a:rPr lang="fa-IR" sz="2000" b="1" dirty="0">
                <a:solidFill>
                  <a:schemeClr val="tx1">
                    <a:lumMod val="95000"/>
                    <a:lumOff val="5000"/>
                  </a:schemeClr>
                </a:solidFill>
                <a:cs typeface="B Titr" panose="00000700000000000000" pitchFamily="2" charset="-78"/>
              </a:rPr>
              <a:t> پاورپوینت اتمسفر زمین + ویژگی ها و مشخصات + لایه ها و....</a:t>
            </a:r>
            <a:endParaRPr lang="en-US" sz="2000" b="1" dirty="0">
              <a:solidFill>
                <a:schemeClr val="tx1">
                  <a:lumMod val="95000"/>
                  <a:lumOff val="5000"/>
                </a:schemeClr>
              </a:solidFill>
              <a:cs typeface="B Titr" panose="00000700000000000000" pitchFamily="2" charset="-78"/>
            </a:endParaRPr>
          </a:p>
          <a:p>
            <a:pPr algn="ctr" rtl="1">
              <a:lnSpc>
                <a:spcPct val="250000"/>
              </a:lnSpc>
            </a:pPr>
            <a:r>
              <a:rPr lang="fa-IR" sz="2000" b="1" dirty="0">
                <a:solidFill>
                  <a:schemeClr val="tx1">
                    <a:lumMod val="95000"/>
                    <a:lumOff val="5000"/>
                  </a:schemeClr>
                </a:solidFill>
                <a:cs typeface="B Titr" panose="00000700000000000000" pitchFamily="2" charset="-78"/>
              </a:rPr>
              <a:t>نام پژوهشگر: محمد جواد عزیزپناه</a:t>
            </a:r>
            <a:r>
              <a:rPr lang="en-US" sz="2000" b="1" dirty="0">
                <a:solidFill>
                  <a:schemeClr val="tx1">
                    <a:lumMod val="95000"/>
                    <a:lumOff val="5000"/>
                  </a:schemeClr>
                </a:solidFill>
                <a:cs typeface="B Titr" panose="00000700000000000000" pitchFamily="2" charset="-78"/>
              </a:rPr>
              <a:t>                    </a:t>
            </a:r>
            <a:r>
              <a:rPr lang="fa-IR" sz="2000" b="1" dirty="0">
                <a:solidFill>
                  <a:schemeClr val="tx1">
                    <a:lumMod val="95000"/>
                    <a:lumOff val="5000"/>
                  </a:schemeClr>
                </a:solidFill>
                <a:cs typeface="B Titr" panose="00000700000000000000" pitchFamily="2" charset="-78"/>
              </a:rPr>
              <a:t>استاد راهنما: علیرضا عزیزی </a:t>
            </a:r>
            <a:endParaRPr lang="en-US" sz="2000" b="1" dirty="0">
              <a:solidFill>
                <a:schemeClr val="tx1">
                  <a:lumMod val="95000"/>
                  <a:lumOff val="5000"/>
                </a:schemeClr>
              </a:solidFill>
              <a:cs typeface="B Titr" panose="00000700000000000000" pitchFamily="2" charset="-78"/>
            </a:endParaRPr>
          </a:p>
          <a:p>
            <a:pPr algn="ctr" rtl="1">
              <a:lnSpc>
                <a:spcPct val="250000"/>
              </a:lnSpc>
            </a:pPr>
            <a:r>
              <a:rPr lang="fa-IR" sz="2000" b="1" dirty="0">
                <a:solidFill>
                  <a:schemeClr val="tx1">
                    <a:lumMod val="95000"/>
                    <a:lumOff val="5000"/>
                  </a:schemeClr>
                </a:solidFill>
                <a:cs typeface="B Titr" panose="00000700000000000000" pitchFamily="2" charset="-78"/>
              </a:rPr>
              <a:t>تاریخ ارائه:</a:t>
            </a:r>
            <a:r>
              <a:rPr lang="en-US" sz="2000" b="1" dirty="0">
                <a:solidFill>
                  <a:schemeClr val="tx1">
                    <a:lumMod val="95000"/>
                    <a:lumOff val="5000"/>
                  </a:schemeClr>
                </a:solidFill>
                <a:cs typeface="B Titr" panose="00000700000000000000" pitchFamily="2" charset="-78"/>
              </a:rPr>
              <a:t> </a:t>
            </a:r>
            <a:r>
              <a:rPr lang="fa-IR" sz="2000" b="1" dirty="0">
                <a:solidFill>
                  <a:schemeClr val="tx1">
                    <a:lumMod val="95000"/>
                    <a:lumOff val="5000"/>
                  </a:schemeClr>
                </a:solidFill>
                <a:cs typeface="B Titr" panose="00000700000000000000" pitchFamily="2" charset="-78"/>
              </a:rPr>
              <a:t> تابستان ..........</a:t>
            </a:r>
          </a:p>
        </p:txBody>
      </p:sp>
    </p:spTree>
    <p:extLst>
      <p:ext uri="{BB962C8B-B14F-4D97-AF65-F5344CB8AC3E}">
        <p14:creationId xmlns:p14="http://schemas.microsoft.com/office/powerpoint/2010/main" val="1871157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EF35047-BC07-7335-BA32-E79C5BC06332}"/>
              </a:ext>
            </a:extLst>
          </p:cNvPr>
          <p:cNvSpPr/>
          <p:nvPr/>
        </p:nvSpPr>
        <p:spPr>
          <a:xfrm>
            <a:off x="9370143" y="1723895"/>
            <a:ext cx="2821858" cy="4126299"/>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اجزا و تجهیزات تشکیل دهنده اتمسفر</a:t>
            </a:r>
          </a:p>
        </p:txBody>
      </p:sp>
      <p:sp>
        <p:nvSpPr>
          <p:cNvPr id="3" name="Rectangle 2"/>
          <p:cNvSpPr/>
          <p:nvPr/>
        </p:nvSpPr>
        <p:spPr>
          <a:xfrm>
            <a:off x="452486" y="1307498"/>
            <a:ext cx="7661704" cy="2239074"/>
          </a:xfrm>
          <a:prstGeom prst="rect">
            <a:avLst/>
          </a:prstGeom>
        </p:spPr>
        <p:txBody>
          <a:bodyPr wrap="square">
            <a:spAutoFit/>
          </a:bodyPr>
          <a:lstStyle/>
          <a:p>
            <a:pPr algn="justLow" rtl="1">
              <a:lnSpc>
                <a:spcPct val="200000"/>
              </a:lnSpc>
            </a:pPr>
            <a:r>
              <a:rPr lang="fa-IR" b="1" dirty="0">
                <a:cs typeface="B Nazanin" panose="00000400000000000000" pitchFamily="2" charset="-78"/>
              </a:rPr>
              <a:t>بخار آب :</a:t>
            </a:r>
          </a:p>
          <a:p>
            <a:pPr algn="justLow" rtl="1">
              <a:lnSpc>
                <a:spcPct val="200000"/>
              </a:lnSpc>
            </a:pPr>
            <a:r>
              <a:rPr lang="fa-IR" b="1" dirty="0">
                <a:cs typeface="B Nazanin" panose="00000400000000000000" pitchFamily="2" charset="-78"/>
              </a:rPr>
              <a:t>بخار آب نیز از جمله اجزایی به حساب می‌آید که حدود 0.2 الی 4% از اتمسفر را به خود مختص کرده است. این جزء نیز همانند دی اکسید کربن نقش و تأثیر بسیاری در گرم کردن سطح زمین دارد.</a:t>
            </a:r>
          </a:p>
        </p:txBody>
      </p:sp>
      <p:sp>
        <p:nvSpPr>
          <p:cNvPr id="4" name="Rectangle 3"/>
          <p:cNvSpPr/>
          <p:nvPr/>
        </p:nvSpPr>
        <p:spPr>
          <a:xfrm>
            <a:off x="75416" y="4311747"/>
            <a:ext cx="8119680" cy="2308324"/>
          </a:xfrm>
          <a:prstGeom prst="rect">
            <a:avLst/>
          </a:prstGeom>
        </p:spPr>
        <p:txBody>
          <a:bodyPr wrap="square">
            <a:spAutoFit/>
          </a:bodyPr>
          <a:lstStyle/>
          <a:p>
            <a:pPr algn="r" rtl="1">
              <a:lnSpc>
                <a:spcPct val="200000"/>
              </a:lnSpc>
            </a:pPr>
            <a:r>
              <a:rPr lang="fa-IR" b="1" dirty="0">
                <a:cs typeface="B Nazanin" panose="00000400000000000000" pitchFamily="2" charset="-78"/>
              </a:rPr>
              <a:t>ذرات جامد :</a:t>
            </a:r>
          </a:p>
          <a:p>
            <a:pPr algn="r" rtl="1">
              <a:lnSpc>
                <a:spcPct val="200000"/>
              </a:lnSpc>
            </a:pPr>
            <a:r>
              <a:rPr lang="fa-IR" b="1" dirty="0">
                <a:cs typeface="B Nazanin" panose="00000400000000000000" pitchFamily="2" charset="-78"/>
              </a:rPr>
              <a:t>ذرات جامد هواکره شامل موادی اعم از ذرات ماسه، دوده، نمک‌های اقیانوس و سایر مواد می‌باشند. این ذرات موظف هستند رنگ‌های نارنجی و قرمز را در طلوع آفتاب، غروب آفتاب و لحظه گرگ و میش به وجود بیاورند.</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5429" b="17615"/>
          <a:stretch/>
        </p:blipFill>
        <p:spPr>
          <a:xfrm>
            <a:off x="8468473" y="1478272"/>
            <a:ext cx="3305606" cy="215974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5043" y="4778211"/>
            <a:ext cx="3289036" cy="1841860"/>
          </a:xfrm>
          <a:prstGeom prst="rect">
            <a:avLst/>
          </a:prstGeom>
        </p:spPr>
      </p:pic>
    </p:spTree>
    <p:extLst>
      <p:ext uri="{BB962C8B-B14F-4D97-AF65-F5344CB8AC3E}">
        <p14:creationId xmlns:p14="http://schemas.microsoft.com/office/powerpoint/2010/main" val="145852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6214369" y="1156669"/>
            <a:ext cx="5710539" cy="3970318"/>
          </a:xfrm>
          <a:prstGeom prst="rect">
            <a:avLst/>
          </a:prstGeom>
        </p:spPr>
        <p:txBody>
          <a:bodyPr wrap="square">
            <a:spAutoFit/>
          </a:bodyPr>
          <a:lstStyle/>
          <a:p>
            <a:pPr algn="justLow" rtl="1">
              <a:lnSpc>
                <a:spcPct val="200000"/>
              </a:lnSpc>
            </a:pPr>
            <a:r>
              <a:rPr lang="fa-IR" b="1" dirty="0">
                <a:cs typeface="B Nazanin" panose="00000400000000000000" pitchFamily="2" charset="-78"/>
              </a:rPr>
              <a:t>لایه‌های اتمسفرجو زمین به ترتیب صعودی عبارتند از: وردسپهر (تروپوسفر)، پوشن‌سپهر (استراتوسفر)، میان‌سپهر (ترموسفر)، گرم‌سپهر (ترموسفر) و برون‌سپهر (اگزوسفر). جو یا هواکره یا اتمسفر زمین، پوششی از گازهای گوناگون است که زمین را احاطه کرده است و چند لایه و ناحیه مختلف دارد. هر یک از نواحی و لایه‌های جو زمین دارای ویژگی‌های متفاوت و مهمی هستند که زندگی روی زمین را امکان‌پذیر می‌کنند. </a:t>
            </a:r>
            <a:endParaRPr lang="en-US" b="1" dirty="0">
              <a:cs typeface="B Nazanin" panose="00000400000000000000" pitchFamily="2" charset="-78"/>
            </a:endParaRPr>
          </a:p>
        </p:txBody>
      </p:sp>
      <p:sp>
        <p:nvSpPr>
          <p:cNvPr id="5" name="Rectangle 4"/>
          <p:cNvSpPr/>
          <p:nvPr/>
        </p:nvSpPr>
        <p:spPr>
          <a:xfrm>
            <a:off x="185395" y="5256686"/>
            <a:ext cx="11739513"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وردسپهر یا تروپوسفر پایین‌ترین لایه اتمسفر است کهاز سطح زمین آغاز می‌شود. هوایی که ما و دیگر موجودات تنفس می‌کنیم، در واقع هوای وردسپهر است. برون‌سپهر یا اگزوسفر نیز آخرین لایه جو زمین است که با بالاتر رفتن در آن، به‌تدریج وارد فضای بین‌سیاره‌ای می‌شویم.</a:t>
            </a:r>
            <a:endParaRPr lang="en-US" b="1" dirty="0">
              <a:cs typeface="B Nazanin" panose="00000400000000000000" pitchFamily="2" charset="-78"/>
            </a:endParaRPr>
          </a:p>
        </p:txBody>
      </p:sp>
      <p:pic>
        <p:nvPicPr>
          <p:cNvPr id="7" name="Picture 6">
            <a:extLst>
              <a:ext uri="{FF2B5EF4-FFF2-40B4-BE49-F238E27FC236}">
                <a16:creationId xmlns:a16="http://schemas.microsoft.com/office/drawing/2014/main" id="{BFEB0763-D94D-217E-14C9-3635F91B9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345" y="309182"/>
            <a:ext cx="2569496" cy="4817805"/>
          </a:xfrm>
          <a:prstGeom prst="rect">
            <a:avLst/>
          </a:prstGeom>
        </p:spPr>
      </p:pic>
    </p:spTree>
    <p:extLst>
      <p:ext uri="{BB962C8B-B14F-4D97-AF65-F5344CB8AC3E}">
        <p14:creationId xmlns:p14="http://schemas.microsoft.com/office/powerpoint/2010/main" val="1059245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67092" y="1329098"/>
            <a:ext cx="11406434" cy="3416320"/>
          </a:xfrm>
          <a:prstGeom prst="rect">
            <a:avLst/>
          </a:prstGeom>
        </p:spPr>
        <p:txBody>
          <a:bodyPr wrap="square">
            <a:spAutoFit/>
          </a:bodyPr>
          <a:lstStyle/>
          <a:p>
            <a:pPr marL="342900" indent="-342900" algn="r" rtl="1">
              <a:lnSpc>
                <a:spcPct val="200000"/>
              </a:lnSpc>
              <a:buFont typeface="+mj-lt"/>
              <a:buAutoNum type="arabicPeriod"/>
            </a:pPr>
            <a:r>
              <a:rPr lang="fa-IR" b="1" dirty="0">
                <a:latin typeface="Times New Roman" panose="02020603050405020304" pitchFamily="18" charset="0"/>
                <a:cs typeface="B Nazanin" panose="00000400000000000000" pitchFamily="2" charset="-78"/>
              </a:rPr>
              <a:t>وردسپهر یا تروپوسفر (</a:t>
            </a:r>
            <a:r>
              <a:rPr lang="en-US" b="1" dirty="0">
                <a:latin typeface="Times New Roman" panose="02020603050405020304" pitchFamily="18" charset="0"/>
                <a:cs typeface="B Nazanin" panose="00000400000000000000" pitchFamily="2" charset="-78"/>
              </a:rPr>
              <a:t>Troposphere</a:t>
            </a:r>
            <a:r>
              <a:rPr lang="fa-IR" b="1" dirty="0">
                <a:latin typeface="Times New Roman" panose="02020603050405020304" pitchFamily="18" charset="0"/>
                <a:cs typeface="B Nazanin" panose="00000400000000000000" pitchFamily="2" charset="-78"/>
              </a:rPr>
              <a:t>)</a:t>
            </a:r>
            <a:endParaRPr lang="en-US" b="1" dirty="0">
              <a:latin typeface="Times New Roman" panose="02020603050405020304" pitchFamily="18" charset="0"/>
              <a:cs typeface="B Nazanin" panose="00000400000000000000" pitchFamily="2" charset="-78"/>
            </a:endParaRPr>
          </a:p>
          <a:p>
            <a:pPr marL="342900" indent="-342900" algn="r" rtl="1">
              <a:lnSpc>
                <a:spcPct val="200000"/>
              </a:lnSpc>
              <a:buFont typeface="+mj-lt"/>
              <a:buAutoNum type="arabicPeriod"/>
            </a:pPr>
            <a:r>
              <a:rPr lang="fa-IR" b="1" dirty="0">
                <a:latin typeface="Times New Roman" panose="02020603050405020304" pitchFamily="18" charset="0"/>
                <a:cs typeface="B Nazanin" panose="00000400000000000000" pitchFamily="2" charset="-78"/>
              </a:rPr>
              <a:t>پوشن‌سپهر یا استراتوسفر ( </a:t>
            </a:r>
            <a:r>
              <a:rPr lang="en-US" b="1" dirty="0">
                <a:latin typeface="Times New Roman" panose="02020603050405020304" pitchFamily="18" charset="0"/>
                <a:cs typeface="B Nazanin" panose="00000400000000000000" pitchFamily="2" charset="-78"/>
              </a:rPr>
              <a:t>Stratosphere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marL="342900" indent="-342900" algn="r" rtl="1">
              <a:lnSpc>
                <a:spcPct val="200000"/>
              </a:lnSpc>
              <a:buFont typeface="+mj-lt"/>
              <a:buAutoNum type="arabicPeriod"/>
            </a:pPr>
            <a:r>
              <a:rPr lang="fa-IR" b="1" dirty="0">
                <a:latin typeface="Times New Roman" panose="02020603050405020304" pitchFamily="18" charset="0"/>
                <a:cs typeface="B Nazanin" panose="00000400000000000000" pitchFamily="2" charset="-78"/>
              </a:rPr>
              <a:t>میان‌سپهر یا مزوسفر (</a:t>
            </a:r>
            <a:r>
              <a:rPr lang="en-US" b="1" dirty="0">
                <a:latin typeface="Times New Roman" panose="02020603050405020304" pitchFamily="18" charset="0"/>
                <a:cs typeface="B Nazanin" panose="00000400000000000000" pitchFamily="2" charset="-78"/>
              </a:rPr>
              <a:t>Mesosphere</a:t>
            </a:r>
            <a:r>
              <a:rPr lang="fa-IR" b="1" dirty="0">
                <a:latin typeface="Times New Roman" panose="02020603050405020304" pitchFamily="18" charset="0"/>
                <a:cs typeface="B Nazanin" panose="00000400000000000000" pitchFamily="2" charset="-78"/>
              </a:rPr>
              <a:t> )</a:t>
            </a:r>
          </a:p>
          <a:p>
            <a:pPr marL="342900" indent="-342900" algn="r" rtl="1">
              <a:lnSpc>
                <a:spcPct val="200000"/>
              </a:lnSpc>
              <a:buFont typeface="+mj-lt"/>
              <a:buAutoNum type="arabicPeriod"/>
            </a:pPr>
            <a:r>
              <a:rPr lang="en-US" b="1" dirty="0">
                <a:latin typeface="Times New Roman" panose="02020603050405020304" pitchFamily="18" charset="0"/>
                <a:cs typeface="B Nazanin" panose="00000400000000000000" pitchFamily="2" charset="-78"/>
              </a:rPr>
              <a:t> </a:t>
            </a:r>
            <a:r>
              <a:rPr lang="fa-IR" b="1" dirty="0">
                <a:latin typeface="Times New Roman" panose="02020603050405020304" pitchFamily="18" charset="0"/>
                <a:cs typeface="B Nazanin" panose="00000400000000000000" pitchFamily="2" charset="-78"/>
              </a:rPr>
              <a:t>گرم‌سپهر یا ترموسفر ( </a:t>
            </a:r>
            <a:r>
              <a:rPr lang="en-US" b="1" dirty="0" err="1">
                <a:latin typeface="Times New Roman" panose="02020603050405020304" pitchFamily="18" charset="0"/>
                <a:cs typeface="B Nazanin" panose="00000400000000000000" pitchFamily="2" charset="-78"/>
              </a:rPr>
              <a:t>Thermosphe</a:t>
            </a:r>
            <a:r>
              <a:rPr lang="fa-IR" b="1" dirty="0">
                <a:latin typeface="Times New Roman" panose="02020603050405020304" pitchFamily="18" charset="0"/>
                <a:cs typeface="B Nazanin" panose="00000400000000000000" pitchFamily="2" charset="-78"/>
              </a:rPr>
              <a:t> )</a:t>
            </a:r>
          </a:p>
          <a:p>
            <a:pPr marL="342900" indent="-342900" algn="r" rtl="1">
              <a:lnSpc>
                <a:spcPct val="200000"/>
              </a:lnSpc>
              <a:buFont typeface="+mj-lt"/>
              <a:buAutoNum type="arabicPeriod"/>
            </a:pPr>
            <a:r>
              <a:rPr lang="fa-IR" b="1" dirty="0">
                <a:latin typeface="Times New Roman" panose="02020603050405020304" pitchFamily="18" charset="0"/>
                <a:cs typeface="B Nazanin" panose="00000400000000000000" pitchFamily="2" charset="-78"/>
              </a:rPr>
              <a:t>برون‌سپهر یا اگزوسفر ( </a:t>
            </a:r>
            <a:r>
              <a:rPr lang="en-US" b="1" dirty="0">
                <a:latin typeface="Times New Roman" panose="02020603050405020304" pitchFamily="18" charset="0"/>
                <a:cs typeface="B Nazanin" panose="00000400000000000000" pitchFamily="2" charset="-78"/>
              </a:rPr>
              <a:t>Exosphere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marL="342900" indent="-342900" algn="r" rtl="1">
              <a:lnSpc>
                <a:spcPct val="200000"/>
              </a:lnSpc>
              <a:buFont typeface="+mj-lt"/>
              <a:buAutoNum type="arabicPeriod"/>
            </a:pPr>
            <a:endParaRPr lang="en-US" b="1"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817" y="1200580"/>
            <a:ext cx="4118476" cy="4968460"/>
          </a:xfrm>
          <a:prstGeom prst="rect">
            <a:avLst/>
          </a:prstGeom>
        </p:spPr>
      </p:pic>
    </p:spTree>
    <p:extLst>
      <p:ext uri="{BB962C8B-B14F-4D97-AF65-F5344CB8AC3E}">
        <p14:creationId xmlns:p14="http://schemas.microsoft.com/office/powerpoint/2010/main" val="3730518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A227326-535C-087B-CEBA-1DB541E338E0}"/>
              </a:ext>
            </a:extLst>
          </p:cNvPr>
          <p:cNvSpPr/>
          <p:nvPr/>
        </p:nvSpPr>
        <p:spPr>
          <a:xfrm>
            <a:off x="855406" y="2477729"/>
            <a:ext cx="7089059" cy="4380271"/>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518474" y="1373486"/>
            <a:ext cx="11406434" cy="2228944"/>
          </a:xfrm>
          <a:prstGeom prst="rect">
            <a:avLst/>
          </a:prstGeom>
        </p:spPr>
        <p:txBody>
          <a:bodyPr wrap="square">
            <a:spAutoFit/>
          </a:bodyPr>
          <a:lstStyle/>
          <a:p>
            <a:pPr algn="r" rtl="1">
              <a:lnSpc>
                <a:spcPct val="200000"/>
              </a:lnSpc>
            </a:pPr>
            <a:r>
              <a:rPr lang="fa-IR" b="1" dirty="0">
                <a:cs typeface="B Nazanin" panose="00000400000000000000" pitchFamily="2" charset="-78"/>
              </a:rPr>
              <a:t>در هواکره یا جو زمین دو ناحیه دیگر نیز تعریف شده است که البته لایه‌های مجزایی محسوب نمی‌شوند بلکه بخشی از لایه‌های دیگرند که به آن‌ها نیز اشاره خواهدشد. این دو لایه عبارتند از:</a:t>
            </a:r>
          </a:p>
          <a:p>
            <a:pPr marL="285750" indent="-285750" algn="r" rtl="1">
              <a:lnSpc>
                <a:spcPct val="200000"/>
              </a:lnSpc>
              <a:buFont typeface="Wingdings" panose="05000000000000000000" pitchFamily="2" charset="2"/>
              <a:buChar char="ü"/>
            </a:pPr>
            <a:r>
              <a:rPr lang="fa-IR" b="1" dirty="0">
                <a:cs typeface="B Nazanin" panose="00000400000000000000" pitchFamily="2" charset="-78"/>
              </a:rPr>
              <a:t>لایه اوزون (لایه ازن)</a:t>
            </a:r>
          </a:p>
          <a:p>
            <a:pPr marL="285750" indent="-285750" algn="r" rtl="1">
              <a:lnSpc>
                <a:spcPct val="200000"/>
              </a:lnSpc>
              <a:buFont typeface="Wingdings" panose="05000000000000000000" pitchFamily="2" charset="2"/>
              <a:buChar char="ü"/>
            </a:pPr>
            <a:r>
              <a:rPr lang="fa-IR" b="1" dirty="0">
                <a:cs typeface="B Nazanin" panose="00000400000000000000" pitchFamily="2" charset="-78"/>
              </a:rPr>
              <a:t>یون‌سپهر یا یونوسفر </a:t>
            </a:r>
            <a:r>
              <a:rPr lang="fa-IR" b="1"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Ionosphere</a:t>
            </a:r>
            <a:r>
              <a:rPr lang="fa-IR" b="1" dirty="0">
                <a:latin typeface="Times New Roman" panose="02020603050405020304" pitchFamily="18" charset="0"/>
                <a:cs typeface="Times New Roman" panose="02020603050405020304" pitchFamily="18" charset="0"/>
              </a:rPr>
              <a:t> )</a:t>
            </a:r>
            <a:endParaRPr lang="en-US"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2769833"/>
            <a:ext cx="7547385" cy="4088167"/>
          </a:xfrm>
          <a:prstGeom prst="rect">
            <a:avLst/>
          </a:prstGeom>
        </p:spPr>
      </p:pic>
    </p:spTree>
    <p:extLst>
      <p:ext uri="{BB962C8B-B14F-4D97-AF65-F5344CB8AC3E}">
        <p14:creationId xmlns:p14="http://schemas.microsoft.com/office/powerpoint/2010/main" val="3407736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C15E57E-3B65-C0CF-85D7-624274EE7CB0}"/>
              </a:ext>
            </a:extLst>
          </p:cNvPr>
          <p:cNvSpPr/>
          <p:nvPr/>
        </p:nvSpPr>
        <p:spPr>
          <a:xfrm>
            <a:off x="7836310" y="2344948"/>
            <a:ext cx="4060722" cy="4513051"/>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645049" y="1410370"/>
            <a:ext cx="6226268" cy="445506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لایه تروپوسفر ( </a:t>
            </a:r>
            <a:r>
              <a:rPr lang="en-US" b="1" dirty="0">
                <a:latin typeface="Times New Roman" panose="02020603050405020304" pitchFamily="18" charset="0"/>
                <a:cs typeface="B Nazanin" panose="00000400000000000000" pitchFamily="2" charset="-78"/>
              </a:rPr>
              <a:t>Troposphere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وردسپهر یا تروپوسفر پایین‌ترین لایه اتمسفر زمین است. لذا تروپوسفر از سطح زمین شروع می‌شود و تا ارتفاع حدود ۱۰ کیلومتری از سطح دریا امتداد می‌یابد. ما انسان‌ها در تروپوسفر زندگی می‌کنیم و تقریبا همه تغییرات آب‌وهوایی نیز در تروپوسفر اتفاق می‌افتد. اکثر ابرها در تروپوسفر تشکیل می‌شوند زیرا ۹۹ درصد آب‌های تبخیر شده در اتمسفر به لایه تروپوسفر می‌روند. هرچه در لایه تروپوسفر جو زمین بالاتر بروید فشار هوا و دمای هوا کاهش می‌یابد.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9535"/>
          <a:stretch/>
        </p:blipFill>
        <p:spPr>
          <a:xfrm>
            <a:off x="8185213" y="1537233"/>
            <a:ext cx="3361738" cy="5329645"/>
          </a:xfrm>
          <a:prstGeom prst="rect">
            <a:avLst/>
          </a:prstGeom>
        </p:spPr>
      </p:pic>
    </p:spTree>
    <p:extLst>
      <p:ext uri="{BB962C8B-B14F-4D97-AF65-F5344CB8AC3E}">
        <p14:creationId xmlns:p14="http://schemas.microsoft.com/office/powerpoint/2010/main" val="3770790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1C70A95-2E17-6353-F300-48156BEE98AC}"/>
              </a:ext>
            </a:extLst>
          </p:cNvPr>
          <p:cNvSpPr/>
          <p:nvPr/>
        </p:nvSpPr>
        <p:spPr>
          <a:xfrm>
            <a:off x="7121350" y="2384278"/>
            <a:ext cx="4787910" cy="3888658"/>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578513" y="1428949"/>
            <a:ext cx="5262994" cy="445506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لایه استراتوسفر </a:t>
            </a:r>
            <a:r>
              <a:rPr lang="en-US" b="1" dirty="0">
                <a:latin typeface="Times New Roman" panose="02020603050405020304" pitchFamily="18" charset="0"/>
                <a:cs typeface="B Nazanin" panose="00000400000000000000" pitchFamily="2" charset="-78"/>
              </a:rPr>
              <a:t>Stratosphere)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لایه جوی دوم از سطح زمین پوشن‌سپهر یا استراتوسفر نام دارد. استراتوسفر از بالای تروپوسفر شروع می‌شود و حدودا تا ارتفاع ۵۰ کیلومتری از سطح زمین امتداد می‌یابد. لایه معروف اوزون در استراتوسفر واقع شده است و چون غلظت اوزون در آن زیاد است، آن را بدین نام می‌خوانند. مولکول‌های لایه اوزن در استراتوسفر پرتوهای پرانرژی فرابنفش خورشید را جذب و سپس آن را به گرما تبدیل می‌کنند. </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r="15624"/>
          <a:stretch/>
        </p:blipFill>
        <p:spPr>
          <a:xfrm>
            <a:off x="6838611" y="2032929"/>
            <a:ext cx="5353389" cy="3568881"/>
          </a:xfrm>
          <a:prstGeom prst="rect">
            <a:avLst/>
          </a:prstGeom>
        </p:spPr>
      </p:pic>
    </p:spTree>
    <p:extLst>
      <p:ext uri="{BB962C8B-B14F-4D97-AF65-F5344CB8AC3E}">
        <p14:creationId xmlns:p14="http://schemas.microsoft.com/office/powerpoint/2010/main" val="4227349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5877017" y="1574652"/>
            <a:ext cx="5856425" cy="3901068"/>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جالب است که در لایه استراتوسفر هرچه بالاتر بروید دما افزایش می‌یابد و هوا گرم‌تر می‌شود. افزایش دما همگام با افزایش ارتفاع بدین علت است که در استراتوسفر برخلاف تروپوسفر هوا فاقد حرکت است. آرامش نسبی لایه استراتوسفر یکی از علت‌هایی است که سبب شده است تا هواپیماهای جت مسافربری از تروپوسفر فراتر روند و در بخش‌های پایینی استراتوسفر پرواز ‌کنند تا پرواز آرامتری داشته باشند. هواپیماهای جت نزدیک مرز بین تروپوسفر و استراتوسفر پرواز می‌کنند.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003" y="1044845"/>
            <a:ext cx="3567076" cy="5127671"/>
          </a:xfrm>
          <a:prstGeom prst="rect">
            <a:avLst/>
          </a:prstGeom>
        </p:spPr>
      </p:pic>
    </p:spTree>
    <p:extLst>
      <p:ext uri="{BB962C8B-B14F-4D97-AF65-F5344CB8AC3E}">
        <p14:creationId xmlns:p14="http://schemas.microsoft.com/office/powerpoint/2010/main" val="630762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65791" y="1150525"/>
            <a:ext cx="6986361" cy="279307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لایه مزوسفر ( </a:t>
            </a:r>
            <a:r>
              <a:rPr lang="en-US" b="1" dirty="0">
                <a:latin typeface="Times New Roman" panose="02020603050405020304" pitchFamily="18" charset="0"/>
                <a:cs typeface="B Nazanin" panose="00000400000000000000" pitchFamily="2" charset="-78"/>
              </a:rPr>
              <a:t>Mesosphere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لایه بالاتر از استراتوسفر را میان‌سپهر یا مزوسفر می‌نامند. مزوسفر بعد از استراتوسفر شروع می‌شود و تا ارتفاع تقریبا ۸۵ کیلومتری از سطح زمین امتداد می‌یابد. اکثر شهاب‌هایی که انسان‌ها شب‌هنگام در آسمان می‌بینند در اصل در لایه مزوسفر می‌سوزند و ظاهر می‌شوند. در لایه مزوسفر هرچه ارتفاع افزایش یابد، دما کاهش می‌یابد. </a:t>
            </a:r>
          </a:p>
        </p:txBody>
      </p:sp>
      <p:sp>
        <p:nvSpPr>
          <p:cNvPr id="5" name="Rectangle 4"/>
          <p:cNvSpPr/>
          <p:nvPr/>
        </p:nvSpPr>
        <p:spPr>
          <a:xfrm>
            <a:off x="183912" y="4981126"/>
            <a:ext cx="11792753"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سردترین نقطه جو زمین، بالاترین نقطه مزوسفر است که دمای آن حدود منفی ۹۰ درجه سانتی‌گراد است. در مزوسفر هوا بسیار رقیق است و لذا انسان نمی‌تواند در آن هوا نفس بکشد. فشار هوا در بخش‌های پایینی مزوسفر کمتر از ۱ درصد فشار هوا در سطح دریا است و هرچه در مزوسفر بالاتر رویم، فشار هوا باز هم کاهش می‌یابد.</a:t>
            </a:r>
          </a:p>
        </p:txBody>
      </p:sp>
      <p:pic>
        <p:nvPicPr>
          <p:cNvPr id="7" name="Picture 6">
            <a:extLst>
              <a:ext uri="{FF2B5EF4-FFF2-40B4-BE49-F238E27FC236}">
                <a16:creationId xmlns:a16="http://schemas.microsoft.com/office/drawing/2014/main" id="{D0419BCC-B0AA-8575-C4E5-F322C611F4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7513" y="1441042"/>
            <a:ext cx="3540084" cy="3540084"/>
          </a:xfrm>
          <a:prstGeom prst="rect">
            <a:avLst/>
          </a:prstGeom>
        </p:spPr>
      </p:pic>
    </p:spTree>
    <p:extLst>
      <p:ext uri="{BB962C8B-B14F-4D97-AF65-F5344CB8AC3E}">
        <p14:creationId xmlns:p14="http://schemas.microsoft.com/office/powerpoint/2010/main" val="18750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6480699" y="1627371"/>
            <a:ext cx="5165934" cy="445506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لایه ترموسفر (</a:t>
            </a:r>
            <a:r>
              <a:rPr lang="en-US" b="1" dirty="0">
                <a:latin typeface="Times New Roman" panose="02020603050405020304" pitchFamily="18" charset="0"/>
                <a:cs typeface="B Nazanin" panose="00000400000000000000" pitchFamily="2" charset="-78"/>
              </a:rPr>
              <a:t>Thermosphere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چهارمین لایه جو زمین را گرم‌سپهر یا ترموسفر می‌نامیم. لایه ترموسفر پرتوهای پرانرژی ایکس و فرابنفش را که از خورشید منتشر می‌شوند جذب می‌کند. این کار دمای لایه ترموسوفر را تا صدها و گاهی تا هزاران درجه سانتی‌گراد افزایش می‌دهد. اما چون هوای ترموسفر بسیار رقیق است، انسان سرمای شدیدی در آن حس می‌کند! ترموسفر از بسیاری جهات بیرونی‌ترین لایه اتمسفر زمین محسوب می‌شود. </a:t>
            </a:r>
          </a:p>
        </p:txBody>
      </p:sp>
      <p:pic>
        <p:nvPicPr>
          <p:cNvPr id="4" name="Picture 3"/>
          <p:cNvPicPr>
            <a:picLocks noChangeAspect="1"/>
          </p:cNvPicPr>
          <p:nvPr/>
        </p:nvPicPr>
        <p:blipFill>
          <a:blip r:embed="rId2"/>
          <a:stretch>
            <a:fillRect/>
          </a:stretch>
        </p:blipFill>
        <p:spPr>
          <a:xfrm>
            <a:off x="545367" y="939250"/>
            <a:ext cx="3461631" cy="5764233"/>
          </a:xfrm>
          <a:prstGeom prst="rect">
            <a:avLst/>
          </a:prstGeom>
        </p:spPr>
      </p:pic>
    </p:spTree>
    <p:extLst>
      <p:ext uri="{BB962C8B-B14F-4D97-AF65-F5344CB8AC3E}">
        <p14:creationId xmlns:p14="http://schemas.microsoft.com/office/powerpoint/2010/main" val="640503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6205490" y="1373487"/>
            <a:ext cx="5107633" cy="5009064"/>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بسیاری از ماهواره‌هایی که دور زمین می‌چرخند در ترموسفر جای دارند. تغییرات انرژی جذب شده از خورشید در لایه ترموسفر بر ارتفاع این لایه و دمای آن تاثیر بسیاری دارد. به همین علت، ارتفاع لایه ترموسفر از سطح زمین در زمان‌های مختلف از ۵۰۰ کیلومتر تا ۱۰۰۰ کیلومتر متغیر است. دمای لایه ترموسفر نیز ممکن است از ۵۰۰ درجه سانتی‌گراد تا ۲۰۰۰ درجه سانتی‌گراد و حتی بیشتر در تغییر باشد. شفق‌های قطبی یا نورهای آسمان شمالگان و جنوبگان همگی در لایه ترموسفر زمین ظاهر می‌شوند.</a:t>
            </a:r>
          </a:p>
        </p:txBody>
      </p:sp>
      <p:pic>
        <p:nvPicPr>
          <p:cNvPr id="6" name="Picture 5">
            <a:extLst>
              <a:ext uri="{FF2B5EF4-FFF2-40B4-BE49-F238E27FC236}">
                <a16:creationId xmlns:a16="http://schemas.microsoft.com/office/drawing/2014/main" id="{99A49318-3303-FB8B-22D4-4B0F78FBD4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347" y="2072762"/>
            <a:ext cx="4093292" cy="3602097"/>
          </a:xfrm>
          <a:prstGeom prst="rect">
            <a:avLst/>
          </a:prstGeom>
        </p:spPr>
      </p:pic>
    </p:spTree>
    <p:extLst>
      <p:ext uri="{BB962C8B-B14F-4D97-AF65-F5344CB8AC3E}">
        <p14:creationId xmlns:p14="http://schemas.microsoft.com/office/powerpoint/2010/main" val="1624925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اتمسفر چیست؟</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6516210" y="1312891"/>
            <a:ext cx="5060270"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 اتمسفر توده هوایی است که سراسرزمین را از تمام جهات می پوشاند. این توده شامل گازها و مواد مختلف است. علاوه بر نیتروژن، اکسیژن، هیدر وژن و بخار آب، مقدار بسیار کمی از گاز هایی مانند: متان،منواکسید کربن، ازن، هلیم، نئون، کریپتون و گزنون در آن وجود دارد. سایر موادی که در اتمسفر یافت می شوند عبارتنداز: غبار،دود،نمک، مواد خاکستری آنشفشانی، غبارهای شهابی و جوًی.</a:t>
            </a:r>
            <a:endParaRPr lang="en-US" b="1" dirty="0">
              <a:cs typeface="B Nazanin" panose="00000400000000000000" pitchFamily="2" charset="-78"/>
            </a:endParaRPr>
          </a:p>
        </p:txBody>
      </p:sp>
      <p:pic>
        <p:nvPicPr>
          <p:cNvPr id="4" name="Picture 3">
            <a:extLst>
              <a:ext uri="{FF2B5EF4-FFF2-40B4-BE49-F238E27FC236}">
                <a16:creationId xmlns:a16="http://schemas.microsoft.com/office/drawing/2014/main" id="{64C17AC7-9EA8-9852-777A-7B7D4C9FDE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868" y="718103"/>
            <a:ext cx="4994693" cy="6025513"/>
          </a:xfrm>
          <a:prstGeom prst="rect">
            <a:avLst/>
          </a:prstGeom>
        </p:spPr>
      </p:pic>
    </p:spTree>
    <p:extLst>
      <p:ext uri="{BB962C8B-B14F-4D97-AF65-F5344CB8AC3E}">
        <p14:creationId xmlns:p14="http://schemas.microsoft.com/office/powerpoint/2010/main" val="3006976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5B4762-3C80-95A4-C312-8465DD91EB9F}"/>
              </a:ext>
            </a:extLst>
          </p:cNvPr>
          <p:cNvSpPr/>
          <p:nvPr/>
        </p:nvSpPr>
        <p:spPr>
          <a:xfrm>
            <a:off x="7295936" y="2969343"/>
            <a:ext cx="4787910" cy="3888658"/>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12104" y="1139919"/>
            <a:ext cx="11736370"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لایه اگزوسفر ( </a:t>
            </a:r>
            <a:r>
              <a:rPr lang="en-US" b="1" dirty="0">
                <a:latin typeface="Times New Roman" panose="02020603050405020304" pitchFamily="18" charset="0"/>
                <a:cs typeface="B Nazanin" panose="00000400000000000000" pitchFamily="2" charset="-78"/>
              </a:rPr>
              <a:t>Exosphere</a:t>
            </a:r>
            <a:r>
              <a:rPr lang="fa-IR" b="1" dirty="0">
                <a:latin typeface="Times New Roman" panose="02020603050405020304" pitchFamily="18" charset="0"/>
                <a:cs typeface="B Nazanin" panose="00000400000000000000" pitchFamily="2" charset="-78"/>
              </a:rPr>
              <a:t> ) </a:t>
            </a:r>
            <a:endParaRPr lang="en-US" b="1" dirty="0">
              <a:latin typeface="Times New Roman" panose="02020603050405020304" pitchFamily="18" charset="0"/>
              <a:cs typeface="B Nazanin" panose="00000400000000000000" pitchFamily="2" charset="-78"/>
            </a:endParaRPr>
          </a:p>
          <a:p>
            <a:pPr algn="justLow" rtl="1">
              <a:lnSpc>
                <a:spcPct val="200000"/>
              </a:lnSpc>
            </a:pPr>
            <a:r>
              <a:rPr lang="fa-IR" b="1" dirty="0">
                <a:latin typeface="Times New Roman" panose="02020603050405020304" pitchFamily="18" charset="0"/>
                <a:cs typeface="B Nazanin" panose="00000400000000000000" pitchFamily="2" charset="-78"/>
              </a:rPr>
              <a:t>برخی کارشناسان ترموسوفر را آخرین لایه جو زمین می‌دانند. اما برخی دیگر معتقدند که اگزوسفر آخرین لایه از پوشش گازی جو زمین است. در لایه اگزوسفر هوا بسیار بسیار رقیق است و لذا به فضای خارج از جو زمین شباهت بیشتری دارد. </a:t>
            </a:r>
          </a:p>
        </p:txBody>
      </p:sp>
      <p:pic>
        <p:nvPicPr>
          <p:cNvPr id="4" name="Picture 3"/>
          <p:cNvPicPr>
            <a:picLocks noChangeAspect="1"/>
          </p:cNvPicPr>
          <p:nvPr/>
        </p:nvPicPr>
        <p:blipFill>
          <a:blip r:embed="rId2"/>
          <a:stretch>
            <a:fillRect/>
          </a:stretch>
        </p:blipFill>
        <p:spPr>
          <a:xfrm>
            <a:off x="6570047" y="3248928"/>
            <a:ext cx="5107178" cy="3609072"/>
          </a:xfrm>
          <a:prstGeom prst="rect">
            <a:avLst/>
          </a:prstGeom>
        </p:spPr>
      </p:pic>
      <p:sp>
        <p:nvSpPr>
          <p:cNvPr id="5" name="Rectangle 4"/>
          <p:cNvSpPr/>
          <p:nvPr/>
        </p:nvSpPr>
        <p:spPr>
          <a:xfrm>
            <a:off x="337794" y="3368772"/>
            <a:ext cx="5728355" cy="2793072"/>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در اگزوسفر هوا پیوسته اما به‌تدریج به فضای بیرون از جو زمین نشت می‌کند. لذا مرز پایانی اگزوسفر را نمی‌توان دقیقا مشخص کرد. کارشناسان مختلف ارتفاع ۱۰۰,۰۰۰ کیلومتری تا ۱۹۰,۰۰۰ کیلومتری از سطح زمین را آخرین نقطه اگزوسفر دانسته‌اند. ارتفاع ۱۹۰,۰۰۰ کیلومتری، یعنی نیمی از فاصله زمین تا ماه!</a:t>
            </a:r>
          </a:p>
        </p:txBody>
      </p:sp>
    </p:spTree>
    <p:extLst>
      <p:ext uri="{BB962C8B-B14F-4D97-AF65-F5344CB8AC3E}">
        <p14:creationId xmlns:p14="http://schemas.microsoft.com/office/powerpoint/2010/main" val="1571574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52ED4D4-A016-66EA-2DD2-06C33A8FBB42}"/>
              </a:ext>
            </a:extLst>
          </p:cNvPr>
          <p:cNvSpPr/>
          <p:nvPr/>
        </p:nvSpPr>
        <p:spPr>
          <a:xfrm>
            <a:off x="7011849" y="1624612"/>
            <a:ext cx="4844309" cy="4854801"/>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لایه‌های مختلف </a:t>
            </a:r>
            <a:r>
              <a:rPr lang="fa-IR" sz="2000" b="1" dirty="0">
                <a:solidFill>
                  <a:schemeClr val="tx1">
                    <a:lumMod val="95000"/>
                    <a:lumOff val="5000"/>
                  </a:schemeClr>
                </a:solidFill>
                <a:cs typeface="B Titr" panose="00000700000000000000" pitchFamily="2" charset="-78"/>
              </a:rPr>
              <a:t>اتمسفر</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468642" y="912624"/>
            <a:ext cx="5611647" cy="5770811"/>
          </a:xfrm>
          <a:prstGeom prst="rect">
            <a:avLst/>
          </a:prstGeom>
        </p:spPr>
        <p:txBody>
          <a:bodyPr wrap="square">
            <a:spAutoFit/>
          </a:bodyPr>
          <a:lstStyle/>
          <a:p>
            <a:pPr algn="justLow" rtl="1">
              <a:lnSpc>
                <a:spcPct val="300000"/>
              </a:lnSpc>
            </a:pPr>
            <a:r>
              <a:rPr lang="fa-IR" b="1" dirty="0">
                <a:latin typeface="Times New Roman" panose="02020603050405020304" pitchFamily="18" charset="0"/>
                <a:cs typeface="B Nazanin" panose="00000400000000000000" pitchFamily="2" charset="-78"/>
              </a:rPr>
              <a:t>یونوسفر (</a:t>
            </a:r>
            <a:r>
              <a:rPr lang="en-US" b="1" dirty="0">
                <a:latin typeface="Times New Roman" panose="02020603050405020304" pitchFamily="18" charset="0"/>
                <a:cs typeface="B Nazanin" panose="00000400000000000000" pitchFamily="2" charset="-78"/>
              </a:rPr>
              <a:t>Ionosphere</a:t>
            </a:r>
            <a:r>
              <a:rPr lang="fa-IR" b="1" dirty="0">
                <a:latin typeface="Times New Roman" panose="02020603050405020304" pitchFamily="18" charset="0"/>
                <a:cs typeface="B Nazanin" panose="00000400000000000000" pitchFamily="2" charset="-78"/>
              </a:rPr>
              <a:t>  )</a:t>
            </a:r>
            <a:endParaRPr lang="en-US" b="1" dirty="0">
              <a:latin typeface="Times New Roman" panose="02020603050405020304" pitchFamily="18" charset="0"/>
              <a:cs typeface="B Nazanin" panose="00000400000000000000" pitchFamily="2" charset="-78"/>
            </a:endParaRPr>
          </a:p>
          <a:p>
            <a:pPr algn="justLow" rtl="1">
              <a:lnSpc>
                <a:spcPct val="300000"/>
              </a:lnSpc>
            </a:pPr>
            <a:r>
              <a:rPr lang="fa-IR" b="1" dirty="0">
                <a:latin typeface="Times New Roman" panose="02020603050405020304" pitchFamily="18" charset="0"/>
                <a:cs typeface="B Nazanin" panose="00000400000000000000" pitchFamily="2" charset="-78"/>
              </a:rPr>
              <a:t>یون‌سپهر یا یونوسفر برخلاف موارد پیشین، لایه مجزا و مستقلی نیست. یونسفر مجموعه‌ای از نواحی مختلف مزوسفر و ترموسفر است که در آنها پرتوهای پرانرژی منتشر شده از خورشید سبب می‌شوند الکترون‌ها از اتم‌ها و یا از مولکول‌های‌شان جدا شوند. اتم‌ها و مولکول‌های حاوی بار الکتریکی که بدین‌سان پدید می‌آیند، یون (</a:t>
            </a:r>
            <a:r>
              <a:rPr lang="en-US" b="1" dirty="0">
                <a:latin typeface="Times New Roman" panose="02020603050405020304" pitchFamily="18" charset="0"/>
                <a:cs typeface="B Nazanin" panose="00000400000000000000" pitchFamily="2" charset="-78"/>
              </a:rPr>
              <a:t>ion</a:t>
            </a:r>
            <a:r>
              <a:rPr lang="fa-IR" b="1" dirty="0">
                <a:latin typeface="Times New Roman" panose="02020603050405020304" pitchFamily="18" charset="0"/>
                <a:cs typeface="B Nazanin" panose="00000400000000000000" pitchFamily="2" charset="-78"/>
              </a:rPr>
              <a:t> ) نام دارند. یونوسفر را نیز به همین سبب بدین نام می‌خوانند.</a:t>
            </a:r>
          </a:p>
        </p:txBody>
      </p:sp>
      <p:pic>
        <p:nvPicPr>
          <p:cNvPr id="4" name="Picture 3"/>
          <p:cNvPicPr>
            <a:picLocks noChangeAspect="1"/>
          </p:cNvPicPr>
          <p:nvPr/>
        </p:nvPicPr>
        <p:blipFill>
          <a:blip r:embed="rId2"/>
          <a:stretch>
            <a:fillRect/>
          </a:stretch>
        </p:blipFill>
        <p:spPr>
          <a:xfrm>
            <a:off x="6676008" y="1960180"/>
            <a:ext cx="5515992" cy="3675700"/>
          </a:xfrm>
          <a:prstGeom prst="rect">
            <a:avLst/>
          </a:prstGeom>
        </p:spPr>
      </p:pic>
    </p:spTree>
    <p:extLst>
      <p:ext uri="{BB962C8B-B14F-4D97-AF65-F5344CB8AC3E}">
        <p14:creationId xmlns:p14="http://schemas.microsoft.com/office/powerpoint/2010/main" val="1919170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1A06768-E4DE-FD20-DF50-DEE2AD5FAD8B}"/>
              </a:ext>
            </a:extLst>
          </p:cNvPr>
          <p:cNvSpPr/>
          <p:nvPr/>
        </p:nvSpPr>
        <p:spPr>
          <a:xfrm>
            <a:off x="6214369" y="1283471"/>
            <a:ext cx="4844309" cy="247687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F9630CC-667E-4AA0-ADFF-126129E0663D}"/>
              </a:ext>
            </a:extLst>
          </p:cNvPr>
          <p:cNvSpPr/>
          <p:nvPr/>
        </p:nvSpPr>
        <p:spPr>
          <a:xfrm>
            <a:off x="0" y="1642369"/>
            <a:ext cx="4844309" cy="2476870"/>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برخي ويژگي‌هاي مهم جوّ زمين</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23421" y="4449817"/>
            <a:ext cx="11745157" cy="2239074"/>
          </a:xfrm>
          <a:prstGeom prst="rect">
            <a:avLst/>
          </a:prstGeom>
        </p:spPr>
        <p:txBody>
          <a:bodyPr wrap="square">
            <a:spAutoFit/>
          </a:bodyPr>
          <a:lstStyle/>
          <a:p>
            <a:pPr algn="ctr" rtl="1">
              <a:lnSpc>
                <a:spcPct val="200000"/>
              </a:lnSpc>
            </a:pPr>
            <a:r>
              <a:rPr lang="fa-IR" b="1" dirty="0">
                <a:cs typeface="B Nazanin" panose="00000400000000000000" pitchFamily="2" charset="-78"/>
              </a:rPr>
              <a:t>اجرام آسماني كه در مسير برخورد با زمين قرار مي‌گيرند، در اثر سرعت بسيار بالا و برخورد با جوّ زمين مقدار بسيار زيادي گرم مي‌شوند (تا چندين هزار كلوين) و بنابراين معمولاً منهدم شده يا مقدار بسيار كم و بي‌اثري از آنها به سطح زمين مي‌رسد. از همين پديده براي از بين بردن ماهواره‌ها و فضاپيماهايي كه عمر مفيد عملياتي آنها به سر آمده باشد نيز استفاده مي‌شود. راندن ايستگاه فضايي مير به داخل جو و در نتيجه از بين رفتن بسياري از قسمت‌هاي آن يكي از نمونه‌هاي اين مورد است. </a:t>
            </a:r>
            <a:endParaRPr lang="fa-IR" b="1"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78696"/>
            <a:ext cx="4481804" cy="2981645"/>
          </a:xfrm>
          <a:prstGeom prst="rect">
            <a:avLst/>
          </a:prstGeom>
        </p:spPr>
      </p:pic>
      <p:pic>
        <p:nvPicPr>
          <p:cNvPr id="8" name="Picture 7">
            <a:extLst>
              <a:ext uri="{FF2B5EF4-FFF2-40B4-BE49-F238E27FC236}">
                <a16:creationId xmlns:a16="http://schemas.microsoft.com/office/drawing/2014/main" id="{445AA5E7-3246-E3A1-0373-C95F2D93EDF2}"/>
              </a:ext>
            </a:extLst>
          </p:cNvPr>
          <p:cNvPicPr>
            <a:picLocks noChangeAspect="1"/>
          </p:cNvPicPr>
          <p:nvPr/>
        </p:nvPicPr>
        <p:blipFill rotWithShape="1">
          <a:blip r:embed="rId3">
            <a:extLst>
              <a:ext uri="{28A0092B-C50C-407E-A947-70E740481C1C}">
                <a14:useLocalDpi xmlns:a14="http://schemas.microsoft.com/office/drawing/2010/main" val="0"/>
              </a:ext>
            </a:extLst>
          </a:blip>
          <a:srcRect b="15014"/>
          <a:stretch/>
        </p:blipFill>
        <p:spPr>
          <a:xfrm>
            <a:off x="6576874" y="1402672"/>
            <a:ext cx="5615126" cy="2982560"/>
          </a:xfrm>
          <a:prstGeom prst="rect">
            <a:avLst/>
          </a:prstGeom>
        </p:spPr>
      </p:pic>
    </p:spTree>
    <p:extLst>
      <p:ext uri="{BB962C8B-B14F-4D97-AF65-F5344CB8AC3E}">
        <p14:creationId xmlns:p14="http://schemas.microsoft.com/office/powerpoint/2010/main" val="40070841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4A2AF96-1832-79BF-BBD6-241A865191E9}"/>
              </a:ext>
            </a:extLst>
          </p:cNvPr>
          <p:cNvSpPr/>
          <p:nvPr/>
        </p:nvSpPr>
        <p:spPr>
          <a:xfrm>
            <a:off x="6358880" y="1359666"/>
            <a:ext cx="4497775" cy="5498334"/>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برخي ويژگي‌هاي مهم جوّ زمين</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355107" y="1359666"/>
            <a:ext cx="4962617"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البته همين پديده مفيد، بشر را در بازگرداندن فضاپيماهاي خود به زمين دچار مشكلات فراواني كرده است. بازگشت فضاپيماها به زمين يكي از پيچيده‌ترين و حساس‌ترين قسمت‌هاي يك ماموريت فضايي بازگشت‌پذير سرنشين‌دار است. به‌خصوص اگر وسيله فضايي قابل استفاده مجدد باشد. مديران، مهندسان و فضانوردان ناسا در هنگام بازگشت شاتل فضايي به جو، يعني جايي كه شاتل به ارتفاع حدوداً 120 كيلومتري سطح زمين مي‌رسد، لحظات بسيار دلهره‌آوري را تجربه مي‌كنند.</a:t>
            </a:r>
            <a:endParaRPr lang="fa-IR" b="1"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rotWithShape="1">
          <a:blip r:embed="rId2"/>
          <a:srcRect l="9151" t="4427" r="10383" b="3644"/>
          <a:stretch/>
        </p:blipFill>
        <p:spPr>
          <a:xfrm>
            <a:off x="5967602" y="1597934"/>
            <a:ext cx="6224398" cy="4740720"/>
          </a:xfrm>
          <a:prstGeom prst="rect">
            <a:avLst/>
          </a:prstGeom>
        </p:spPr>
      </p:pic>
    </p:spTree>
    <p:extLst>
      <p:ext uri="{BB962C8B-B14F-4D97-AF65-F5344CB8AC3E}">
        <p14:creationId xmlns:p14="http://schemas.microsoft.com/office/powerpoint/2010/main" val="5874587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1198367-DEEE-AFAC-7668-56BA24E23ADC}"/>
              </a:ext>
            </a:extLst>
          </p:cNvPr>
          <p:cNvSpPr/>
          <p:nvPr/>
        </p:nvSpPr>
        <p:spPr>
          <a:xfrm>
            <a:off x="287289" y="1261562"/>
            <a:ext cx="4497775" cy="5596438"/>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برخي ويژگي‌هاي مهم جوّ زمين</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5859262" y="1333034"/>
            <a:ext cx="5986986" cy="4455066"/>
          </a:xfrm>
          <a:prstGeom prst="rect">
            <a:avLst/>
          </a:prstGeom>
        </p:spPr>
        <p:txBody>
          <a:bodyPr wrap="square">
            <a:spAutoFit/>
          </a:bodyPr>
          <a:lstStyle/>
          <a:p>
            <a:pPr algn="justLow" rtl="1">
              <a:lnSpc>
                <a:spcPct val="200000"/>
              </a:lnSpc>
            </a:pPr>
            <a:r>
              <a:rPr lang="fa-IR" b="1" dirty="0">
                <a:cs typeface="B Nazanin" panose="00000400000000000000" pitchFamily="2" charset="-78"/>
              </a:rPr>
              <a:t>هوا به هر جسمي كه در داخلش به حركت درآيد، نيروي بازدارنده يا پسگرايي به نام [نيروي پسا] وارد مي‌كند و بنابراين جسم تحت اثر دو نيروي گرانشي و آيروديناميكي حركت مي‌كند. اگر اين نيرو وجود نداشت، اجسام حتي در مجاورت سطح زمين نيز فقط تحت اثر نيروي گرانشي حركت مي‌كردند. بنابراين مي‌توان حدس زد كه در صورت عدم وجود جو در اطراف كره زمين، اگر در كنار دريا سنگي را با زاويه و سرعت اوليه مناسب پرتاب مي‌كرديم، اين سنگ درست مثل يك ماهواره در مداري حول كره زمين و مثلاً به ارتفاع چند متر از سطح به صورت دايمي پرواز مي‌كرد. </a:t>
            </a:r>
            <a:endParaRPr lang="fa-IR" b="1"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13043" r="14782"/>
          <a:stretch/>
        </p:blipFill>
        <p:spPr>
          <a:xfrm>
            <a:off x="0" y="1446642"/>
            <a:ext cx="5072354" cy="3964715"/>
          </a:xfrm>
          <a:prstGeom prst="rect">
            <a:avLst/>
          </a:prstGeom>
        </p:spPr>
      </p:pic>
    </p:spTree>
    <p:extLst>
      <p:ext uri="{BB962C8B-B14F-4D97-AF65-F5344CB8AC3E}">
        <p14:creationId xmlns:p14="http://schemas.microsoft.com/office/powerpoint/2010/main" val="4203244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8BCBE7C-7938-82DE-BE1A-319F32F869F2}"/>
              </a:ext>
            </a:extLst>
          </p:cNvPr>
          <p:cNvSpPr/>
          <p:nvPr/>
        </p:nvSpPr>
        <p:spPr>
          <a:xfrm>
            <a:off x="314134" y="1367161"/>
            <a:ext cx="5175683" cy="3595457"/>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برخي ويژگي‌هاي مهم جوّ زمين</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5912528" y="1269528"/>
            <a:ext cx="6090178" cy="3347070"/>
          </a:xfrm>
          <a:prstGeom prst="rect">
            <a:avLst/>
          </a:prstGeom>
        </p:spPr>
        <p:txBody>
          <a:bodyPr wrap="square">
            <a:spAutoFit/>
          </a:bodyPr>
          <a:lstStyle/>
          <a:p>
            <a:pPr algn="justLow" rtl="1">
              <a:lnSpc>
                <a:spcPct val="200000"/>
              </a:lnSpc>
            </a:pPr>
            <a:r>
              <a:rPr lang="fa-IR" b="1" dirty="0">
                <a:cs typeface="B Nazanin" panose="00000400000000000000" pitchFamily="2" charset="-78"/>
              </a:rPr>
              <a:t>بنابراين مي‌توان به اين سوال پاسخ داد كه چرا ماهواره‌ها براي گردش به دور زمين بايد از جو فاصله بگيرند. ماهواره‌ها و ايستگاه‌هاي زميني كه در ارتفاعات نسبتاً پايين (120 تا 1000 كيلومتر) پرواز مي‌كنند، اگرچه با تعداد بسيار بسيار اندكي از مولكول‌هاي هوا برخورد دارند، اما همين هم باعث مي‌شود تا ساليانه چند كيلومتري از ارتفاع خود را از دست بدهند. ماهواره‌ها براي جبران اين چند كيلومتر از پيشرانه‌هاي خاصي استفاده مي‌كنند.</a:t>
            </a:r>
          </a:p>
        </p:txBody>
      </p:sp>
      <p:pic>
        <p:nvPicPr>
          <p:cNvPr id="4" name="Picture 3"/>
          <p:cNvPicPr>
            <a:picLocks noChangeAspect="1"/>
          </p:cNvPicPr>
          <p:nvPr/>
        </p:nvPicPr>
        <p:blipFill>
          <a:blip r:embed="rId2"/>
          <a:stretch>
            <a:fillRect/>
          </a:stretch>
        </p:blipFill>
        <p:spPr>
          <a:xfrm>
            <a:off x="0" y="1189419"/>
            <a:ext cx="5175683" cy="3453150"/>
          </a:xfrm>
          <a:prstGeom prst="rect">
            <a:avLst/>
          </a:prstGeom>
        </p:spPr>
      </p:pic>
      <p:sp>
        <p:nvSpPr>
          <p:cNvPr id="5" name="Rectangle 4"/>
          <p:cNvSpPr/>
          <p:nvPr/>
        </p:nvSpPr>
        <p:spPr>
          <a:xfrm>
            <a:off x="314134" y="5027320"/>
            <a:ext cx="11688572"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هوا بر روي امواج الكترومغناطيس، نوعي اثر ميراكنندگي دارد كه در اصطلاح، [تضعيف جوّي] ناميده مي‌شود. اين مساله بايد در طراحي توان و فركانس ارتباطات فضايي-ماهواره‌اي مورد توجه قرار گيرد.</a:t>
            </a:r>
          </a:p>
        </p:txBody>
      </p:sp>
    </p:spTree>
    <p:extLst>
      <p:ext uri="{BB962C8B-B14F-4D97-AF65-F5344CB8AC3E}">
        <p14:creationId xmlns:p14="http://schemas.microsoft.com/office/powerpoint/2010/main" val="2881422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D86F36-D159-A8CE-3CD8-9BB4021BC88C}"/>
              </a:ext>
            </a:extLst>
          </p:cNvPr>
          <p:cNvSpPr/>
          <p:nvPr/>
        </p:nvSpPr>
        <p:spPr>
          <a:xfrm>
            <a:off x="6569475" y="1393794"/>
            <a:ext cx="4935985" cy="3595457"/>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چرخش جوی</a:t>
            </a:r>
          </a:p>
        </p:txBody>
      </p:sp>
      <p:sp>
        <p:nvSpPr>
          <p:cNvPr id="3" name="Rectangle 2"/>
          <p:cNvSpPr/>
          <p:nvPr/>
        </p:nvSpPr>
        <p:spPr>
          <a:xfrm>
            <a:off x="489354" y="1587335"/>
            <a:ext cx="5606646" cy="4143442"/>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«چرخش جوی» ( </a:t>
            </a:r>
            <a:r>
              <a:rPr lang="en-US" b="1" dirty="0">
                <a:latin typeface="Times New Roman" panose="02020603050405020304" pitchFamily="18" charset="0"/>
                <a:cs typeface="B Nazanin" panose="00000400000000000000" pitchFamily="2" charset="-78"/>
              </a:rPr>
              <a:t>Atmospheric Circulation</a:t>
            </a:r>
            <a:r>
              <a:rPr lang="fa-IR" b="1" dirty="0">
                <a:latin typeface="Times New Roman" panose="02020603050405020304" pitchFamily="18" charset="0"/>
                <a:cs typeface="B Nazanin" panose="00000400000000000000" pitchFamily="2" charset="-78"/>
              </a:rPr>
              <a:t> ) تحرک هوا در تروپوسفر است به ‌گونه‌ای که این چرخش با مقیاس بزرگ، موجب توزیع حرارت در اطراف زمین می‌شود. ساختار چرخش جو، سال به سال متغیر خواهد بود اما این ساختار به لحاظ پایه‌ای ثابت است چراکه این چرخش از طریق سرعت چرخش زمین و اختلاف تابش بین استوا و قطب‌ها تعیین می‌شود.</a:t>
            </a:r>
          </a:p>
        </p:txBody>
      </p:sp>
      <p:pic>
        <p:nvPicPr>
          <p:cNvPr id="4" name="Picture 3"/>
          <p:cNvPicPr>
            <a:picLocks noChangeAspect="1"/>
          </p:cNvPicPr>
          <p:nvPr/>
        </p:nvPicPr>
        <p:blipFill rotWithShape="1">
          <a:blip r:embed="rId2"/>
          <a:srcRect l="23116" t="9694" r="16694" b="8995"/>
          <a:stretch/>
        </p:blipFill>
        <p:spPr>
          <a:xfrm>
            <a:off x="6800295" y="1587335"/>
            <a:ext cx="5391705" cy="4533712"/>
          </a:xfrm>
          <a:prstGeom prst="rect">
            <a:avLst/>
          </a:prstGeom>
        </p:spPr>
      </p:pic>
    </p:spTree>
    <p:extLst>
      <p:ext uri="{BB962C8B-B14F-4D97-AF65-F5344CB8AC3E}">
        <p14:creationId xmlns:p14="http://schemas.microsoft.com/office/powerpoint/2010/main" val="3714244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CF341D-C513-B697-954A-1476CF054C90}"/>
              </a:ext>
            </a:extLst>
          </p:cNvPr>
          <p:cNvSpPr/>
          <p:nvPr/>
        </p:nvSpPr>
        <p:spPr>
          <a:xfrm>
            <a:off x="1047565" y="3027285"/>
            <a:ext cx="4935985" cy="3595457"/>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100609" y="388746"/>
            <a:ext cx="4776366" cy="400110"/>
          </a:xfrm>
          <a:prstGeom prst="rect">
            <a:avLst/>
          </a:prstGeom>
        </p:spPr>
        <p:txBody>
          <a:bodyPr wrap="square">
            <a:spAutoFit/>
          </a:bodyPr>
          <a:lstStyle/>
          <a:p>
            <a:pPr algn="r" rtl="1"/>
            <a:r>
              <a:rPr lang="fa-IR" sz="2000" b="1" dirty="0">
                <a:cs typeface="B Titr" panose="00000700000000000000" pitchFamily="2" charset="-78"/>
              </a:rPr>
              <a:t>اتمسفر و آلودگی هوا</a:t>
            </a:r>
          </a:p>
        </p:txBody>
      </p:sp>
      <p:sp>
        <p:nvSpPr>
          <p:cNvPr id="3" name="Rectangle 2"/>
          <p:cNvSpPr/>
          <p:nvPr/>
        </p:nvSpPr>
        <p:spPr>
          <a:xfrm>
            <a:off x="258451" y="1183762"/>
            <a:ext cx="11675097" cy="1754326"/>
          </a:xfrm>
          <a:prstGeom prst="rect">
            <a:avLst/>
          </a:prstGeom>
        </p:spPr>
        <p:txBody>
          <a:bodyPr wrap="square">
            <a:spAutoFit/>
          </a:bodyPr>
          <a:lstStyle/>
          <a:p>
            <a:pPr algn="justLow" rtl="1">
              <a:lnSpc>
                <a:spcPct val="200000"/>
              </a:lnSpc>
            </a:pPr>
            <a:r>
              <a:rPr lang="fa-IR" b="1" dirty="0">
                <a:latin typeface="Times New Roman" panose="02020603050405020304" pitchFamily="18" charset="0"/>
                <a:cs typeface="B Nazanin" panose="00000400000000000000" pitchFamily="2" charset="-78"/>
              </a:rPr>
              <a:t>آلودگی هوای اتمسفر موجب تخریب و آسیب رساندن به موجودات زنده می‌شود. </a:t>
            </a:r>
          </a:p>
          <a:p>
            <a:pPr algn="justLow" rtl="1">
              <a:lnSpc>
                <a:spcPct val="200000"/>
              </a:lnSpc>
            </a:pPr>
            <a:r>
              <a:rPr lang="fa-IR" b="1" dirty="0">
                <a:latin typeface="Times New Roman" panose="02020603050405020304" pitchFamily="18" charset="0"/>
                <a:cs typeface="B Nazanin" panose="00000400000000000000" pitchFamily="2" charset="-78"/>
              </a:rPr>
              <a:t>تخلیه استراتوسفری اوزون  (</a:t>
            </a:r>
            <a:r>
              <a:rPr lang="en-US" b="1" dirty="0">
                <a:latin typeface="Times New Roman" panose="02020603050405020304" pitchFamily="18" charset="0"/>
                <a:cs typeface="B Nazanin" panose="00000400000000000000" pitchFamily="2" charset="-78"/>
              </a:rPr>
              <a:t>Stratospheric Ozone Depletion </a:t>
            </a:r>
            <a:r>
              <a:rPr lang="fa-IR" b="1" dirty="0">
                <a:latin typeface="Times New Roman" panose="02020603050405020304" pitchFamily="18" charset="0"/>
                <a:cs typeface="B Nazanin" panose="00000400000000000000" pitchFamily="2" charset="-78"/>
              </a:rPr>
              <a:t> )  ناشی از آلودگی هوا و بیشتر به سبب استفاده از کلروفلوئوروکربن‌ها است. البته نصب کاتالیزور در خودروها و رعایت استانداردهای سوخت، نقش مهمی در کاهش آلودگی هوا خواهد داشت.</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200438"/>
            <a:ext cx="5734975" cy="3678987"/>
          </a:xfrm>
          <a:prstGeom prst="rect">
            <a:avLst/>
          </a:prstGeom>
        </p:spPr>
      </p:pic>
    </p:spTree>
    <p:extLst>
      <p:ext uri="{BB962C8B-B14F-4D97-AF65-F5344CB8AC3E}">
        <p14:creationId xmlns:p14="http://schemas.microsoft.com/office/powerpoint/2010/main" val="25853289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منابع </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34388" y="1225690"/>
            <a:ext cx="6130901" cy="3970318"/>
          </a:xfrm>
          <a:prstGeom prst="rect">
            <a:avLst/>
          </a:prstGeom>
        </p:spPr>
        <p:txBody>
          <a:bodyPr wrap="square">
            <a:spAutoFit/>
          </a:bodyPr>
          <a:lstStyle/>
          <a:p>
            <a:pPr rtl="1">
              <a:lnSpc>
                <a:spcPct val="200000"/>
              </a:lnSpc>
            </a:pPr>
            <a:r>
              <a:rPr lang="en-US" b="1" dirty="0">
                <a:latin typeface="Times New Roman" panose="02020603050405020304" pitchFamily="18" charset="0"/>
                <a:cs typeface="Times New Roman" panose="02020603050405020304" pitchFamily="18" charset="0"/>
              </a:rPr>
              <a:t>http://amirmsh79.blogfa.com</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https://emadelm.ir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https://www.daneshchi.ir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https://blog.faradars.org</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https://magerta.ir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https://espash.ir</a:t>
            </a:r>
            <a:endParaRPr lang="fa-IR" b="1" dirty="0">
              <a:latin typeface="Times New Roman" panose="02020603050405020304" pitchFamily="18" charset="0"/>
              <a:cs typeface="Times New Roman" panose="02020603050405020304" pitchFamily="18" charset="0"/>
            </a:endParaRPr>
          </a:p>
          <a:p>
            <a:pPr rtl="1">
              <a:lnSpc>
                <a:spcPct val="200000"/>
              </a:lnSpc>
            </a:pPr>
            <a:r>
              <a:rPr lang="en-US" b="1" dirty="0">
                <a:latin typeface="Times New Roman" panose="02020603050405020304" pitchFamily="18" charset="0"/>
                <a:cs typeface="Times New Roman" panose="02020603050405020304" pitchFamily="18" charset="0"/>
              </a:rPr>
              <a:t>http://www.noojum.com</a:t>
            </a:r>
            <a:endParaRPr lang="fa-I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3009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اتمسفر چیست؟</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380214" y="1178834"/>
            <a:ext cx="5283739"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اتمسفردر نزدیکی سطح زمین کاملاً متراکم می شود ودر ارتفاعات رقیق و منبسط می گردد. ضخامت اتمسفر تقربیاً تا 1000 کیلومتری سطح زمین است. توده اتمسفری دارای لایه های مختلف است. فشار ، تراکم و دمای اتمسفر به نسبت ارتفاع آن از سطح زمین متغیر می باشد. در ارتفاع 6 کیلومتری از سطح زمین، فشارهوا تقریباً نصف میزانی است که در سطح زمین وجود دارد. از طرفی هرچه از سطح زمین بالاتر رویم از دمای آن کاسته می شود.</a:t>
            </a:r>
            <a:endParaRPr lang="en-US" b="1" dirty="0">
              <a:cs typeface="B Nazanin" panose="00000400000000000000" pitchFamily="2" charset="-78"/>
            </a:endParaRPr>
          </a:p>
        </p:txBody>
      </p:sp>
      <p:grpSp>
        <p:nvGrpSpPr>
          <p:cNvPr id="8" name="Group 7">
            <a:extLst>
              <a:ext uri="{FF2B5EF4-FFF2-40B4-BE49-F238E27FC236}">
                <a16:creationId xmlns:a16="http://schemas.microsoft.com/office/drawing/2014/main" id="{52700B25-DAD1-D65B-731C-89A9FAE5F359}"/>
              </a:ext>
            </a:extLst>
          </p:cNvPr>
          <p:cNvGrpSpPr/>
          <p:nvPr/>
        </p:nvGrpSpPr>
        <p:grpSpPr>
          <a:xfrm>
            <a:off x="5949088" y="1649789"/>
            <a:ext cx="5862698" cy="4364984"/>
            <a:chOff x="5949088" y="1649789"/>
            <a:chExt cx="5862698" cy="4364984"/>
          </a:xfrm>
        </p:grpSpPr>
        <p:pic>
          <p:nvPicPr>
            <p:cNvPr id="6" name="Picture 5">
              <a:extLst>
                <a:ext uri="{FF2B5EF4-FFF2-40B4-BE49-F238E27FC236}">
                  <a16:creationId xmlns:a16="http://schemas.microsoft.com/office/drawing/2014/main" id="{14E113FF-0581-9154-F68B-5896D0882B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9088" y="1649789"/>
              <a:ext cx="5682473" cy="4261855"/>
            </a:xfrm>
            <a:prstGeom prst="rect">
              <a:avLst/>
            </a:prstGeom>
          </p:spPr>
        </p:pic>
        <p:sp>
          <p:nvSpPr>
            <p:cNvPr id="7" name="Rectangle 6">
              <a:extLst>
                <a:ext uri="{FF2B5EF4-FFF2-40B4-BE49-F238E27FC236}">
                  <a16:creationId xmlns:a16="http://schemas.microsoft.com/office/drawing/2014/main" id="{0DB58A16-2246-E3E0-E65B-29F9B801F48B}"/>
                </a:ext>
              </a:extLst>
            </p:cNvPr>
            <p:cNvSpPr/>
            <p:nvPr/>
          </p:nvSpPr>
          <p:spPr>
            <a:xfrm>
              <a:off x="10856655" y="5260258"/>
              <a:ext cx="955131" cy="754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6770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5C547B4-F76E-E898-BF8C-F69CF5CC09B9}"/>
              </a:ext>
            </a:extLst>
          </p:cNvPr>
          <p:cNvSpPr/>
          <p:nvPr/>
        </p:nvSpPr>
        <p:spPr>
          <a:xfrm>
            <a:off x="229385" y="2951470"/>
            <a:ext cx="7685583" cy="3786749"/>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اتمسفر زمین  چیست؟</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92231" y="1298072"/>
            <a:ext cx="11670384"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اتمسفر زمین به زبان ساده نواری از هواست که بنا به شرایط دمایی، از لایه‌های مختلفی تشکیل شده است. بدون این لایه محافظ، زندگی روی زمین وجود نداشت، زیرا جو سیاره زمین از ما در برابر گرما و تشعشعات ساطع‌شده از خورشید محافظت می‌کند و همچنین حاوی هوایی است که تنفس می‌کنیم.</a:t>
            </a:r>
          </a:p>
        </p:txBody>
      </p:sp>
      <p:sp>
        <p:nvSpPr>
          <p:cNvPr id="5" name="Rectangle 4"/>
          <p:cNvSpPr/>
          <p:nvPr/>
        </p:nvSpPr>
        <p:spPr>
          <a:xfrm>
            <a:off x="8407153" y="2983149"/>
            <a:ext cx="3555462" cy="2239074"/>
          </a:xfrm>
          <a:prstGeom prst="rect">
            <a:avLst/>
          </a:prstGeom>
        </p:spPr>
        <p:txBody>
          <a:bodyPr wrap="square">
            <a:spAutoFit/>
          </a:bodyPr>
          <a:lstStyle/>
          <a:p>
            <a:pPr algn="justLow" rtl="1">
              <a:lnSpc>
                <a:spcPct val="200000"/>
              </a:lnSpc>
            </a:pPr>
            <a:r>
              <a:rPr lang="fa-IR" b="1" dirty="0">
                <a:cs typeface="B Nazanin" panose="00000400000000000000" pitchFamily="2" charset="-78"/>
              </a:rPr>
              <a:t>جو زمین از سیاره ما در برابر اشعه ماورا بنفش محافظت کرده، مانند یک عایق زمین را گرم نگه می‌دارد و از اختلاف دمای زیاد بین روز و شب جلوگیری می‌کند.</a:t>
            </a:r>
          </a:p>
        </p:txBody>
      </p:sp>
      <p:pic>
        <p:nvPicPr>
          <p:cNvPr id="7" name="Picture 6">
            <a:extLst>
              <a:ext uri="{FF2B5EF4-FFF2-40B4-BE49-F238E27FC236}">
                <a16:creationId xmlns:a16="http://schemas.microsoft.com/office/drawing/2014/main" id="{1E3343B6-DE67-0366-5464-723106A2D6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613" y="2831690"/>
            <a:ext cx="7157884" cy="4026310"/>
          </a:xfrm>
          <a:prstGeom prst="rect">
            <a:avLst/>
          </a:prstGeom>
        </p:spPr>
      </p:pic>
    </p:spTree>
    <p:extLst>
      <p:ext uri="{BB962C8B-B14F-4D97-AF65-F5344CB8AC3E}">
        <p14:creationId xmlns:p14="http://schemas.microsoft.com/office/powerpoint/2010/main" val="28980947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فشار اتمسفر چیست؟</a:t>
            </a:r>
            <a:endParaRPr lang="en-US" sz="2000" b="1" dirty="0">
              <a:solidFill>
                <a:schemeClr val="tx1">
                  <a:lumMod val="95000"/>
                  <a:lumOff val="5000"/>
                </a:schemeClr>
              </a:solidFill>
              <a:cs typeface="B Titr" panose="00000700000000000000" pitchFamily="2" charset="-78"/>
            </a:endParaRPr>
          </a:p>
        </p:txBody>
      </p:sp>
      <p:pic>
        <p:nvPicPr>
          <p:cNvPr id="5" name="Picture 4">
            <a:extLst>
              <a:ext uri="{FF2B5EF4-FFF2-40B4-BE49-F238E27FC236}">
                <a16:creationId xmlns:a16="http://schemas.microsoft.com/office/drawing/2014/main" id="{D71D3443-F755-AAF4-7365-E49ED9228CF7}"/>
              </a:ext>
            </a:extLst>
          </p:cNvPr>
          <p:cNvPicPr>
            <a:picLocks noChangeAspect="1"/>
          </p:cNvPicPr>
          <p:nvPr/>
        </p:nvPicPr>
        <p:blipFill rotWithShape="1">
          <a:blip r:embed="rId2">
            <a:extLst>
              <a:ext uri="{28A0092B-C50C-407E-A947-70E740481C1C}">
                <a14:useLocalDpi xmlns:a14="http://schemas.microsoft.com/office/drawing/2010/main" val="0"/>
              </a:ext>
            </a:extLst>
          </a:blip>
          <a:srcRect b="10970"/>
          <a:stretch/>
        </p:blipFill>
        <p:spPr>
          <a:xfrm>
            <a:off x="0" y="2389461"/>
            <a:ext cx="7747819" cy="4468539"/>
          </a:xfrm>
          <a:prstGeom prst="rect">
            <a:avLst/>
          </a:prstGeom>
        </p:spPr>
      </p:pic>
      <p:sp>
        <p:nvSpPr>
          <p:cNvPr id="8" name="Rectangle 7">
            <a:extLst>
              <a:ext uri="{FF2B5EF4-FFF2-40B4-BE49-F238E27FC236}">
                <a16:creationId xmlns:a16="http://schemas.microsoft.com/office/drawing/2014/main" id="{A83B27EA-2C1C-3067-8FD1-B8719DA04A12}"/>
              </a:ext>
            </a:extLst>
          </p:cNvPr>
          <p:cNvSpPr/>
          <p:nvPr/>
        </p:nvSpPr>
        <p:spPr>
          <a:xfrm>
            <a:off x="7049728" y="1280858"/>
            <a:ext cx="4879573" cy="3347070"/>
          </a:xfrm>
          <a:prstGeom prst="rect">
            <a:avLst/>
          </a:prstGeom>
        </p:spPr>
        <p:txBody>
          <a:bodyPr wrap="square">
            <a:spAutoFit/>
          </a:bodyPr>
          <a:lstStyle/>
          <a:p>
            <a:pPr algn="ctr" rtl="1">
              <a:lnSpc>
                <a:spcPct val="200000"/>
              </a:lnSpc>
            </a:pPr>
            <a:r>
              <a:rPr lang="fa-IR" b="1" dirty="0">
                <a:cs typeface="B Nazanin" panose="00000400000000000000" pitchFamily="2" charset="-78"/>
              </a:rPr>
              <a:t>فشار جو نیرویی است که در هر نقطه برحسب وزنِ ستونی از هوا که در بالای آن نقطه وجود دارد، بر سطح وارد می‌شود. این فشار در سطح آب ها و دریا های آزاد در حدود ۱ کیلوگرم بر سانتی‌متر مربع است. با افزایش ارتفاع از سطح زمین، به‌دلیل کاسته شدن ارتفاع ستون هوای قرارگرفته در بالای سطح، فشار جو کاهش می‌یابد.</a:t>
            </a:r>
            <a:endParaRPr lang="en-US" b="1" dirty="0">
              <a:cs typeface="B Nazanin" panose="00000400000000000000" pitchFamily="2" charset="-78"/>
            </a:endParaRPr>
          </a:p>
        </p:txBody>
      </p:sp>
    </p:spTree>
    <p:extLst>
      <p:ext uri="{BB962C8B-B14F-4D97-AF65-F5344CB8AC3E}">
        <p14:creationId xmlns:p14="http://schemas.microsoft.com/office/powerpoint/2010/main" val="2073499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فشار اتمسفر چیست؟</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315908" y="1685425"/>
            <a:ext cx="6330698" cy="4143442"/>
          </a:xfrm>
          <a:prstGeom prst="rect">
            <a:avLst/>
          </a:prstGeom>
        </p:spPr>
        <p:txBody>
          <a:bodyPr wrap="square">
            <a:spAutoFit/>
          </a:bodyPr>
          <a:lstStyle/>
          <a:p>
            <a:pPr algn="justLow" rtl="1">
              <a:lnSpc>
                <a:spcPct val="250000"/>
              </a:lnSpc>
            </a:pPr>
            <a:r>
              <a:rPr lang="fa-IR" b="1" dirty="0">
                <a:cs typeface="B Nazanin" panose="00000400000000000000" pitchFamily="2" charset="-78"/>
              </a:rPr>
              <a:t>توریچلی فیزیکدان ایتالیایی، نخستین کسی بود که با انجام آزمایشی ساده نشان داد که هوا فشار دارد. وی همچنین با اندازه‌گیری ارتفاع ستون جیوه توانست فشار هوا را در کنار دریا و بالای کوه حساب کند. این فشار با فشارسنج جیوه‌ای (بارومتر جیوه‌ای) سنجیده می‌شود و واحد آن میلی‌بار است. لازم است ذکر شود که فشار هوا در سطح دریا حدود ۱۰ به توان ۵ (۱۰۰۰۰۰) پاسکال، ۷۶۰ میلی‌متر جیوه یا ۱ اتمسفر است.</a:t>
            </a:r>
            <a:endParaRPr lang="en-US" b="1" dirty="0">
              <a:cs typeface="B Nazanin" panose="00000400000000000000" pitchFamily="2" charset="-78"/>
            </a:endParaRPr>
          </a:p>
        </p:txBody>
      </p:sp>
      <p:pic>
        <p:nvPicPr>
          <p:cNvPr id="8" name="Picture 7">
            <a:extLst>
              <a:ext uri="{FF2B5EF4-FFF2-40B4-BE49-F238E27FC236}">
                <a16:creationId xmlns:a16="http://schemas.microsoft.com/office/drawing/2014/main" id="{594A3D51-A9E7-9870-CF14-6442B9539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7792" y="1282302"/>
            <a:ext cx="2891899" cy="5087886"/>
          </a:xfrm>
          <a:prstGeom prst="rect">
            <a:avLst/>
          </a:prstGeom>
        </p:spPr>
      </p:pic>
    </p:spTree>
    <p:extLst>
      <p:ext uri="{BB962C8B-B14F-4D97-AF65-F5344CB8AC3E}">
        <p14:creationId xmlns:p14="http://schemas.microsoft.com/office/powerpoint/2010/main" val="271473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solidFill>
                  <a:schemeClr val="tx1">
                    <a:lumMod val="95000"/>
                    <a:lumOff val="5000"/>
                  </a:schemeClr>
                </a:solidFill>
                <a:cs typeface="B Titr" panose="00000700000000000000" pitchFamily="2" charset="-78"/>
              </a:rPr>
              <a:t>فشار اتمسفر چیست؟</a:t>
            </a:r>
            <a:endParaRPr lang="en-US" sz="2000" b="1" dirty="0">
              <a:solidFill>
                <a:schemeClr val="tx1">
                  <a:lumMod val="95000"/>
                  <a:lumOff val="5000"/>
                </a:schemeClr>
              </a:solidFill>
              <a:cs typeface="B Titr" panose="00000700000000000000" pitchFamily="2" charset="-78"/>
            </a:endParaRPr>
          </a:p>
        </p:txBody>
      </p:sp>
      <p:sp>
        <p:nvSpPr>
          <p:cNvPr id="3" name="Rectangle 2"/>
          <p:cNvSpPr/>
          <p:nvPr/>
        </p:nvSpPr>
        <p:spPr>
          <a:xfrm>
            <a:off x="245097" y="1316925"/>
            <a:ext cx="11670384"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فشار هوای گرم در ظرف دربسته بیشتر است، زیرا با افزایش دما، جنبش مولکولی افزایش می‌یابد و برخوردها با دیواره ظرف بیشتر می‌شود در حالی که ظرف دارای حجم ثابت است. اما فشار هوا در محیط باز با کم شدن دما، کاهش می‌یابد؛ زیرا با کاهش دما، تراکم مولکولی کم و تعداد ضربات کاهش می‌یابد.</a:t>
            </a:r>
          </a:p>
        </p:txBody>
      </p:sp>
      <p:sp>
        <p:nvSpPr>
          <p:cNvPr id="5" name="Rectangle 4"/>
          <p:cNvSpPr/>
          <p:nvPr/>
        </p:nvSpPr>
        <p:spPr>
          <a:xfrm>
            <a:off x="245097" y="3321141"/>
            <a:ext cx="4572709"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در لایه‌های جو زمین فشار ناشی از هوای محیط به چگالی هوا و ارتفاع از سطح زمین ، دمای هوا و سرعت وزش باد وابسته است. این فشار بیشترین مقدارش را در سطح دریا دارد و در ارتفاعات بالا به شدت با تابع نمایی کاهش می‌یابد.</a:t>
            </a:r>
          </a:p>
        </p:txBody>
      </p:sp>
      <p:sp>
        <p:nvSpPr>
          <p:cNvPr id="8" name="Rectangle 7">
            <a:extLst>
              <a:ext uri="{FF2B5EF4-FFF2-40B4-BE49-F238E27FC236}">
                <a16:creationId xmlns:a16="http://schemas.microsoft.com/office/drawing/2014/main" id="{75B70CA7-95A7-637E-D8BA-EAD849C3E8E6}"/>
              </a:ext>
            </a:extLst>
          </p:cNvPr>
          <p:cNvSpPr/>
          <p:nvPr/>
        </p:nvSpPr>
        <p:spPr>
          <a:xfrm>
            <a:off x="5500440" y="3071251"/>
            <a:ext cx="4572709" cy="3786749"/>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F507DA7A-4A50-ED98-82D9-F4BA78E95E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2878" y="3250125"/>
            <a:ext cx="6096000" cy="3429000"/>
          </a:xfrm>
          <a:prstGeom prst="rect">
            <a:avLst/>
          </a:prstGeom>
        </p:spPr>
      </p:pic>
    </p:spTree>
    <p:extLst>
      <p:ext uri="{BB962C8B-B14F-4D97-AF65-F5344CB8AC3E}">
        <p14:creationId xmlns:p14="http://schemas.microsoft.com/office/powerpoint/2010/main" val="3320461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اجزا و تجهیزات تشکیل دهنده اتمسفر</a:t>
            </a:r>
          </a:p>
        </p:txBody>
      </p:sp>
      <p:sp>
        <p:nvSpPr>
          <p:cNvPr id="3" name="Rectangle 2"/>
          <p:cNvSpPr/>
          <p:nvPr/>
        </p:nvSpPr>
        <p:spPr>
          <a:xfrm>
            <a:off x="470517" y="1399220"/>
            <a:ext cx="8073715" cy="1685077"/>
          </a:xfrm>
          <a:prstGeom prst="rect">
            <a:avLst/>
          </a:prstGeom>
        </p:spPr>
        <p:txBody>
          <a:bodyPr wrap="square">
            <a:spAutoFit/>
          </a:bodyPr>
          <a:lstStyle/>
          <a:p>
            <a:pPr algn="r" rtl="1">
              <a:lnSpc>
                <a:spcPct val="200000"/>
              </a:lnSpc>
            </a:pPr>
            <a:r>
              <a:rPr lang="fa-IR" b="1" dirty="0">
                <a:cs typeface="B Nazanin" panose="00000400000000000000" pitchFamily="2" charset="-78"/>
              </a:rPr>
              <a:t>اکسیژن : </a:t>
            </a:r>
          </a:p>
          <a:p>
            <a:pPr algn="r" rtl="1">
              <a:lnSpc>
                <a:spcPct val="200000"/>
              </a:lnSpc>
            </a:pPr>
            <a:r>
              <a:rPr lang="fa-IR" b="1" dirty="0">
                <a:cs typeface="B Nazanin" panose="00000400000000000000" pitchFamily="2" charset="-78"/>
              </a:rPr>
              <a:t>اکسیژن یکی از اجزای مهم اتمسفر بوده که 21% از آن را اشغال کرده است. همه موجودات و انسان‌ها برای اینکه امکان زنده ماندن داشته باشند، به این جزء نیاز دارند.</a:t>
            </a:r>
          </a:p>
        </p:txBody>
      </p:sp>
      <p:sp>
        <p:nvSpPr>
          <p:cNvPr id="4" name="Rectangle 3"/>
          <p:cNvSpPr/>
          <p:nvPr/>
        </p:nvSpPr>
        <p:spPr>
          <a:xfrm>
            <a:off x="690135" y="4093739"/>
            <a:ext cx="6153118" cy="2239074"/>
          </a:xfrm>
          <a:prstGeom prst="rect">
            <a:avLst/>
          </a:prstGeom>
        </p:spPr>
        <p:txBody>
          <a:bodyPr wrap="square">
            <a:spAutoFit/>
          </a:bodyPr>
          <a:lstStyle/>
          <a:p>
            <a:pPr algn="r" rtl="1">
              <a:lnSpc>
                <a:spcPct val="200000"/>
              </a:lnSpc>
            </a:pPr>
            <a:r>
              <a:rPr lang="fa-IR" b="1" dirty="0">
                <a:cs typeface="B Nazanin" panose="00000400000000000000" pitchFamily="2" charset="-78"/>
              </a:rPr>
              <a:t>نیتروژن : </a:t>
            </a:r>
          </a:p>
          <a:p>
            <a:pPr algn="r" rtl="1">
              <a:lnSpc>
                <a:spcPct val="200000"/>
              </a:lnSpc>
            </a:pPr>
            <a:r>
              <a:rPr lang="fa-IR" b="1" dirty="0">
                <a:cs typeface="B Nazanin" panose="00000400000000000000" pitchFamily="2" charset="-78"/>
              </a:rPr>
              <a:t>نیتروژن نیز یکی از اجزای هواکره به شمار می‌رود که 78% از آن را به خود اختصاص داده است. وظیفه نیتروژن مدیریت کردن احتراق با استفاده از رقیق کردن اکسیژن می‌باشد.</a:t>
            </a:r>
            <a:endParaRPr lang="en-US" b="1" dirty="0">
              <a:cs typeface="B Nazanin" panose="000004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8994" y="3773967"/>
            <a:ext cx="3411793" cy="2558845"/>
          </a:xfrm>
          <a:prstGeom prst="rect">
            <a:avLst/>
          </a:prstGeom>
        </p:spPr>
      </p:pic>
      <p:pic>
        <p:nvPicPr>
          <p:cNvPr id="8" name="Picture 7">
            <a:extLst>
              <a:ext uri="{FF2B5EF4-FFF2-40B4-BE49-F238E27FC236}">
                <a16:creationId xmlns:a16="http://schemas.microsoft.com/office/drawing/2014/main" id="{E8F209BB-1C70-FCC6-D21A-222954D97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14592">
            <a:off x="9448304" y="1269279"/>
            <a:ext cx="1942374" cy="1910127"/>
          </a:xfrm>
          <a:prstGeom prst="rect">
            <a:avLst/>
          </a:prstGeom>
        </p:spPr>
      </p:pic>
    </p:spTree>
    <p:extLst>
      <p:ext uri="{BB962C8B-B14F-4D97-AF65-F5344CB8AC3E}">
        <p14:creationId xmlns:p14="http://schemas.microsoft.com/office/powerpoint/2010/main" val="3476023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0289" y="378586"/>
            <a:ext cx="4776366" cy="400110"/>
          </a:xfrm>
          <a:prstGeom prst="rect">
            <a:avLst/>
          </a:prstGeom>
        </p:spPr>
        <p:txBody>
          <a:bodyPr wrap="square">
            <a:spAutoFit/>
          </a:bodyPr>
          <a:lstStyle/>
          <a:p>
            <a:pPr algn="r" rtl="1"/>
            <a:r>
              <a:rPr lang="fa-IR" sz="2000" b="1" dirty="0">
                <a:cs typeface="B Titr" panose="00000700000000000000" pitchFamily="2" charset="-78"/>
              </a:rPr>
              <a:t>اجزا و تجهیزات تشکیل دهنده اتمسفر</a:t>
            </a:r>
          </a:p>
        </p:txBody>
      </p:sp>
      <p:sp>
        <p:nvSpPr>
          <p:cNvPr id="3" name="Rectangle 2"/>
          <p:cNvSpPr/>
          <p:nvPr/>
        </p:nvSpPr>
        <p:spPr>
          <a:xfrm>
            <a:off x="348792" y="1316925"/>
            <a:ext cx="7578967"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دی اکسید کربن :</a:t>
            </a:r>
          </a:p>
          <a:p>
            <a:pPr algn="justLow" rtl="1">
              <a:lnSpc>
                <a:spcPct val="200000"/>
              </a:lnSpc>
            </a:pPr>
            <a:r>
              <a:rPr lang="fa-IR" b="1" dirty="0">
                <a:cs typeface="B Nazanin" panose="00000400000000000000" pitchFamily="2" charset="-78"/>
              </a:rPr>
              <a:t>دی اکسید کربن نیز یکی از مهم‌ترین اجزای هواکره بوده که میزان 03% هوای خشک را به خود اختصاص داده و محصول احتراق است. گیاهان سبز می‌توانند دی اکسید کربن را از طریق فتوسنتز به خود جذب کرده و به این وسیله روند تولید و ساخت غذا و سایر امورات خود را انجام دهند.</a:t>
            </a:r>
          </a:p>
        </p:txBody>
      </p:sp>
      <p:sp>
        <p:nvSpPr>
          <p:cNvPr id="4" name="Rectangle 3"/>
          <p:cNvSpPr/>
          <p:nvPr/>
        </p:nvSpPr>
        <p:spPr>
          <a:xfrm>
            <a:off x="348792" y="4348739"/>
            <a:ext cx="7578967" cy="1685077"/>
          </a:xfrm>
          <a:prstGeom prst="rect">
            <a:avLst/>
          </a:prstGeom>
        </p:spPr>
        <p:txBody>
          <a:bodyPr wrap="square">
            <a:spAutoFit/>
          </a:bodyPr>
          <a:lstStyle/>
          <a:p>
            <a:pPr algn="r" rtl="1">
              <a:lnSpc>
                <a:spcPct val="200000"/>
              </a:lnSpc>
            </a:pPr>
            <a:r>
              <a:rPr lang="fa-IR" b="1" dirty="0">
                <a:cs typeface="B Nazanin" panose="00000400000000000000" pitchFamily="2" charset="-78"/>
              </a:rPr>
              <a:t>ازن (</a:t>
            </a:r>
            <a:r>
              <a:rPr lang="fa-IR" b="1" dirty="0">
                <a:latin typeface="Times New Roman" panose="02020603050405020304" pitchFamily="18" charset="0"/>
                <a:cs typeface="Times New Roman" panose="02020603050405020304" pitchFamily="18" charset="0"/>
              </a:rPr>
              <a:t>03 </a:t>
            </a:r>
            <a:r>
              <a:rPr lang="fa-IR" b="1" dirty="0">
                <a:cs typeface="B Nazanin" panose="00000400000000000000" pitchFamily="2" charset="-78"/>
              </a:rPr>
              <a:t>)</a:t>
            </a:r>
          </a:p>
          <a:p>
            <a:pPr algn="r" rtl="1">
              <a:lnSpc>
                <a:spcPct val="200000"/>
              </a:lnSpc>
            </a:pPr>
            <a:r>
              <a:rPr lang="fa-IR" b="1" dirty="0">
                <a:cs typeface="B Nazanin" panose="00000400000000000000" pitchFamily="2" charset="-78"/>
              </a:rPr>
              <a:t>این جزء نیز یکی دیگر از گازهای موجود در هواکره بوده که مولکول دو اتمی دارد. باید بدانید که ازن میزان 000005% از اتمسفر را به خود مختص کرده است.</a:t>
            </a:r>
          </a:p>
        </p:txBody>
      </p:sp>
      <p:pic>
        <p:nvPicPr>
          <p:cNvPr id="5" name="Picture 4"/>
          <p:cNvPicPr>
            <a:picLocks noChangeAspect="1"/>
          </p:cNvPicPr>
          <p:nvPr/>
        </p:nvPicPr>
        <p:blipFill rotWithShape="1">
          <a:blip r:embed="rId2"/>
          <a:srcRect l="1794" t="20846" b="14165"/>
          <a:stretch/>
        </p:blipFill>
        <p:spPr>
          <a:xfrm>
            <a:off x="8295588" y="1561429"/>
            <a:ext cx="3619893" cy="1796646"/>
          </a:xfrm>
          <a:prstGeom prst="rect">
            <a:avLst/>
          </a:prstGeom>
        </p:spPr>
      </p:pic>
      <p:pic>
        <p:nvPicPr>
          <p:cNvPr id="6" name="Picture 5"/>
          <p:cNvPicPr>
            <a:picLocks noChangeAspect="1"/>
          </p:cNvPicPr>
          <p:nvPr/>
        </p:nvPicPr>
        <p:blipFill rotWithShape="1">
          <a:blip r:embed="rId3"/>
          <a:srcRect l="1632" t="32452" r="-1632" b="29141"/>
          <a:stretch/>
        </p:blipFill>
        <p:spPr>
          <a:xfrm>
            <a:off x="8378107" y="4444437"/>
            <a:ext cx="3454853" cy="1658628"/>
          </a:xfrm>
          <a:prstGeom prst="rect">
            <a:avLst/>
          </a:prstGeom>
        </p:spPr>
      </p:pic>
    </p:spTree>
    <p:extLst>
      <p:ext uri="{BB962C8B-B14F-4D97-AF65-F5344CB8AC3E}">
        <p14:creationId xmlns:p14="http://schemas.microsoft.com/office/powerpoint/2010/main" val="2443138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TotalTime>
  <Words>2407</Words>
  <Application>Microsoft Office PowerPoint</Application>
  <PresentationFormat>Widescreen</PresentationFormat>
  <Paragraphs>92</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20</cp:revision>
  <dcterms:created xsi:type="dcterms:W3CDTF">2024-06-23T08:37:08Z</dcterms:created>
  <dcterms:modified xsi:type="dcterms:W3CDTF">2024-07-06T09:35:51Z</dcterms:modified>
</cp:coreProperties>
</file>