
<file path=[Content_Types].xml><?xml version="1.0" encoding="utf-8"?>
<Types xmlns="http://schemas.openxmlformats.org/package/2006/content-types">
  <Default Extension="gif" ContentType="image/gi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 id="2147483660" r:id="rId2"/>
  </p:sldMasterIdLst>
  <p:notesMasterIdLst>
    <p:notesMasterId r:id="rId33"/>
  </p:notesMasterIdLst>
  <p:sldIdLst>
    <p:sldId id="256" r:id="rId3"/>
    <p:sldId id="258" r:id="rId4"/>
    <p:sldId id="257" r:id="rId5"/>
    <p:sldId id="259" r:id="rId6"/>
    <p:sldId id="260" r:id="rId7"/>
    <p:sldId id="261" r:id="rId8"/>
    <p:sldId id="262" r:id="rId9"/>
    <p:sldId id="263" r:id="rId10"/>
    <p:sldId id="264" r:id="rId11"/>
    <p:sldId id="266" r:id="rId12"/>
    <p:sldId id="265"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3" r:id="rId29"/>
    <p:sldId id="284" r:id="rId30"/>
    <p:sldId id="285" r:id="rId31"/>
    <p:sldId id="282" r:id="rId32"/>
  </p:sldIdLst>
  <p:sldSz cx="12192000" cy="6858000"/>
  <p:notesSz cx="6858000" cy="9144000"/>
  <p:defaultTextStyle>
    <a:defPPr>
      <a:defRPr lang="fa-IR"/>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0D7F2"/>
    <a:srgbClr val="B8C4F6"/>
    <a:srgbClr val="FDDFF0"/>
    <a:srgbClr val="EFF5FB"/>
    <a:srgbClr val="DCE9F8"/>
    <a:srgbClr val="A2C3EC"/>
    <a:srgbClr val="FF00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84853" autoAdjust="0"/>
    <p:restoredTop sz="94660"/>
  </p:normalViewPr>
  <p:slideViewPr>
    <p:cSldViewPr snapToGrid="0">
      <p:cViewPr varScale="1">
        <p:scale>
          <a:sx n="62" d="100"/>
          <a:sy n="62" d="100"/>
        </p:scale>
        <p:origin x="48" y="139"/>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21" Type="http://schemas.openxmlformats.org/officeDocument/2006/relationships/slide" Target="slides/slide19.xml"/><Relationship Id="rId34" Type="http://schemas.openxmlformats.org/officeDocument/2006/relationships/presProps" Target="pres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viewProps" Target="viewProps.xml"/><Relationship Id="rId8" Type="http://schemas.openxmlformats.org/officeDocument/2006/relationships/slide" Target="slides/slide6.xml"/><Relationship Id="rId3" Type="http://schemas.openxmlformats.org/officeDocument/2006/relationships/slide" Target="slides/slid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58788"/>
          </a:xfrm>
          <a:prstGeom prst="rect">
            <a:avLst/>
          </a:prstGeom>
        </p:spPr>
        <p:txBody>
          <a:bodyPr vert="horz" lIns="91440" tIns="45720" rIns="91440" bIns="45720" rtlCol="1"/>
          <a:lstStyle>
            <a:lvl1pPr algn="r">
              <a:defRPr sz="1200"/>
            </a:lvl1pPr>
          </a:lstStyle>
          <a:p>
            <a:endParaRPr lang="fa-IR"/>
          </a:p>
        </p:txBody>
      </p:sp>
      <p:sp>
        <p:nvSpPr>
          <p:cNvPr id="3" name="Date Placeholder 2"/>
          <p:cNvSpPr>
            <a:spLocks noGrp="1"/>
          </p:cNvSpPr>
          <p:nvPr>
            <p:ph type="dt" idx="1"/>
          </p:nvPr>
        </p:nvSpPr>
        <p:spPr>
          <a:xfrm>
            <a:off x="1588" y="0"/>
            <a:ext cx="2971800" cy="458788"/>
          </a:xfrm>
          <a:prstGeom prst="rect">
            <a:avLst/>
          </a:prstGeom>
        </p:spPr>
        <p:txBody>
          <a:bodyPr vert="horz" lIns="91440" tIns="45720" rIns="91440" bIns="45720" rtlCol="1"/>
          <a:lstStyle>
            <a:lvl1pPr algn="l">
              <a:defRPr sz="1200"/>
            </a:lvl1pPr>
          </a:lstStyle>
          <a:p>
            <a:fld id="{E4DF05DA-0736-4D37-B377-F2080FE35814}" type="datetimeFigureOut">
              <a:rPr lang="fa-IR" smtClean="0"/>
              <a:t>06/01/1446</a:t>
            </a:fld>
            <a:endParaRPr lang="fa-IR"/>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1" anchor="ctr"/>
          <a:lstStyle/>
          <a:p>
            <a:endParaRPr lang="fa-IR"/>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1"/>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fa-IR"/>
          </a:p>
        </p:txBody>
      </p:sp>
      <p:sp>
        <p:nvSpPr>
          <p:cNvPr id="6" name="Footer Placeholder 5"/>
          <p:cNvSpPr>
            <a:spLocks noGrp="1"/>
          </p:cNvSpPr>
          <p:nvPr>
            <p:ph type="ftr" sz="quarter" idx="4"/>
          </p:nvPr>
        </p:nvSpPr>
        <p:spPr>
          <a:xfrm>
            <a:off x="3886200" y="8685213"/>
            <a:ext cx="2971800" cy="458787"/>
          </a:xfrm>
          <a:prstGeom prst="rect">
            <a:avLst/>
          </a:prstGeom>
        </p:spPr>
        <p:txBody>
          <a:bodyPr vert="horz" lIns="91440" tIns="45720" rIns="91440" bIns="45720" rtlCol="1" anchor="b"/>
          <a:lstStyle>
            <a:lvl1pPr algn="r">
              <a:defRPr sz="1200"/>
            </a:lvl1pPr>
          </a:lstStyle>
          <a:p>
            <a:endParaRPr lang="fa-IR"/>
          </a:p>
        </p:txBody>
      </p:sp>
      <p:sp>
        <p:nvSpPr>
          <p:cNvPr id="7" name="Slide Number Placeholder 6"/>
          <p:cNvSpPr>
            <a:spLocks noGrp="1"/>
          </p:cNvSpPr>
          <p:nvPr>
            <p:ph type="sldNum" sz="quarter" idx="5"/>
          </p:nvPr>
        </p:nvSpPr>
        <p:spPr>
          <a:xfrm>
            <a:off x="1588" y="8685213"/>
            <a:ext cx="2971800" cy="458787"/>
          </a:xfrm>
          <a:prstGeom prst="rect">
            <a:avLst/>
          </a:prstGeom>
        </p:spPr>
        <p:txBody>
          <a:bodyPr vert="horz" lIns="91440" tIns="45720" rIns="91440" bIns="45720" rtlCol="1" anchor="b"/>
          <a:lstStyle>
            <a:lvl1pPr algn="l">
              <a:defRPr sz="1200"/>
            </a:lvl1pPr>
          </a:lstStyle>
          <a:p>
            <a:fld id="{3FE236F0-DA11-4B7C-9CBF-A2AD550E0C76}" type="slidenum">
              <a:rPr lang="fa-IR" smtClean="0"/>
              <a:t>‹#›</a:t>
            </a:fld>
            <a:endParaRPr lang="fa-IR"/>
          </a:p>
        </p:txBody>
      </p:sp>
    </p:spTree>
    <p:extLst>
      <p:ext uri="{BB962C8B-B14F-4D97-AF65-F5344CB8AC3E}">
        <p14:creationId xmlns:p14="http://schemas.microsoft.com/office/powerpoint/2010/main" val="4062055077"/>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12"/>
        <p:cNvGrpSpPr/>
        <p:nvPr/>
      </p:nvGrpSpPr>
      <p:grpSpPr>
        <a:xfrm>
          <a:off x="0" y="0"/>
          <a:ext cx="0" cy="0"/>
          <a:chOff x="0" y="0"/>
          <a:chExt cx="0" cy="0"/>
        </a:xfrm>
      </p:grpSpPr>
      <p:sp>
        <p:nvSpPr>
          <p:cNvPr id="1013" name="Google Shape;1013;g74df803fd7_0_71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14" name="Google Shape;1014;g74df803fd7_0_71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40774726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fa-I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fa-IR"/>
          </a:p>
        </p:txBody>
      </p:sp>
      <p:sp>
        <p:nvSpPr>
          <p:cNvPr id="4" name="Date Placeholder 3"/>
          <p:cNvSpPr>
            <a:spLocks noGrp="1"/>
          </p:cNvSpPr>
          <p:nvPr>
            <p:ph type="dt" sz="half" idx="10"/>
          </p:nvPr>
        </p:nvSpPr>
        <p:spPr/>
        <p:txBody>
          <a:bodyPr/>
          <a:lstStyle/>
          <a:p>
            <a:fld id="{02EA3469-5592-4F53-B0AA-9D0FA14DDA5D}" type="datetimeFigureOut">
              <a:rPr lang="fa-IR" smtClean="0"/>
              <a:t>06/01/1446</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6948C377-98BD-41B9-8F21-E73FC32CD8DB}" type="slidenum">
              <a:rPr lang="fa-IR" smtClean="0"/>
              <a:t>‹#›</a:t>
            </a:fld>
            <a:endParaRPr lang="fa-IR"/>
          </a:p>
        </p:txBody>
      </p:sp>
    </p:spTree>
    <p:extLst>
      <p:ext uri="{BB962C8B-B14F-4D97-AF65-F5344CB8AC3E}">
        <p14:creationId xmlns:p14="http://schemas.microsoft.com/office/powerpoint/2010/main" val="249336816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fa-I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fa-IR"/>
          </a:p>
        </p:txBody>
      </p:sp>
      <p:sp>
        <p:nvSpPr>
          <p:cNvPr id="4" name="Date Placeholder 3"/>
          <p:cNvSpPr>
            <a:spLocks noGrp="1"/>
          </p:cNvSpPr>
          <p:nvPr>
            <p:ph type="dt" sz="half" idx="10"/>
          </p:nvPr>
        </p:nvSpPr>
        <p:spPr/>
        <p:txBody>
          <a:bodyPr/>
          <a:lstStyle/>
          <a:p>
            <a:fld id="{02EA3469-5592-4F53-B0AA-9D0FA14DDA5D}" type="datetimeFigureOut">
              <a:rPr lang="fa-IR" smtClean="0"/>
              <a:t>06/01/1446</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6948C377-98BD-41B9-8F21-E73FC32CD8DB}" type="slidenum">
              <a:rPr lang="fa-IR" smtClean="0"/>
              <a:t>‹#›</a:t>
            </a:fld>
            <a:endParaRPr lang="fa-IR"/>
          </a:p>
        </p:txBody>
      </p:sp>
    </p:spTree>
    <p:extLst>
      <p:ext uri="{BB962C8B-B14F-4D97-AF65-F5344CB8AC3E}">
        <p14:creationId xmlns:p14="http://schemas.microsoft.com/office/powerpoint/2010/main" val="400316521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fa-I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fa-IR"/>
          </a:p>
        </p:txBody>
      </p:sp>
      <p:sp>
        <p:nvSpPr>
          <p:cNvPr id="4" name="Date Placeholder 3"/>
          <p:cNvSpPr>
            <a:spLocks noGrp="1"/>
          </p:cNvSpPr>
          <p:nvPr>
            <p:ph type="dt" sz="half" idx="10"/>
          </p:nvPr>
        </p:nvSpPr>
        <p:spPr/>
        <p:txBody>
          <a:bodyPr/>
          <a:lstStyle/>
          <a:p>
            <a:fld id="{02EA3469-5592-4F53-B0AA-9D0FA14DDA5D}" type="datetimeFigureOut">
              <a:rPr lang="fa-IR" smtClean="0"/>
              <a:t>06/01/1446</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6948C377-98BD-41B9-8F21-E73FC32CD8DB}" type="slidenum">
              <a:rPr lang="fa-IR" smtClean="0"/>
              <a:t>‹#›</a:t>
            </a:fld>
            <a:endParaRPr lang="fa-IR"/>
          </a:p>
        </p:txBody>
      </p:sp>
    </p:spTree>
    <p:extLst>
      <p:ext uri="{BB962C8B-B14F-4D97-AF65-F5344CB8AC3E}">
        <p14:creationId xmlns:p14="http://schemas.microsoft.com/office/powerpoint/2010/main" val="354761205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Section header" type="secHead">
  <p:cSld name="Section header">
    <p:spTree>
      <p:nvGrpSpPr>
        <p:cNvPr id="1" name="Shape 28"/>
        <p:cNvGrpSpPr/>
        <p:nvPr/>
      </p:nvGrpSpPr>
      <p:grpSpPr>
        <a:xfrm>
          <a:off x="0" y="0"/>
          <a:ext cx="0" cy="0"/>
          <a:chOff x="0" y="0"/>
          <a:chExt cx="0" cy="0"/>
        </a:xfrm>
      </p:grpSpPr>
      <p:grpSp>
        <p:nvGrpSpPr>
          <p:cNvPr id="29" name="Google Shape;29;p3"/>
          <p:cNvGrpSpPr/>
          <p:nvPr/>
        </p:nvGrpSpPr>
        <p:grpSpPr>
          <a:xfrm>
            <a:off x="-1009789" y="-117336"/>
            <a:ext cx="14211572" cy="7092685"/>
            <a:chOff x="238125" y="1071750"/>
            <a:chExt cx="7119075" cy="3552975"/>
          </a:xfrm>
        </p:grpSpPr>
        <p:sp>
          <p:nvSpPr>
            <p:cNvPr id="30" name="Google Shape;30;p3"/>
            <p:cNvSpPr/>
            <p:nvPr/>
          </p:nvSpPr>
          <p:spPr>
            <a:xfrm>
              <a:off x="238125" y="3019750"/>
              <a:ext cx="7014150" cy="1604975"/>
            </a:xfrm>
            <a:custGeom>
              <a:avLst/>
              <a:gdLst/>
              <a:ahLst/>
              <a:cxnLst/>
              <a:rect l="l" t="t" r="r" b="b"/>
              <a:pathLst>
                <a:path w="280566" h="64199" extrusionOk="0">
                  <a:moveTo>
                    <a:pt x="187695" y="1"/>
                  </a:moveTo>
                  <a:cubicBezTo>
                    <a:pt x="186464" y="1"/>
                    <a:pt x="185241" y="42"/>
                    <a:pt x="184029" y="129"/>
                  </a:cubicBezTo>
                  <a:cubicBezTo>
                    <a:pt x="171036" y="1055"/>
                    <a:pt x="168660" y="5252"/>
                    <a:pt x="165420" y="8987"/>
                  </a:cubicBezTo>
                  <a:cubicBezTo>
                    <a:pt x="161377" y="13678"/>
                    <a:pt x="155575" y="18585"/>
                    <a:pt x="141995" y="20868"/>
                  </a:cubicBezTo>
                  <a:cubicBezTo>
                    <a:pt x="134139" y="22183"/>
                    <a:pt x="125003" y="22543"/>
                    <a:pt x="115732" y="22543"/>
                  </a:cubicBezTo>
                  <a:cubicBezTo>
                    <a:pt x="106065" y="22543"/>
                    <a:pt x="96250" y="22151"/>
                    <a:pt x="87586" y="22041"/>
                  </a:cubicBezTo>
                  <a:cubicBezTo>
                    <a:pt x="85649" y="22019"/>
                    <a:pt x="83718" y="22007"/>
                    <a:pt x="81794" y="22007"/>
                  </a:cubicBezTo>
                  <a:cubicBezTo>
                    <a:pt x="49412" y="22007"/>
                    <a:pt x="19110" y="25247"/>
                    <a:pt x="0" y="33491"/>
                  </a:cubicBezTo>
                  <a:lnTo>
                    <a:pt x="0" y="64198"/>
                  </a:lnTo>
                  <a:lnTo>
                    <a:pt x="280565" y="64198"/>
                  </a:lnTo>
                  <a:cubicBezTo>
                    <a:pt x="280257" y="62902"/>
                    <a:pt x="279917" y="61760"/>
                    <a:pt x="279855" y="61050"/>
                  </a:cubicBezTo>
                  <a:cubicBezTo>
                    <a:pt x="277942" y="43120"/>
                    <a:pt x="263283" y="24788"/>
                    <a:pt x="229921" y="10746"/>
                  </a:cubicBezTo>
                  <a:cubicBezTo>
                    <a:pt x="221346" y="7132"/>
                    <a:pt x="203869" y="1"/>
                    <a:pt x="187695" y="1"/>
                  </a:cubicBezTo>
                  <a:close/>
                </a:path>
              </a:pathLst>
            </a:custGeom>
            <a:solidFill>
              <a:schemeClr val="accent3"/>
            </a:solidFill>
            <a:ln>
              <a:noFill/>
            </a:ln>
          </p:spPr>
          <p:txBody>
            <a:bodyPr spcFirstLastPara="1" wrap="square" lIns="91425" tIns="91425" rIns="91425" bIns="91425" anchor="ctr" anchorCtr="0">
              <a:noAutofit/>
            </a:bodyPr>
            <a:lstStyle/>
            <a:p>
              <a:pPr algn="l" rtl="0">
                <a:buClr>
                  <a:srgbClr val="000000"/>
                </a:buClr>
                <a:buFont typeface="Arial"/>
                <a:buNone/>
              </a:pPr>
              <a:endParaRPr sz="1867" kern="0">
                <a:solidFill>
                  <a:srgbClr val="000000"/>
                </a:solidFill>
                <a:cs typeface="Arial"/>
                <a:sym typeface="Arial"/>
              </a:endParaRPr>
            </a:p>
          </p:txBody>
        </p:sp>
        <p:sp>
          <p:nvSpPr>
            <p:cNvPr id="31" name="Google Shape;31;p3"/>
            <p:cNvSpPr/>
            <p:nvPr/>
          </p:nvSpPr>
          <p:spPr>
            <a:xfrm>
              <a:off x="343825" y="1071750"/>
              <a:ext cx="7013375" cy="1604950"/>
            </a:xfrm>
            <a:custGeom>
              <a:avLst/>
              <a:gdLst/>
              <a:ahLst/>
              <a:cxnLst/>
              <a:rect l="l" t="t" r="r" b="b"/>
              <a:pathLst>
                <a:path w="280535" h="64198" extrusionOk="0">
                  <a:moveTo>
                    <a:pt x="0" y="0"/>
                  </a:moveTo>
                  <a:cubicBezTo>
                    <a:pt x="309" y="1296"/>
                    <a:pt x="617" y="2438"/>
                    <a:pt x="710" y="3179"/>
                  </a:cubicBezTo>
                  <a:cubicBezTo>
                    <a:pt x="2592" y="21109"/>
                    <a:pt x="17252" y="39410"/>
                    <a:pt x="50644" y="53453"/>
                  </a:cubicBezTo>
                  <a:cubicBezTo>
                    <a:pt x="59219" y="57066"/>
                    <a:pt x="76696" y="64198"/>
                    <a:pt x="92846" y="64198"/>
                  </a:cubicBezTo>
                  <a:cubicBezTo>
                    <a:pt x="94075" y="64198"/>
                    <a:pt x="95296" y="64156"/>
                    <a:pt x="96505" y="64069"/>
                  </a:cubicBezTo>
                  <a:cubicBezTo>
                    <a:pt x="109498" y="63174"/>
                    <a:pt x="111874" y="58946"/>
                    <a:pt x="115115" y="55212"/>
                  </a:cubicBezTo>
                  <a:cubicBezTo>
                    <a:pt x="119158" y="50521"/>
                    <a:pt x="124960" y="45614"/>
                    <a:pt x="138539" y="43361"/>
                  </a:cubicBezTo>
                  <a:cubicBezTo>
                    <a:pt x="146494" y="42032"/>
                    <a:pt x="155748" y="41671"/>
                    <a:pt x="165124" y="41671"/>
                  </a:cubicBezTo>
                  <a:cubicBezTo>
                    <a:pt x="174700" y="41671"/>
                    <a:pt x="184403" y="42048"/>
                    <a:pt x="192979" y="42157"/>
                  </a:cubicBezTo>
                  <a:cubicBezTo>
                    <a:pt x="194914" y="42180"/>
                    <a:pt x="196844" y="42191"/>
                    <a:pt x="198767" y="42191"/>
                  </a:cubicBezTo>
                  <a:cubicBezTo>
                    <a:pt x="231126" y="42191"/>
                    <a:pt x="261454" y="38952"/>
                    <a:pt x="280534" y="30707"/>
                  </a:cubicBezTo>
                  <a:lnTo>
                    <a:pt x="280534" y="0"/>
                  </a:lnTo>
                  <a:close/>
                </a:path>
              </a:pathLst>
            </a:custGeom>
            <a:solidFill>
              <a:schemeClr val="accent3"/>
            </a:solidFill>
            <a:ln>
              <a:noFill/>
            </a:ln>
          </p:spPr>
          <p:txBody>
            <a:bodyPr spcFirstLastPara="1" wrap="square" lIns="91425" tIns="91425" rIns="91425" bIns="91425" anchor="ctr" anchorCtr="0">
              <a:noAutofit/>
            </a:bodyPr>
            <a:lstStyle/>
            <a:p>
              <a:pPr algn="l" rtl="0">
                <a:buClr>
                  <a:srgbClr val="000000"/>
                </a:buClr>
                <a:buFont typeface="Arial"/>
                <a:buNone/>
              </a:pPr>
              <a:endParaRPr sz="1867" kern="0">
                <a:solidFill>
                  <a:srgbClr val="000000"/>
                </a:solidFill>
                <a:cs typeface="Arial"/>
                <a:sym typeface="Arial"/>
              </a:endParaRPr>
            </a:p>
          </p:txBody>
        </p:sp>
      </p:grpSp>
      <p:sp>
        <p:nvSpPr>
          <p:cNvPr id="32" name="Google Shape;32;p3"/>
          <p:cNvSpPr txBox="1">
            <a:spLocks noGrp="1"/>
          </p:cNvSpPr>
          <p:nvPr>
            <p:ph type="title"/>
          </p:nvPr>
        </p:nvSpPr>
        <p:spPr>
          <a:xfrm>
            <a:off x="3058384" y="3415933"/>
            <a:ext cx="6075200" cy="851200"/>
          </a:xfrm>
          <a:prstGeom prst="rect">
            <a:avLst/>
          </a:prstGeom>
        </p:spPr>
        <p:txBody>
          <a:bodyPr spcFirstLastPara="1" wrap="square" lIns="91425" tIns="91425" rIns="91425" bIns="91425" anchor="ctr" anchorCtr="0">
            <a:noAutofit/>
          </a:bodyPr>
          <a:lstStyle>
            <a:lvl1pPr lvl="0" algn="ctr">
              <a:spcBef>
                <a:spcPts val="0"/>
              </a:spcBef>
              <a:spcAft>
                <a:spcPts val="0"/>
              </a:spcAft>
              <a:buSzPts val="2800"/>
              <a:buNone/>
              <a:defRPr sz="8000"/>
            </a:lvl1pPr>
            <a:lvl2pPr lvl="1" algn="ctr">
              <a:spcBef>
                <a:spcPts val="0"/>
              </a:spcBef>
              <a:spcAft>
                <a:spcPts val="0"/>
              </a:spcAft>
              <a:buSzPts val="3600"/>
              <a:buNone/>
              <a:defRPr sz="4800"/>
            </a:lvl2pPr>
            <a:lvl3pPr lvl="2" algn="ctr">
              <a:spcBef>
                <a:spcPts val="0"/>
              </a:spcBef>
              <a:spcAft>
                <a:spcPts val="0"/>
              </a:spcAft>
              <a:buSzPts val="3600"/>
              <a:buNone/>
              <a:defRPr sz="4800"/>
            </a:lvl3pPr>
            <a:lvl4pPr lvl="3" algn="ctr">
              <a:spcBef>
                <a:spcPts val="0"/>
              </a:spcBef>
              <a:spcAft>
                <a:spcPts val="0"/>
              </a:spcAft>
              <a:buSzPts val="3600"/>
              <a:buNone/>
              <a:defRPr sz="4800"/>
            </a:lvl4pPr>
            <a:lvl5pPr lvl="4" algn="ctr">
              <a:spcBef>
                <a:spcPts val="0"/>
              </a:spcBef>
              <a:spcAft>
                <a:spcPts val="0"/>
              </a:spcAft>
              <a:buSzPts val="3600"/>
              <a:buNone/>
              <a:defRPr sz="4800"/>
            </a:lvl5pPr>
            <a:lvl6pPr lvl="5" algn="ctr">
              <a:spcBef>
                <a:spcPts val="0"/>
              </a:spcBef>
              <a:spcAft>
                <a:spcPts val="0"/>
              </a:spcAft>
              <a:buSzPts val="3600"/>
              <a:buNone/>
              <a:defRPr sz="4800"/>
            </a:lvl6pPr>
            <a:lvl7pPr lvl="6" algn="ctr">
              <a:spcBef>
                <a:spcPts val="0"/>
              </a:spcBef>
              <a:spcAft>
                <a:spcPts val="0"/>
              </a:spcAft>
              <a:buSzPts val="3600"/>
              <a:buNone/>
              <a:defRPr sz="4800"/>
            </a:lvl7pPr>
            <a:lvl8pPr lvl="7" algn="ctr">
              <a:spcBef>
                <a:spcPts val="0"/>
              </a:spcBef>
              <a:spcAft>
                <a:spcPts val="0"/>
              </a:spcAft>
              <a:buSzPts val="3600"/>
              <a:buNone/>
              <a:defRPr sz="4800"/>
            </a:lvl8pPr>
            <a:lvl9pPr lvl="8" algn="ctr">
              <a:spcBef>
                <a:spcPts val="0"/>
              </a:spcBef>
              <a:spcAft>
                <a:spcPts val="0"/>
              </a:spcAft>
              <a:buSzPts val="3600"/>
              <a:buNone/>
              <a:defRPr sz="4800"/>
            </a:lvl9pPr>
          </a:lstStyle>
          <a:p>
            <a:endParaRPr/>
          </a:p>
        </p:txBody>
      </p:sp>
      <p:sp>
        <p:nvSpPr>
          <p:cNvPr id="33" name="Google Shape;33;p3"/>
          <p:cNvSpPr txBox="1">
            <a:spLocks noGrp="1"/>
          </p:cNvSpPr>
          <p:nvPr>
            <p:ph type="sldNum" idx="12"/>
          </p:nvPr>
        </p:nvSpPr>
        <p:spPr>
          <a:xfrm>
            <a:off x="11296611" y="6217623"/>
            <a:ext cx="731600" cy="5248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n">
                <a:solidFill>
                  <a:srgbClr val="595959"/>
                </a:solidFill>
              </a:rPr>
              <a:pPr/>
              <a:t>‹#›</a:t>
            </a:fld>
            <a:endParaRPr>
              <a:solidFill>
                <a:srgbClr val="595959"/>
              </a:solidFill>
            </a:endParaRPr>
          </a:p>
        </p:txBody>
      </p:sp>
      <p:sp>
        <p:nvSpPr>
          <p:cNvPr id="34" name="Google Shape;34;p3"/>
          <p:cNvSpPr txBox="1">
            <a:spLocks noGrp="1"/>
          </p:cNvSpPr>
          <p:nvPr>
            <p:ph type="subTitle" idx="1"/>
          </p:nvPr>
        </p:nvSpPr>
        <p:spPr>
          <a:xfrm>
            <a:off x="3058384" y="4470267"/>
            <a:ext cx="6075200" cy="74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Font typeface="Poppins"/>
              <a:buNone/>
              <a:defRPr sz="1867">
                <a:latin typeface="Poppins"/>
                <a:ea typeface="Poppins"/>
                <a:cs typeface="Poppins"/>
                <a:sym typeface="Poppins"/>
              </a:defRPr>
            </a:lvl1pPr>
            <a:lvl2pPr lvl="1" algn="ctr" rtl="0">
              <a:lnSpc>
                <a:spcPct val="100000"/>
              </a:lnSpc>
              <a:spcBef>
                <a:spcPts val="2133"/>
              </a:spcBef>
              <a:spcAft>
                <a:spcPts val="0"/>
              </a:spcAft>
              <a:buSzPts val="1800"/>
              <a:buFont typeface="Poppins"/>
              <a:buNone/>
              <a:defRPr sz="2400">
                <a:latin typeface="Poppins"/>
                <a:ea typeface="Poppins"/>
                <a:cs typeface="Poppins"/>
                <a:sym typeface="Poppins"/>
              </a:defRPr>
            </a:lvl2pPr>
            <a:lvl3pPr lvl="2" algn="ctr" rtl="0">
              <a:lnSpc>
                <a:spcPct val="100000"/>
              </a:lnSpc>
              <a:spcBef>
                <a:spcPts val="0"/>
              </a:spcBef>
              <a:spcAft>
                <a:spcPts val="0"/>
              </a:spcAft>
              <a:buSzPts val="1800"/>
              <a:buFont typeface="Poppins"/>
              <a:buNone/>
              <a:defRPr sz="2400">
                <a:latin typeface="Poppins"/>
                <a:ea typeface="Poppins"/>
                <a:cs typeface="Poppins"/>
                <a:sym typeface="Poppins"/>
              </a:defRPr>
            </a:lvl3pPr>
            <a:lvl4pPr lvl="3" algn="ctr" rtl="0">
              <a:lnSpc>
                <a:spcPct val="100000"/>
              </a:lnSpc>
              <a:spcBef>
                <a:spcPts val="0"/>
              </a:spcBef>
              <a:spcAft>
                <a:spcPts val="0"/>
              </a:spcAft>
              <a:buSzPts val="1800"/>
              <a:buFont typeface="Poppins"/>
              <a:buNone/>
              <a:defRPr sz="2400">
                <a:latin typeface="Poppins"/>
                <a:ea typeface="Poppins"/>
                <a:cs typeface="Poppins"/>
                <a:sym typeface="Poppins"/>
              </a:defRPr>
            </a:lvl4pPr>
            <a:lvl5pPr lvl="4" algn="ctr" rtl="0">
              <a:lnSpc>
                <a:spcPct val="100000"/>
              </a:lnSpc>
              <a:spcBef>
                <a:spcPts val="0"/>
              </a:spcBef>
              <a:spcAft>
                <a:spcPts val="0"/>
              </a:spcAft>
              <a:buSzPts val="1800"/>
              <a:buFont typeface="Poppins"/>
              <a:buNone/>
              <a:defRPr sz="2400">
                <a:latin typeface="Poppins"/>
                <a:ea typeface="Poppins"/>
                <a:cs typeface="Poppins"/>
                <a:sym typeface="Poppins"/>
              </a:defRPr>
            </a:lvl5pPr>
            <a:lvl6pPr lvl="5" algn="ctr" rtl="0">
              <a:lnSpc>
                <a:spcPct val="100000"/>
              </a:lnSpc>
              <a:spcBef>
                <a:spcPts val="0"/>
              </a:spcBef>
              <a:spcAft>
                <a:spcPts val="0"/>
              </a:spcAft>
              <a:buSzPts val="1800"/>
              <a:buFont typeface="Poppins"/>
              <a:buNone/>
              <a:defRPr sz="2400">
                <a:latin typeface="Poppins"/>
                <a:ea typeface="Poppins"/>
                <a:cs typeface="Poppins"/>
                <a:sym typeface="Poppins"/>
              </a:defRPr>
            </a:lvl6pPr>
            <a:lvl7pPr lvl="6" algn="ctr" rtl="0">
              <a:lnSpc>
                <a:spcPct val="100000"/>
              </a:lnSpc>
              <a:spcBef>
                <a:spcPts val="0"/>
              </a:spcBef>
              <a:spcAft>
                <a:spcPts val="0"/>
              </a:spcAft>
              <a:buSzPts val="1800"/>
              <a:buFont typeface="Poppins"/>
              <a:buNone/>
              <a:defRPr sz="2400">
                <a:latin typeface="Poppins"/>
                <a:ea typeface="Poppins"/>
                <a:cs typeface="Poppins"/>
                <a:sym typeface="Poppins"/>
              </a:defRPr>
            </a:lvl7pPr>
            <a:lvl8pPr lvl="7" algn="ctr" rtl="0">
              <a:lnSpc>
                <a:spcPct val="100000"/>
              </a:lnSpc>
              <a:spcBef>
                <a:spcPts val="0"/>
              </a:spcBef>
              <a:spcAft>
                <a:spcPts val="0"/>
              </a:spcAft>
              <a:buSzPts val="1800"/>
              <a:buFont typeface="Poppins"/>
              <a:buNone/>
              <a:defRPr sz="2400">
                <a:latin typeface="Poppins"/>
                <a:ea typeface="Poppins"/>
                <a:cs typeface="Poppins"/>
                <a:sym typeface="Poppins"/>
              </a:defRPr>
            </a:lvl8pPr>
            <a:lvl9pPr lvl="8" algn="ctr" rtl="0">
              <a:lnSpc>
                <a:spcPct val="100000"/>
              </a:lnSpc>
              <a:spcBef>
                <a:spcPts val="0"/>
              </a:spcBef>
              <a:spcAft>
                <a:spcPts val="0"/>
              </a:spcAft>
              <a:buSzPts val="1800"/>
              <a:buFont typeface="Poppins"/>
              <a:buNone/>
              <a:defRPr sz="2400">
                <a:latin typeface="Poppins"/>
                <a:ea typeface="Poppins"/>
                <a:cs typeface="Poppins"/>
                <a:sym typeface="Poppins"/>
              </a:defRPr>
            </a:lvl9pPr>
          </a:lstStyle>
          <a:p>
            <a:endParaRPr/>
          </a:p>
        </p:txBody>
      </p:sp>
      <p:sp>
        <p:nvSpPr>
          <p:cNvPr id="35" name="Google Shape;35;p3"/>
          <p:cNvSpPr txBox="1">
            <a:spLocks noGrp="1"/>
          </p:cNvSpPr>
          <p:nvPr>
            <p:ph type="title" idx="2" hasCustomPrompt="1"/>
          </p:nvPr>
        </p:nvSpPr>
        <p:spPr>
          <a:xfrm>
            <a:off x="5196217" y="1898316"/>
            <a:ext cx="1799600" cy="13044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lt1"/>
              </a:buClr>
              <a:buSzPts val="12000"/>
              <a:buNone/>
              <a:defRPr sz="8000">
                <a:solidFill>
                  <a:schemeClr val="lt1"/>
                </a:solidFill>
              </a:defRPr>
            </a:lvl1pPr>
            <a:lvl2pPr lvl="1" algn="ctr" rtl="0">
              <a:spcBef>
                <a:spcPts val="0"/>
              </a:spcBef>
              <a:spcAft>
                <a:spcPts val="0"/>
              </a:spcAft>
              <a:buSzPts val="12000"/>
              <a:buNone/>
              <a:defRPr sz="16000"/>
            </a:lvl2pPr>
            <a:lvl3pPr lvl="2" algn="ctr" rtl="0">
              <a:spcBef>
                <a:spcPts val="0"/>
              </a:spcBef>
              <a:spcAft>
                <a:spcPts val="0"/>
              </a:spcAft>
              <a:buSzPts val="12000"/>
              <a:buNone/>
              <a:defRPr sz="16000"/>
            </a:lvl3pPr>
            <a:lvl4pPr lvl="3" algn="ctr" rtl="0">
              <a:spcBef>
                <a:spcPts val="0"/>
              </a:spcBef>
              <a:spcAft>
                <a:spcPts val="0"/>
              </a:spcAft>
              <a:buSzPts val="12000"/>
              <a:buNone/>
              <a:defRPr sz="16000"/>
            </a:lvl4pPr>
            <a:lvl5pPr lvl="4" algn="ctr" rtl="0">
              <a:spcBef>
                <a:spcPts val="0"/>
              </a:spcBef>
              <a:spcAft>
                <a:spcPts val="0"/>
              </a:spcAft>
              <a:buSzPts val="12000"/>
              <a:buNone/>
              <a:defRPr sz="16000"/>
            </a:lvl5pPr>
            <a:lvl6pPr lvl="5" algn="ctr" rtl="0">
              <a:spcBef>
                <a:spcPts val="0"/>
              </a:spcBef>
              <a:spcAft>
                <a:spcPts val="0"/>
              </a:spcAft>
              <a:buSzPts val="12000"/>
              <a:buNone/>
              <a:defRPr sz="16000"/>
            </a:lvl6pPr>
            <a:lvl7pPr lvl="6" algn="ctr" rtl="0">
              <a:spcBef>
                <a:spcPts val="0"/>
              </a:spcBef>
              <a:spcAft>
                <a:spcPts val="0"/>
              </a:spcAft>
              <a:buSzPts val="12000"/>
              <a:buNone/>
              <a:defRPr sz="16000"/>
            </a:lvl7pPr>
            <a:lvl8pPr lvl="7" algn="ctr" rtl="0">
              <a:spcBef>
                <a:spcPts val="0"/>
              </a:spcBef>
              <a:spcAft>
                <a:spcPts val="0"/>
              </a:spcAft>
              <a:buSzPts val="12000"/>
              <a:buNone/>
              <a:defRPr sz="16000"/>
            </a:lvl8pPr>
            <a:lvl9pPr lvl="8" algn="ctr" rtl="0">
              <a:spcBef>
                <a:spcPts val="0"/>
              </a:spcBef>
              <a:spcAft>
                <a:spcPts val="0"/>
              </a:spcAft>
              <a:buSzPts val="12000"/>
              <a:buNone/>
              <a:defRPr sz="16000"/>
            </a:lvl9pPr>
          </a:lstStyle>
          <a:p>
            <a:r>
              <a:t>xx%</a:t>
            </a:r>
          </a:p>
        </p:txBody>
      </p:sp>
    </p:spTree>
    <p:extLst>
      <p:ext uri="{BB962C8B-B14F-4D97-AF65-F5344CB8AC3E}">
        <p14:creationId xmlns:p14="http://schemas.microsoft.com/office/powerpoint/2010/main" val="379823624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Title and body" type="tx">
  <p:cSld name="Title and body">
    <p:spTree>
      <p:nvGrpSpPr>
        <p:cNvPr id="1" name="Shape 36"/>
        <p:cNvGrpSpPr/>
        <p:nvPr/>
      </p:nvGrpSpPr>
      <p:grpSpPr>
        <a:xfrm>
          <a:off x="0" y="0"/>
          <a:ext cx="0" cy="0"/>
          <a:chOff x="0" y="0"/>
          <a:chExt cx="0" cy="0"/>
        </a:xfrm>
      </p:grpSpPr>
      <p:grpSp>
        <p:nvGrpSpPr>
          <p:cNvPr id="37" name="Google Shape;37;p4"/>
          <p:cNvGrpSpPr/>
          <p:nvPr/>
        </p:nvGrpSpPr>
        <p:grpSpPr>
          <a:xfrm flipH="1">
            <a:off x="-1009789" y="-117336"/>
            <a:ext cx="14211572" cy="7092685"/>
            <a:chOff x="238125" y="1071750"/>
            <a:chExt cx="7119075" cy="3552975"/>
          </a:xfrm>
        </p:grpSpPr>
        <p:sp>
          <p:nvSpPr>
            <p:cNvPr id="38" name="Google Shape;38;p4"/>
            <p:cNvSpPr/>
            <p:nvPr/>
          </p:nvSpPr>
          <p:spPr>
            <a:xfrm>
              <a:off x="238125" y="3019750"/>
              <a:ext cx="7014150" cy="1604975"/>
            </a:xfrm>
            <a:custGeom>
              <a:avLst/>
              <a:gdLst/>
              <a:ahLst/>
              <a:cxnLst/>
              <a:rect l="l" t="t" r="r" b="b"/>
              <a:pathLst>
                <a:path w="280566" h="64199" extrusionOk="0">
                  <a:moveTo>
                    <a:pt x="187695" y="1"/>
                  </a:moveTo>
                  <a:cubicBezTo>
                    <a:pt x="186464" y="1"/>
                    <a:pt x="185241" y="42"/>
                    <a:pt x="184029" y="129"/>
                  </a:cubicBezTo>
                  <a:cubicBezTo>
                    <a:pt x="171036" y="1055"/>
                    <a:pt x="168660" y="5252"/>
                    <a:pt x="165420" y="8987"/>
                  </a:cubicBezTo>
                  <a:cubicBezTo>
                    <a:pt x="161377" y="13678"/>
                    <a:pt x="155575" y="18585"/>
                    <a:pt x="141995" y="20868"/>
                  </a:cubicBezTo>
                  <a:cubicBezTo>
                    <a:pt x="134139" y="22183"/>
                    <a:pt x="125003" y="22543"/>
                    <a:pt x="115732" y="22543"/>
                  </a:cubicBezTo>
                  <a:cubicBezTo>
                    <a:pt x="106065" y="22543"/>
                    <a:pt x="96250" y="22151"/>
                    <a:pt x="87586" y="22041"/>
                  </a:cubicBezTo>
                  <a:cubicBezTo>
                    <a:pt x="85649" y="22019"/>
                    <a:pt x="83718" y="22007"/>
                    <a:pt x="81794" y="22007"/>
                  </a:cubicBezTo>
                  <a:cubicBezTo>
                    <a:pt x="49412" y="22007"/>
                    <a:pt x="19110" y="25247"/>
                    <a:pt x="0" y="33491"/>
                  </a:cubicBezTo>
                  <a:lnTo>
                    <a:pt x="0" y="64198"/>
                  </a:lnTo>
                  <a:lnTo>
                    <a:pt x="280565" y="64198"/>
                  </a:lnTo>
                  <a:cubicBezTo>
                    <a:pt x="280257" y="62902"/>
                    <a:pt x="279917" y="61760"/>
                    <a:pt x="279855" y="61050"/>
                  </a:cubicBezTo>
                  <a:cubicBezTo>
                    <a:pt x="277942" y="43120"/>
                    <a:pt x="263283" y="24788"/>
                    <a:pt x="229921" y="10746"/>
                  </a:cubicBezTo>
                  <a:cubicBezTo>
                    <a:pt x="221346" y="7132"/>
                    <a:pt x="203869" y="1"/>
                    <a:pt x="187695" y="1"/>
                  </a:cubicBezTo>
                  <a:close/>
                </a:path>
              </a:pathLst>
            </a:custGeom>
            <a:solidFill>
              <a:schemeClr val="accent3"/>
            </a:solidFill>
            <a:ln>
              <a:noFill/>
            </a:ln>
          </p:spPr>
          <p:txBody>
            <a:bodyPr spcFirstLastPara="1" wrap="square" lIns="91425" tIns="91425" rIns="91425" bIns="91425" anchor="ctr" anchorCtr="0">
              <a:noAutofit/>
            </a:bodyPr>
            <a:lstStyle/>
            <a:p>
              <a:pPr algn="l" rtl="0">
                <a:buClr>
                  <a:srgbClr val="000000"/>
                </a:buClr>
                <a:buFont typeface="Arial"/>
                <a:buNone/>
              </a:pPr>
              <a:endParaRPr sz="1867" kern="0">
                <a:solidFill>
                  <a:srgbClr val="000000"/>
                </a:solidFill>
                <a:cs typeface="Arial"/>
                <a:sym typeface="Arial"/>
              </a:endParaRPr>
            </a:p>
          </p:txBody>
        </p:sp>
        <p:sp>
          <p:nvSpPr>
            <p:cNvPr id="39" name="Google Shape;39;p4"/>
            <p:cNvSpPr/>
            <p:nvPr/>
          </p:nvSpPr>
          <p:spPr>
            <a:xfrm>
              <a:off x="343825" y="1071750"/>
              <a:ext cx="7013375" cy="1604950"/>
            </a:xfrm>
            <a:custGeom>
              <a:avLst/>
              <a:gdLst/>
              <a:ahLst/>
              <a:cxnLst/>
              <a:rect l="l" t="t" r="r" b="b"/>
              <a:pathLst>
                <a:path w="280535" h="64198" extrusionOk="0">
                  <a:moveTo>
                    <a:pt x="0" y="0"/>
                  </a:moveTo>
                  <a:cubicBezTo>
                    <a:pt x="309" y="1296"/>
                    <a:pt x="617" y="2438"/>
                    <a:pt x="710" y="3179"/>
                  </a:cubicBezTo>
                  <a:cubicBezTo>
                    <a:pt x="2592" y="21109"/>
                    <a:pt x="17252" y="39410"/>
                    <a:pt x="50644" y="53453"/>
                  </a:cubicBezTo>
                  <a:cubicBezTo>
                    <a:pt x="59219" y="57066"/>
                    <a:pt x="76696" y="64198"/>
                    <a:pt x="92846" y="64198"/>
                  </a:cubicBezTo>
                  <a:cubicBezTo>
                    <a:pt x="94075" y="64198"/>
                    <a:pt x="95296" y="64156"/>
                    <a:pt x="96505" y="64069"/>
                  </a:cubicBezTo>
                  <a:cubicBezTo>
                    <a:pt x="109498" y="63174"/>
                    <a:pt x="111874" y="58946"/>
                    <a:pt x="115115" y="55212"/>
                  </a:cubicBezTo>
                  <a:cubicBezTo>
                    <a:pt x="119158" y="50521"/>
                    <a:pt x="124960" y="45614"/>
                    <a:pt x="138539" y="43361"/>
                  </a:cubicBezTo>
                  <a:cubicBezTo>
                    <a:pt x="146494" y="42032"/>
                    <a:pt x="155748" y="41671"/>
                    <a:pt x="165124" y="41671"/>
                  </a:cubicBezTo>
                  <a:cubicBezTo>
                    <a:pt x="174700" y="41671"/>
                    <a:pt x="184403" y="42048"/>
                    <a:pt x="192979" y="42157"/>
                  </a:cubicBezTo>
                  <a:cubicBezTo>
                    <a:pt x="194914" y="42180"/>
                    <a:pt x="196844" y="42191"/>
                    <a:pt x="198767" y="42191"/>
                  </a:cubicBezTo>
                  <a:cubicBezTo>
                    <a:pt x="231126" y="42191"/>
                    <a:pt x="261454" y="38952"/>
                    <a:pt x="280534" y="30707"/>
                  </a:cubicBezTo>
                  <a:lnTo>
                    <a:pt x="280534" y="0"/>
                  </a:lnTo>
                  <a:close/>
                </a:path>
              </a:pathLst>
            </a:custGeom>
            <a:solidFill>
              <a:schemeClr val="accent3"/>
            </a:solidFill>
            <a:ln>
              <a:noFill/>
            </a:ln>
          </p:spPr>
          <p:txBody>
            <a:bodyPr spcFirstLastPara="1" wrap="square" lIns="91425" tIns="91425" rIns="91425" bIns="91425" anchor="ctr" anchorCtr="0">
              <a:noAutofit/>
            </a:bodyPr>
            <a:lstStyle/>
            <a:p>
              <a:pPr algn="l" rtl="0">
                <a:buClr>
                  <a:srgbClr val="000000"/>
                </a:buClr>
                <a:buFont typeface="Arial"/>
                <a:buNone/>
              </a:pPr>
              <a:endParaRPr sz="1867" kern="0">
                <a:solidFill>
                  <a:srgbClr val="000000"/>
                </a:solidFill>
                <a:cs typeface="Arial"/>
                <a:sym typeface="Arial"/>
              </a:endParaRPr>
            </a:p>
          </p:txBody>
        </p:sp>
      </p:grpSp>
      <p:sp>
        <p:nvSpPr>
          <p:cNvPr id="40" name="Google Shape;40;p4"/>
          <p:cNvSpPr txBox="1">
            <a:spLocks noGrp="1"/>
          </p:cNvSpPr>
          <p:nvPr>
            <p:ph type="title"/>
          </p:nvPr>
        </p:nvSpPr>
        <p:spPr>
          <a:xfrm>
            <a:off x="950967" y="719333"/>
            <a:ext cx="10290000" cy="763600"/>
          </a:xfrm>
          <a:prstGeom prst="rect">
            <a:avLst/>
          </a:prstGeom>
        </p:spPr>
        <p:txBody>
          <a:bodyPr spcFirstLastPara="1" wrap="square" lIns="91425" tIns="91425" rIns="91425" bIns="91425" anchor="t" anchorCtr="0">
            <a:noAutofit/>
          </a:bodyPr>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41" name="Google Shape;41;p4"/>
          <p:cNvSpPr txBox="1">
            <a:spLocks noGrp="1"/>
          </p:cNvSpPr>
          <p:nvPr>
            <p:ph type="body" idx="1"/>
          </p:nvPr>
        </p:nvSpPr>
        <p:spPr>
          <a:xfrm>
            <a:off x="950967" y="1482933"/>
            <a:ext cx="10290000" cy="4655600"/>
          </a:xfrm>
          <a:prstGeom prst="rect">
            <a:avLst/>
          </a:prstGeom>
        </p:spPr>
        <p:txBody>
          <a:bodyPr spcFirstLastPara="1" wrap="square" lIns="91425" tIns="91425" rIns="91425" bIns="91425" anchor="t" anchorCtr="0">
            <a:noAutofit/>
          </a:bodyPr>
          <a:lstStyle>
            <a:lvl1pPr marL="609585" lvl="0" indent="-406390">
              <a:spcBef>
                <a:spcPts val="0"/>
              </a:spcBef>
              <a:spcAft>
                <a:spcPts val="0"/>
              </a:spcAft>
              <a:buClr>
                <a:schemeClr val="accent1"/>
              </a:buClr>
              <a:buSzPts val="1200"/>
              <a:buAutoNum type="arabicPeriod"/>
              <a:defRPr sz="1600">
                <a:latin typeface="Arial"/>
                <a:ea typeface="Arial"/>
                <a:cs typeface="Arial"/>
                <a:sym typeface="Arial"/>
              </a:defRPr>
            </a:lvl1pPr>
            <a:lvl2pPr marL="1219170" lvl="1" indent="-406390">
              <a:spcBef>
                <a:spcPts val="0"/>
              </a:spcBef>
              <a:spcAft>
                <a:spcPts val="0"/>
              </a:spcAft>
              <a:buClr>
                <a:schemeClr val="accent1"/>
              </a:buClr>
              <a:buSzPts val="1200"/>
              <a:buFont typeface="Roboto Condensed Light"/>
              <a:buAutoNum type="alphaLcPeriod"/>
              <a:defRPr/>
            </a:lvl2pPr>
            <a:lvl3pPr marL="1828754" lvl="2" indent="-406390">
              <a:spcBef>
                <a:spcPts val="2133"/>
              </a:spcBef>
              <a:spcAft>
                <a:spcPts val="0"/>
              </a:spcAft>
              <a:buClr>
                <a:srgbClr val="434343"/>
              </a:buClr>
              <a:buSzPts val="1200"/>
              <a:buFont typeface="Roboto Condensed Light"/>
              <a:buAutoNum type="romanLcPeriod"/>
              <a:defRPr/>
            </a:lvl3pPr>
            <a:lvl4pPr marL="2438339" lvl="3" indent="-406390">
              <a:spcBef>
                <a:spcPts val="2133"/>
              </a:spcBef>
              <a:spcAft>
                <a:spcPts val="0"/>
              </a:spcAft>
              <a:buClr>
                <a:srgbClr val="434343"/>
              </a:buClr>
              <a:buSzPts val="1200"/>
              <a:buFont typeface="Roboto Condensed Light"/>
              <a:buAutoNum type="arabicPeriod"/>
              <a:defRPr/>
            </a:lvl4pPr>
            <a:lvl5pPr marL="3047924" lvl="4" indent="-406390">
              <a:spcBef>
                <a:spcPts val="2133"/>
              </a:spcBef>
              <a:spcAft>
                <a:spcPts val="0"/>
              </a:spcAft>
              <a:buClr>
                <a:srgbClr val="434343"/>
              </a:buClr>
              <a:buSzPts val="1200"/>
              <a:buFont typeface="Roboto Condensed Light"/>
              <a:buAutoNum type="alphaLcPeriod"/>
              <a:defRPr/>
            </a:lvl5pPr>
            <a:lvl6pPr marL="3657509" lvl="5" indent="-406390">
              <a:spcBef>
                <a:spcPts val="2133"/>
              </a:spcBef>
              <a:spcAft>
                <a:spcPts val="0"/>
              </a:spcAft>
              <a:buClr>
                <a:srgbClr val="434343"/>
              </a:buClr>
              <a:buSzPts val="1200"/>
              <a:buFont typeface="Roboto Condensed Light"/>
              <a:buAutoNum type="romanLcPeriod"/>
              <a:defRPr/>
            </a:lvl6pPr>
            <a:lvl7pPr marL="4267093" lvl="6" indent="-406390">
              <a:spcBef>
                <a:spcPts val="2133"/>
              </a:spcBef>
              <a:spcAft>
                <a:spcPts val="0"/>
              </a:spcAft>
              <a:buClr>
                <a:srgbClr val="434343"/>
              </a:buClr>
              <a:buSzPts val="1200"/>
              <a:buFont typeface="Roboto Condensed Light"/>
              <a:buAutoNum type="arabicPeriod"/>
              <a:defRPr/>
            </a:lvl7pPr>
            <a:lvl8pPr marL="4876678" lvl="7" indent="-406390">
              <a:spcBef>
                <a:spcPts val="2133"/>
              </a:spcBef>
              <a:spcAft>
                <a:spcPts val="0"/>
              </a:spcAft>
              <a:buClr>
                <a:srgbClr val="434343"/>
              </a:buClr>
              <a:buSzPts val="1200"/>
              <a:buFont typeface="Roboto Condensed Light"/>
              <a:buAutoNum type="alphaLcPeriod"/>
              <a:defRPr/>
            </a:lvl8pPr>
            <a:lvl9pPr marL="5486263" lvl="8" indent="-406390">
              <a:spcBef>
                <a:spcPts val="2133"/>
              </a:spcBef>
              <a:spcAft>
                <a:spcPts val="2133"/>
              </a:spcAft>
              <a:buClr>
                <a:srgbClr val="434343"/>
              </a:buClr>
              <a:buSzPts val="1200"/>
              <a:buFont typeface="Roboto Condensed Light"/>
              <a:buAutoNum type="romanLcPeriod"/>
              <a:defRPr/>
            </a:lvl9pPr>
          </a:lstStyle>
          <a:p>
            <a:endParaRPr/>
          </a:p>
        </p:txBody>
      </p:sp>
      <p:sp>
        <p:nvSpPr>
          <p:cNvPr id="42" name="Google Shape;42;p4"/>
          <p:cNvSpPr txBox="1">
            <a:spLocks noGrp="1"/>
          </p:cNvSpPr>
          <p:nvPr>
            <p:ph type="sldNum" idx="12"/>
          </p:nvPr>
        </p:nvSpPr>
        <p:spPr>
          <a:xfrm>
            <a:off x="11296611" y="6217623"/>
            <a:ext cx="731600" cy="5248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n">
                <a:solidFill>
                  <a:srgbClr val="595959"/>
                </a:solidFill>
              </a:rPr>
              <a:pPr/>
              <a:t>‹#›</a:t>
            </a:fld>
            <a:endParaRPr>
              <a:solidFill>
                <a:srgbClr val="595959"/>
              </a:solidFill>
            </a:endParaRPr>
          </a:p>
        </p:txBody>
      </p:sp>
    </p:spTree>
    <p:extLst>
      <p:ext uri="{BB962C8B-B14F-4D97-AF65-F5344CB8AC3E}">
        <p14:creationId xmlns:p14="http://schemas.microsoft.com/office/powerpoint/2010/main" val="226427204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Title and two columns" type="twoColTx">
  <p:cSld name="Title and two columns">
    <p:spTree>
      <p:nvGrpSpPr>
        <p:cNvPr id="1" name="Shape 43"/>
        <p:cNvGrpSpPr/>
        <p:nvPr/>
      </p:nvGrpSpPr>
      <p:grpSpPr>
        <a:xfrm>
          <a:off x="0" y="0"/>
          <a:ext cx="0" cy="0"/>
          <a:chOff x="0" y="0"/>
          <a:chExt cx="0" cy="0"/>
        </a:xfrm>
      </p:grpSpPr>
      <p:grpSp>
        <p:nvGrpSpPr>
          <p:cNvPr id="44" name="Google Shape;44;p5"/>
          <p:cNvGrpSpPr/>
          <p:nvPr/>
        </p:nvGrpSpPr>
        <p:grpSpPr>
          <a:xfrm flipH="1">
            <a:off x="-1009789" y="-117336"/>
            <a:ext cx="14211572" cy="7092685"/>
            <a:chOff x="238125" y="1071750"/>
            <a:chExt cx="7119075" cy="3552975"/>
          </a:xfrm>
        </p:grpSpPr>
        <p:sp>
          <p:nvSpPr>
            <p:cNvPr id="45" name="Google Shape;45;p5"/>
            <p:cNvSpPr/>
            <p:nvPr/>
          </p:nvSpPr>
          <p:spPr>
            <a:xfrm>
              <a:off x="238125" y="3019750"/>
              <a:ext cx="7014150" cy="1604975"/>
            </a:xfrm>
            <a:custGeom>
              <a:avLst/>
              <a:gdLst/>
              <a:ahLst/>
              <a:cxnLst/>
              <a:rect l="l" t="t" r="r" b="b"/>
              <a:pathLst>
                <a:path w="280566" h="64199" extrusionOk="0">
                  <a:moveTo>
                    <a:pt x="187695" y="1"/>
                  </a:moveTo>
                  <a:cubicBezTo>
                    <a:pt x="186464" y="1"/>
                    <a:pt x="185241" y="42"/>
                    <a:pt x="184029" y="129"/>
                  </a:cubicBezTo>
                  <a:cubicBezTo>
                    <a:pt x="171036" y="1055"/>
                    <a:pt x="168660" y="5252"/>
                    <a:pt x="165420" y="8987"/>
                  </a:cubicBezTo>
                  <a:cubicBezTo>
                    <a:pt x="161377" y="13678"/>
                    <a:pt x="155575" y="18585"/>
                    <a:pt x="141995" y="20868"/>
                  </a:cubicBezTo>
                  <a:cubicBezTo>
                    <a:pt x="134139" y="22183"/>
                    <a:pt x="125003" y="22543"/>
                    <a:pt x="115732" y="22543"/>
                  </a:cubicBezTo>
                  <a:cubicBezTo>
                    <a:pt x="106065" y="22543"/>
                    <a:pt x="96250" y="22151"/>
                    <a:pt x="87586" y="22041"/>
                  </a:cubicBezTo>
                  <a:cubicBezTo>
                    <a:pt x="85649" y="22019"/>
                    <a:pt x="83718" y="22007"/>
                    <a:pt x="81794" y="22007"/>
                  </a:cubicBezTo>
                  <a:cubicBezTo>
                    <a:pt x="49412" y="22007"/>
                    <a:pt x="19110" y="25247"/>
                    <a:pt x="0" y="33491"/>
                  </a:cubicBezTo>
                  <a:lnTo>
                    <a:pt x="0" y="64198"/>
                  </a:lnTo>
                  <a:lnTo>
                    <a:pt x="280565" y="64198"/>
                  </a:lnTo>
                  <a:cubicBezTo>
                    <a:pt x="280257" y="62902"/>
                    <a:pt x="279917" y="61760"/>
                    <a:pt x="279855" y="61050"/>
                  </a:cubicBezTo>
                  <a:cubicBezTo>
                    <a:pt x="277942" y="43120"/>
                    <a:pt x="263283" y="24788"/>
                    <a:pt x="229921" y="10746"/>
                  </a:cubicBezTo>
                  <a:cubicBezTo>
                    <a:pt x="221346" y="7132"/>
                    <a:pt x="203869" y="1"/>
                    <a:pt x="187695" y="1"/>
                  </a:cubicBezTo>
                  <a:close/>
                </a:path>
              </a:pathLst>
            </a:custGeom>
            <a:solidFill>
              <a:schemeClr val="accent3"/>
            </a:solidFill>
            <a:ln>
              <a:noFill/>
            </a:ln>
          </p:spPr>
          <p:txBody>
            <a:bodyPr spcFirstLastPara="1" wrap="square" lIns="91425" tIns="91425" rIns="91425" bIns="91425" anchor="ctr" anchorCtr="0">
              <a:noAutofit/>
            </a:bodyPr>
            <a:lstStyle/>
            <a:p>
              <a:pPr algn="l" rtl="0">
                <a:buClr>
                  <a:srgbClr val="000000"/>
                </a:buClr>
                <a:buFont typeface="Arial"/>
                <a:buNone/>
              </a:pPr>
              <a:endParaRPr sz="1867" kern="0">
                <a:solidFill>
                  <a:srgbClr val="000000"/>
                </a:solidFill>
                <a:cs typeface="Arial"/>
                <a:sym typeface="Arial"/>
              </a:endParaRPr>
            </a:p>
          </p:txBody>
        </p:sp>
        <p:sp>
          <p:nvSpPr>
            <p:cNvPr id="46" name="Google Shape;46;p5"/>
            <p:cNvSpPr/>
            <p:nvPr/>
          </p:nvSpPr>
          <p:spPr>
            <a:xfrm>
              <a:off x="343825" y="1071750"/>
              <a:ext cx="7013375" cy="1604950"/>
            </a:xfrm>
            <a:custGeom>
              <a:avLst/>
              <a:gdLst/>
              <a:ahLst/>
              <a:cxnLst/>
              <a:rect l="l" t="t" r="r" b="b"/>
              <a:pathLst>
                <a:path w="280535" h="64198" extrusionOk="0">
                  <a:moveTo>
                    <a:pt x="0" y="0"/>
                  </a:moveTo>
                  <a:cubicBezTo>
                    <a:pt x="309" y="1296"/>
                    <a:pt x="617" y="2438"/>
                    <a:pt x="710" y="3179"/>
                  </a:cubicBezTo>
                  <a:cubicBezTo>
                    <a:pt x="2592" y="21109"/>
                    <a:pt x="17252" y="39410"/>
                    <a:pt x="50644" y="53453"/>
                  </a:cubicBezTo>
                  <a:cubicBezTo>
                    <a:pt x="59219" y="57066"/>
                    <a:pt x="76696" y="64198"/>
                    <a:pt x="92846" y="64198"/>
                  </a:cubicBezTo>
                  <a:cubicBezTo>
                    <a:pt x="94075" y="64198"/>
                    <a:pt x="95296" y="64156"/>
                    <a:pt x="96505" y="64069"/>
                  </a:cubicBezTo>
                  <a:cubicBezTo>
                    <a:pt x="109498" y="63174"/>
                    <a:pt x="111874" y="58946"/>
                    <a:pt x="115115" y="55212"/>
                  </a:cubicBezTo>
                  <a:cubicBezTo>
                    <a:pt x="119158" y="50521"/>
                    <a:pt x="124960" y="45614"/>
                    <a:pt x="138539" y="43361"/>
                  </a:cubicBezTo>
                  <a:cubicBezTo>
                    <a:pt x="146494" y="42032"/>
                    <a:pt x="155748" y="41671"/>
                    <a:pt x="165124" y="41671"/>
                  </a:cubicBezTo>
                  <a:cubicBezTo>
                    <a:pt x="174700" y="41671"/>
                    <a:pt x="184403" y="42048"/>
                    <a:pt x="192979" y="42157"/>
                  </a:cubicBezTo>
                  <a:cubicBezTo>
                    <a:pt x="194914" y="42180"/>
                    <a:pt x="196844" y="42191"/>
                    <a:pt x="198767" y="42191"/>
                  </a:cubicBezTo>
                  <a:cubicBezTo>
                    <a:pt x="231126" y="42191"/>
                    <a:pt x="261454" y="38952"/>
                    <a:pt x="280534" y="30707"/>
                  </a:cubicBezTo>
                  <a:lnTo>
                    <a:pt x="280534" y="0"/>
                  </a:lnTo>
                  <a:close/>
                </a:path>
              </a:pathLst>
            </a:custGeom>
            <a:solidFill>
              <a:schemeClr val="accent3"/>
            </a:solidFill>
            <a:ln>
              <a:noFill/>
            </a:ln>
          </p:spPr>
          <p:txBody>
            <a:bodyPr spcFirstLastPara="1" wrap="square" lIns="91425" tIns="91425" rIns="91425" bIns="91425" anchor="ctr" anchorCtr="0">
              <a:noAutofit/>
            </a:bodyPr>
            <a:lstStyle/>
            <a:p>
              <a:pPr algn="l" rtl="0">
                <a:buClr>
                  <a:srgbClr val="000000"/>
                </a:buClr>
                <a:buFont typeface="Arial"/>
                <a:buNone/>
              </a:pPr>
              <a:endParaRPr sz="1867" kern="0">
                <a:solidFill>
                  <a:srgbClr val="000000"/>
                </a:solidFill>
                <a:cs typeface="Arial"/>
                <a:sym typeface="Arial"/>
              </a:endParaRPr>
            </a:p>
          </p:txBody>
        </p:sp>
      </p:grpSp>
      <p:sp>
        <p:nvSpPr>
          <p:cNvPr id="47" name="Google Shape;47;p5"/>
          <p:cNvSpPr txBox="1">
            <a:spLocks noGrp="1"/>
          </p:cNvSpPr>
          <p:nvPr>
            <p:ph type="title"/>
          </p:nvPr>
        </p:nvSpPr>
        <p:spPr>
          <a:xfrm>
            <a:off x="950967" y="719333"/>
            <a:ext cx="10290000" cy="763600"/>
          </a:xfrm>
          <a:prstGeom prst="rect">
            <a:avLst/>
          </a:prstGeom>
        </p:spPr>
        <p:txBody>
          <a:bodyPr spcFirstLastPara="1" wrap="square" lIns="91425" tIns="91425" rIns="91425" bIns="91425" anchor="t" anchorCtr="0">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48" name="Google Shape;48;p5"/>
          <p:cNvSpPr txBox="1">
            <a:spLocks noGrp="1"/>
          </p:cNvSpPr>
          <p:nvPr>
            <p:ph type="body" idx="1"/>
          </p:nvPr>
        </p:nvSpPr>
        <p:spPr>
          <a:xfrm>
            <a:off x="951100" y="1583467"/>
            <a:ext cx="4830400" cy="4555200"/>
          </a:xfrm>
          <a:prstGeom prst="rect">
            <a:avLst/>
          </a:prstGeom>
        </p:spPr>
        <p:txBody>
          <a:bodyPr spcFirstLastPara="1" wrap="square" lIns="91425" tIns="91425" rIns="91425" bIns="91425" anchor="t" anchorCtr="0">
            <a:noAutofit/>
          </a:bodyPr>
          <a:lstStyle>
            <a:lvl1pPr marL="609585" lvl="0" indent="-423323">
              <a:spcBef>
                <a:spcPts val="0"/>
              </a:spcBef>
              <a:spcAft>
                <a:spcPts val="0"/>
              </a:spcAft>
              <a:buSzPts val="1400"/>
              <a:buChar char="●"/>
              <a:defRPr sz="1867"/>
            </a:lvl1pPr>
            <a:lvl2pPr marL="1219170" lvl="1" indent="-406390">
              <a:spcBef>
                <a:spcPts val="2133"/>
              </a:spcBef>
              <a:spcAft>
                <a:spcPts val="0"/>
              </a:spcAft>
              <a:buSzPts val="1200"/>
              <a:buChar char="○"/>
              <a:defRPr sz="1600"/>
            </a:lvl2pPr>
            <a:lvl3pPr marL="1828754" lvl="2" indent="-406390">
              <a:spcBef>
                <a:spcPts val="2133"/>
              </a:spcBef>
              <a:spcAft>
                <a:spcPts val="0"/>
              </a:spcAft>
              <a:buSzPts val="1200"/>
              <a:buChar char="■"/>
              <a:defRPr sz="1600"/>
            </a:lvl3pPr>
            <a:lvl4pPr marL="2438339" lvl="3" indent="-406390">
              <a:spcBef>
                <a:spcPts val="2133"/>
              </a:spcBef>
              <a:spcAft>
                <a:spcPts val="0"/>
              </a:spcAft>
              <a:buSzPts val="1200"/>
              <a:buChar char="●"/>
              <a:defRPr sz="1600"/>
            </a:lvl4pPr>
            <a:lvl5pPr marL="3047924" lvl="4" indent="-406390">
              <a:spcBef>
                <a:spcPts val="2133"/>
              </a:spcBef>
              <a:spcAft>
                <a:spcPts val="0"/>
              </a:spcAft>
              <a:buSzPts val="1200"/>
              <a:buChar char="○"/>
              <a:defRPr sz="1600"/>
            </a:lvl5pPr>
            <a:lvl6pPr marL="3657509" lvl="5" indent="-406390">
              <a:spcBef>
                <a:spcPts val="2133"/>
              </a:spcBef>
              <a:spcAft>
                <a:spcPts val="0"/>
              </a:spcAft>
              <a:buSzPts val="1200"/>
              <a:buChar char="■"/>
              <a:defRPr sz="1600"/>
            </a:lvl6pPr>
            <a:lvl7pPr marL="4267093" lvl="6" indent="-406390">
              <a:spcBef>
                <a:spcPts val="2133"/>
              </a:spcBef>
              <a:spcAft>
                <a:spcPts val="0"/>
              </a:spcAft>
              <a:buSzPts val="1200"/>
              <a:buChar char="●"/>
              <a:defRPr sz="1600"/>
            </a:lvl7pPr>
            <a:lvl8pPr marL="4876678" lvl="7" indent="-406390">
              <a:spcBef>
                <a:spcPts val="2133"/>
              </a:spcBef>
              <a:spcAft>
                <a:spcPts val="0"/>
              </a:spcAft>
              <a:buSzPts val="1200"/>
              <a:buChar char="○"/>
              <a:defRPr sz="1600"/>
            </a:lvl8pPr>
            <a:lvl9pPr marL="5486263" lvl="8" indent="-406390">
              <a:spcBef>
                <a:spcPts val="2133"/>
              </a:spcBef>
              <a:spcAft>
                <a:spcPts val="2133"/>
              </a:spcAft>
              <a:buSzPts val="1200"/>
              <a:buChar char="■"/>
              <a:defRPr sz="1600"/>
            </a:lvl9pPr>
          </a:lstStyle>
          <a:p>
            <a:endParaRPr/>
          </a:p>
        </p:txBody>
      </p:sp>
      <p:sp>
        <p:nvSpPr>
          <p:cNvPr id="49" name="Google Shape;49;p5"/>
          <p:cNvSpPr txBox="1">
            <a:spLocks noGrp="1"/>
          </p:cNvSpPr>
          <p:nvPr>
            <p:ph type="body" idx="2"/>
          </p:nvPr>
        </p:nvSpPr>
        <p:spPr>
          <a:xfrm>
            <a:off x="6410513" y="1583467"/>
            <a:ext cx="4830400" cy="4555200"/>
          </a:xfrm>
          <a:prstGeom prst="rect">
            <a:avLst/>
          </a:prstGeom>
        </p:spPr>
        <p:txBody>
          <a:bodyPr spcFirstLastPara="1" wrap="square" lIns="91425" tIns="91425" rIns="91425" bIns="91425" anchor="t" anchorCtr="0">
            <a:noAutofit/>
          </a:bodyPr>
          <a:lstStyle>
            <a:lvl1pPr marL="609585" lvl="0" indent="-423323">
              <a:spcBef>
                <a:spcPts val="0"/>
              </a:spcBef>
              <a:spcAft>
                <a:spcPts val="0"/>
              </a:spcAft>
              <a:buSzPts val="1400"/>
              <a:buChar char="●"/>
              <a:defRPr sz="1867"/>
            </a:lvl1pPr>
            <a:lvl2pPr marL="1219170" lvl="1" indent="-406390">
              <a:spcBef>
                <a:spcPts val="2133"/>
              </a:spcBef>
              <a:spcAft>
                <a:spcPts val="0"/>
              </a:spcAft>
              <a:buSzPts val="1200"/>
              <a:buChar char="○"/>
              <a:defRPr sz="1600"/>
            </a:lvl2pPr>
            <a:lvl3pPr marL="1828754" lvl="2" indent="-406390">
              <a:spcBef>
                <a:spcPts val="2133"/>
              </a:spcBef>
              <a:spcAft>
                <a:spcPts val="0"/>
              </a:spcAft>
              <a:buSzPts val="1200"/>
              <a:buChar char="■"/>
              <a:defRPr sz="1600"/>
            </a:lvl3pPr>
            <a:lvl4pPr marL="2438339" lvl="3" indent="-406390">
              <a:spcBef>
                <a:spcPts val="2133"/>
              </a:spcBef>
              <a:spcAft>
                <a:spcPts val="0"/>
              </a:spcAft>
              <a:buSzPts val="1200"/>
              <a:buChar char="●"/>
              <a:defRPr sz="1600"/>
            </a:lvl4pPr>
            <a:lvl5pPr marL="3047924" lvl="4" indent="-406390">
              <a:spcBef>
                <a:spcPts val="2133"/>
              </a:spcBef>
              <a:spcAft>
                <a:spcPts val="0"/>
              </a:spcAft>
              <a:buSzPts val="1200"/>
              <a:buChar char="○"/>
              <a:defRPr sz="1600"/>
            </a:lvl5pPr>
            <a:lvl6pPr marL="3657509" lvl="5" indent="-406390">
              <a:spcBef>
                <a:spcPts val="2133"/>
              </a:spcBef>
              <a:spcAft>
                <a:spcPts val="0"/>
              </a:spcAft>
              <a:buSzPts val="1200"/>
              <a:buChar char="■"/>
              <a:defRPr sz="1600"/>
            </a:lvl6pPr>
            <a:lvl7pPr marL="4267093" lvl="6" indent="-406390">
              <a:spcBef>
                <a:spcPts val="2133"/>
              </a:spcBef>
              <a:spcAft>
                <a:spcPts val="0"/>
              </a:spcAft>
              <a:buSzPts val="1200"/>
              <a:buChar char="●"/>
              <a:defRPr sz="1600"/>
            </a:lvl7pPr>
            <a:lvl8pPr marL="4876678" lvl="7" indent="-406390">
              <a:spcBef>
                <a:spcPts val="2133"/>
              </a:spcBef>
              <a:spcAft>
                <a:spcPts val="0"/>
              </a:spcAft>
              <a:buSzPts val="1200"/>
              <a:buChar char="○"/>
              <a:defRPr sz="1600"/>
            </a:lvl8pPr>
            <a:lvl9pPr marL="5486263" lvl="8" indent="-406390">
              <a:spcBef>
                <a:spcPts val="2133"/>
              </a:spcBef>
              <a:spcAft>
                <a:spcPts val="2133"/>
              </a:spcAft>
              <a:buSzPts val="1200"/>
              <a:buChar char="■"/>
              <a:defRPr sz="1600"/>
            </a:lvl9pPr>
          </a:lstStyle>
          <a:p>
            <a:endParaRPr/>
          </a:p>
        </p:txBody>
      </p:sp>
      <p:sp>
        <p:nvSpPr>
          <p:cNvPr id="50" name="Google Shape;50;p5"/>
          <p:cNvSpPr txBox="1">
            <a:spLocks noGrp="1"/>
          </p:cNvSpPr>
          <p:nvPr>
            <p:ph type="sldNum" idx="12"/>
          </p:nvPr>
        </p:nvSpPr>
        <p:spPr>
          <a:xfrm>
            <a:off x="11296611" y="6217623"/>
            <a:ext cx="731600" cy="5248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n">
                <a:solidFill>
                  <a:srgbClr val="595959"/>
                </a:solidFill>
              </a:rPr>
              <a:pPr/>
              <a:t>‹#›</a:t>
            </a:fld>
            <a:endParaRPr>
              <a:solidFill>
                <a:srgbClr val="595959"/>
              </a:solidFill>
            </a:endParaRPr>
          </a:p>
        </p:txBody>
      </p:sp>
    </p:spTree>
    <p:extLst>
      <p:ext uri="{BB962C8B-B14F-4D97-AF65-F5344CB8AC3E}">
        <p14:creationId xmlns:p14="http://schemas.microsoft.com/office/powerpoint/2010/main" val="46898740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Title only" type="titleOnly">
  <p:cSld name="Title only">
    <p:spTree>
      <p:nvGrpSpPr>
        <p:cNvPr id="1" name="Shape 51"/>
        <p:cNvGrpSpPr/>
        <p:nvPr/>
      </p:nvGrpSpPr>
      <p:grpSpPr>
        <a:xfrm>
          <a:off x="0" y="0"/>
          <a:ext cx="0" cy="0"/>
          <a:chOff x="0" y="0"/>
          <a:chExt cx="0" cy="0"/>
        </a:xfrm>
      </p:grpSpPr>
      <p:grpSp>
        <p:nvGrpSpPr>
          <p:cNvPr id="52" name="Google Shape;52;p6"/>
          <p:cNvGrpSpPr/>
          <p:nvPr/>
        </p:nvGrpSpPr>
        <p:grpSpPr>
          <a:xfrm>
            <a:off x="-1009789" y="-117336"/>
            <a:ext cx="14211572" cy="7092685"/>
            <a:chOff x="238125" y="1071750"/>
            <a:chExt cx="7119075" cy="3552975"/>
          </a:xfrm>
        </p:grpSpPr>
        <p:sp>
          <p:nvSpPr>
            <p:cNvPr id="53" name="Google Shape;53;p6"/>
            <p:cNvSpPr/>
            <p:nvPr/>
          </p:nvSpPr>
          <p:spPr>
            <a:xfrm>
              <a:off x="238125" y="3019750"/>
              <a:ext cx="7014150" cy="1604975"/>
            </a:xfrm>
            <a:custGeom>
              <a:avLst/>
              <a:gdLst/>
              <a:ahLst/>
              <a:cxnLst/>
              <a:rect l="l" t="t" r="r" b="b"/>
              <a:pathLst>
                <a:path w="280566" h="64199" extrusionOk="0">
                  <a:moveTo>
                    <a:pt x="187695" y="1"/>
                  </a:moveTo>
                  <a:cubicBezTo>
                    <a:pt x="186464" y="1"/>
                    <a:pt x="185241" y="42"/>
                    <a:pt x="184029" y="129"/>
                  </a:cubicBezTo>
                  <a:cubicBezTo>
                    <a:pt x="171036" y="1055"/>
                    <a:pt x="168660" y="5252"/>
                    <a:pt x="165420" y="8987"/>
                  </a:cubicBezTo>
                  <a:cubicBezTo>
                    <a:pt x="161377" y="13678"/>
                    <a:pt x="155575" y="18585"/>
                    <a:pt x="141995" y="20868"/>
                  </a:cubicBezTo>
                  <a:cubicBezTo>
                    <a:pt x="134139" y="22183"/>
                    <a:pt x="125003" y="22543"/>
                    <a:pt x="115732" y="22543"/>
                  </a:cubicBezTo>
                  <a:cubicBezTo>
                    <a:pt x="106065" y="22543"/>
                    <a:pt x="96250" y="22151"/>
                    <a:pt x="87586" y="22041"/>
                  </a:cubicBezTo>
                  <a:cubicBezTo>
                    <a:pt x="85649" y="22019"/>
                    <a:pt x="83718" y="22007"/>
                    <a:pt x="81794" y="22007"/>
                  </a:cubicBezTo>
                  <a:cubicBezTo>
                    <a:pt x="49412" y="22007"/>
                    <a:pt x="19110" y="25247"/>
                    <a:pt x="0" y="33491"/>
                  </a:cubicBezTo>
                  <a:lnTo>
                    <a:pt x="0" y="64198"/>
                  </a:lnTo>
                  <a:lnTo>
                    <a:pt x="280565" y="64198"/>
                  </a:lnTo>
                  <a:cubicBezTo>
                    <a:pt x="280257" y="62902"/>
                    <a:pt x="279917" y="61760"/>
                    <a:pt x="279855" y="61050"/>
                  </a:cubicBezTo>
                  <a:cubicBezTo>
                    <a:pt x="277942" y="43120"/>
                    <a:pt x="263283" y="24788"/>
                    <a:pt x="229921" y="10746"/>
                  </a:cubicBezTo>
                  <a:cubicBezTo>
                    <a:pt x="221346" y="7132"/>
                    <a:pt x="203869" y="1"/>
                    <a:pt x="187695" y="1"/>
                  </a:cubicBezTo>
                  <a:close/>
                </a:path>
              </a:pathLst>
            </a:custGeom>
            <a:solidFill>
              <a:schemeClr val="accent3"/>
            </a:solidFill>
            <a:ln>
              <a:noFill/>
            </a:ln>
          </p:spPr>
          <p:txBody>
            <a:bodyPr spcFirstLastPara="1" wrap="square" lIns="91425" tIns="91425" rIns="91425" bIns="91425" anchor="ctr" anchorCtr="0">
              <a:noAutofit/>
            </a:bodyPr>
            <a:lstStyle/>
            <a:p>
              <a:pPr algn="l" rtl="0">
                <a:buClr>
                  <a:srgbClr val="000000"/>
                </a:buClr>
                <a:buFont typeface="Arial"/>
                <a:buNone/>
              </a:pPr>
              <a:endParaRPr sz="1867" kern="0">
                <a:solidFill>
                  <a:srgbClr val="000000"/>
                </a:solidFill>
                <a:cs typeface="Arial"/>
                <a:sym typeface="Arial"/>
              </a:endParaRPr>
            </a:p>
          </p:txBody>
        </p:sp>
        <p:sp>
          <p:nvSpPr>
            <p:cNvPr id="54" name="Google Shape;54;p6"/>
            <p:cNvSpPr/>
            <p:nvPr/>
          </p:nvSpPr>
          <p:spPr>
            <a:xfrm>
              <a:off x="343825" y="1071750"/>
              <a:ext cx="7013375" cy="1604950"/>
            </a:xfrm>
            <a:custGeom>
              <a:avLst/>
              <a:gdLst/>
              <a:ahLst/>
              <a:cxnLst/>
              <a:rect l="l" t="t" r="r" b="b"/>
              <a:pathLst>
                <a:path w="280535" h="64198" extrusionOk="0">
                  <a:moveTo>
                    <a:pt x="0" y="0"/>
                  </a:moveTo>
                  <a:cubicBezTo>
                    <a:pt x="309" y="1296"/>
                    <a:pt x="617" y="2438"/>
                    <a:pt x="710" y="3179"/>
                  </a:cubicBezTo>
                  <a:cubicBezTo>
                    <a:pt x="2592" y="21109"/>
                    <a:pt x="17252" y="39410"/>
                    <a:pt x="50644" y="53453"/>
                  </a:cubicBezTo>
                  <a:cubicBezTo>
                    <a:pt x="59219" y="57066"/>
                    <a:pt x="76696" y="64198"/>
                    <a:pt x="92846" y="64198"/>
                  </a:cubicBezTo>
                  <a:cubicBezTo>
                    <a:pt x="94075" y="64198"/>
                    <a:pt x="95296" y="64156"/>
                    <a:pt x="96505" y="64069"/>
                  </a:cubicBezTo>
                  <a:cubicBezTo>
                    <a:pt x="109498" y="63174"/>
                    <a:pt x="111874" y="58946"/>
                    <a:pt x="115115" y="55212"/>
                  </a:cubicBezTo>
                  <a:cubicBezTo>
                    <a:pt x="119158" y="50521"/>
                    <a:pt x="124960" y="45614"/>
                    <a:pt x="138539" y="43361"/>
                  </a:cubicBezTo>
                  <a:cubicBezTo>
                    <a:pt x="146494" y="42032"/>
                    <a:pt x="155748" y="41671"/>
                    <a:pt x="165124" y="41671"/>
                  </a:cubicBezTo>
                  <a:cubicBezTo>
                    <a:pt x="174700" y="41671"/>
                    <a:pt x="184403" y="42048"/>
                    <a:pt x="192979" y="42157"/>
                  </a:cubicBezTo>
                  <a:cubicBezTo>
                    <a:pt x="194914" y="42180"/>
                    <a:pt x="196844" y="42191"/>
                    <a:pt x="198767" y="42191"/>
                  </a:cubicBezTo>
                  <a:cubicBezTo>
                    <a:pt x="231126" y="42191"/>
                    <a:pt x="261454" y="38952"/>
                    <a:pt x="280534" y="30707"/>
                  </a:cubicBezTo>
                  <a:lnTo>
                    <a:pt x="280534" y="0"/>
                  </a:lnTo>
                  <a:close/>
                </a:path>
              </a:pathLst>
            </a:custGeom>
            <a:solidFill>
              <a:schemeClr val="accent3"/>
            </a:solidFill>
            <a:ln>
              <a:noFill/>
            </a:ln>
          </p:spPr>
          <p:txBody>
            <a:bodyPr spcFirstLastPara="1" wrap="square" lIns="91425" tIns="91425" rIns="91425" bIns="91425" anchor="ctr" anchorCtr="0">
              <a:noAutofit/>
            </a:bodyPr>
            <a:lstStyle/>
            <a:p>
              <a:pPr algn="l" rtl="0">
                <a:buClr>
                  <a:srgbClr val="000000"/>
                </a:buClr>
                <a:buFont typeface="Arial"/>
                <a:buNone/>
              </a:pPr>
              <a:endParaRPr sz="1867" kern="0">
                <a:solidFill>
                  <a:srgbClr val="000000"/>
                </a:solidFill>
                <a:cs typeface="Arial"/>
                <a:sym typeface="Arial"/>
              </a:endParaRPr>
            </a:p>
          </p:txBody>
        </p:sp>
      </p:grpSp>
      <p:sp>
        <p:nvSpPr>
          <p:cNvPr id="55" name="Google Shape;55;p6"/>
          <p:cNvSpPr txBox="1">
            <a:spLocks noGrp="1"/>
          </p:cNvSpPr>
          <p:nvPr>
            <p:ph type="title"/>
          </p:nvPr>
        </p:nvSpPr>
        <p:spPr>
          <a:xfrm>
            <a:off x="950967" y="720000"/>
            <a:ext cx="10290000" cy="763600"/>
          </a:xfrm>
          <a:prstGeom prst="rect">
            <a:avLst/>
          </a:prstGeom>
        </p:spPr>
        <p:txBody>
          <a:bodyPr spcFirstLastPara="1" wrap="square" lIns="91425" tIns="91425" rIns="91425" bIns="91425" anchor="t" anchorCtr="0">
            <a:noAutofit/>
          </a:bodyPr>
          <a:lstStyle>
            <a:lvl1pPr lvl="0" algn="ctr">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56" name="Google Shape;56;p6"/>
          <p:cNvSpPr txBox="1">
            <a:spLocks noGrp="1"/>
          </p:cNvSpPr>
          <p:nvPr>
            <p:ph type="sldNum" idx="12"/>
          </p:nvPr>
        </p:nvSpPr>
        <p:spPr>
          <a:xfrm>
            <a:off x="11296611" y="6217623"/>
            <a:ext cx="731600" cy="5248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n">
                <a:solidFill>
                  <a:srgbClr val="595959"/>
                </a:solidFill>
              </a:rPr>
              <a:pPr/>
              <a:t>‹#›</a:t>
            </a:fld>
            <a:endParaRPr>
              <a:solidFill>
                <a:srgbClr val="595959"/>
              </a:solidFill>
            </a:endParaRPr>
          </a:p>
        </p:txBody>
      </p:sp>
    </p:spTree>
    <p:extLst>
      <p:ext uri="{BB962C8B-B14F-4D97-AF65-F5344CB8AC3E}">
        <p14:creationId xmlns:p14="http://schemas.microsoft.com/office/powerpoint/2010/main" val="236638572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One column text">
  <p:cSld name="One column text">
    <p:spTree>
      <p:nvGrpSpPr>
        <p:cNvPr id="1" name="Shape 57"/>
        <p:cNvGrpSpPr/>
        <p:nvPr/>
      </p:nvGrpSpPr>
      <p:grpSpPr>
        <a:xfrm>
          <a:off x="0" y="0"/>
          <a:ext cx="0" cy="0"/>
          <a:chOff x="0" y="0"/>
          <a:chExt cx="0" cy="0"/>
        </a:xfrm>
      </p:grpSpPr>
      <p:grpSp>
        <p:nvGrpSpPr>
          <p:cNvPr id="58" name="Google Shape;58;p7"/>
          <p:cNvGrpSpPr/>
          <p:nvPr/>
        </p:nvGrpSpPr>
        <p:grpSpPr>
          <a:xfrm rot="10800000" flipH="1">
            <a:off x="-1009789" y="-117336"/>
            <a:ext cx="14211572" cy="7092685"/>
            <a:chOff x="238125" y="1071750"/>
            <a:chExt cx="7119075" cy="3552975"/>
          </a:xfrm>
        </p:grpSpPr>
        <p:sp>
          <p:nvSpPr>
            <p:cNvPr id="59" name="Google Shape;59;p7"/>
            <p:cNvSpPr/>
            <p:nvPr/>
          </p:nvSpPr>
          <p:spPr>
            <a:xfrm>
              <a:off x="238125" y="3019750"/>
              <a:ext cx="7014150" cy="1604975"/>
            </a:xfrm>
            <a:custGeom>
              <a:avLst/>
              <a:gdLst/>
              <a:ahLst/>
              <a:cxnLst/>
              <a:rect l="l" t="t" r="r" b="b"/>
              <a:pathLst>
                <a:path w="280566" h="64199" extrusionOk="0">
                  <a:moveTo>
                    <a:pt x="187695" y="1"/>
                  </a:moveTo>
                  <a:cubicBezTo>
                    <a:pt x="186464" y="1"/>
                    <a:pt x="185241" y="42"/>
                    <a:pt x="184029" y="129"/>
                  </a:cubicBezTo>
                  <a:cubicBezTo>
                    <a:pt x="171036" y="1055"/>
                    <a:pt x="168660" y="5252"/>
                    <a:pt x="165420" y="8987"/>
                  </a:cubicBezTo>
                  <a:cubicBezTo>
                    <a:pt x="161377" y="13678"/>
                    <a:pt x="155575" y="18585"/>
                    <a:pt x="141995" y="20868"/>
                  </a:cubicBezTo>
                  <a:cubicBezTo>
                    <a:pt x="134139" y="22183"/>
                    <a:pt x="125003" y="22543"/>
                    <a:pt x="115732" y="22543"/>
                  </a:cubicBezTo>
                  <a:cubicBezTo>
                    <a:pt x="106065" y="22543"/>
                    <a:pt x="96250" y="22151"/>
                    <a:pt x="87586" y="22041"/>
                  </a:cubicBezTo>
                  <a:cubicBezTo>
                    <a:pt x="85649" y="22019"/>
                    <a:pt x="83718" y="22007"/>
                    <a:pt x="81794" y="22007"/>
                  </a:cubicBezTo>
                  <a:cubicBezTo>
                    <a:pt x="49412" y="22007"/>
                    <a:pt x="19110" y="25247"/>
                    <a:pt x="0" y="33491"/>
                  </a:cubicBezTo>
                  <a:lnTo>
                    <a:pt x="0" y="64198"/>
                  </a:lnTo>
                  <a:lnTo>
                    <a:pt x="280565" y="64198"/>
                  </a:lnTo>
                  <a:cubicBezTo>
                    <a:pt x="280257" y="62902"/>
                    <a:pt x="279917" y="61760"/>
                    <a:pt x="279855" y="61050"/>
                  </a:cubicBezTo>
                  <a:cubicBezTo>
                    <a:pt x="277942" y="43120"/>
                    <a:pt x="263283" y="24788"/>
                    <a:pt x="229921" y="10746"/>
                  </a:cubicBezTo>
                  <a:cubicBezTo>
                    <a:pt x="221346" y="7132"/>
                    <a:pt x="203869" y="1"/>
                    <a:pt x="187695" y="1"/>
                  </a:cubicBezTo>
                  <a:close/>
                </a:path>
              </a:pathLst>
            </a:custGeom>
            <a:solidFill>
              <a:schemeClr val="accent3"/>
            </a:solidFill>
            <a:ln>
              <a:noFill/>
            </a:ln>
          </p:spPr>
          <p:txBody>
            <a:bodyPr spcFirstLastPara="1" wrap="square" lIns="91425" tIns="91425" rIns="91425" bIns="91425" anchor="ctr" anchorCtr="0">
              <a:noAutofit/>
            </a:bodyPr>
            <a:lstStyle/>
            <a:p>
              <a:pPr algn="l" rtl="0">
                <a:buClr>
                  <a:srgbClr val="000000"/>
                </a:buClr>
                <a:buFont typeface="Arial"/>
                <a:buNone/>
              </a:pPr>
              <a:endParaRPr sz="1867" kern="0">
                <a:solidFill>
                  <a:srgbClr val="000000"/>
                </a:solidFill>
                <a:cs typeface="Arial"/>
                <a:sym typeface="Arial"/>
              </a:endParaRPr>
            </a:p>
          </p:txBody>
        </p:sp>
        <p:sp>
          <p:nvSpPr>
            <p:cNvPr id="60" name="Google Shape;60;p7"/>
            <p:cNvSpPr/>
            <p:nvPr/>
          </p:nvSpPr>
          <p:spPr>
            <a:xfrm>
              <a:off x="343825" y="1071750"/>
              <a:ext cx="7013375" cy="1604950"/>
            </a:xfrm>
            <a:custGeom>
              <a:avLst/>
              <a:gdLst/>
              <a:ahLst/>
              <a:cxnLst/>
              <a:rect l="l" t="t" r="r" b="b"/>
              <a:pathLst>
                <a:path w="280535" h="64198" extrusionOk="0">
                  <a:moveTo>
                    <a:pt x="0" y="0"/>
                  </a:moveTo>
                  <a:cubicBezTo>
                    <a:pt x="309" y="1296"/>
                    <a:pt x="617" y="2438"/>
                    <a:pt x="710" y="3179"/>
                  </a:cubicBezTo>
                  <a:cubicBezTo>
                    <a:pt x="2592" y="21109"/>
                    <a:pt x="17252" y="39410"/>
                    <a:pt x="50644" y="53453"/>
                  </a:cubicBezTo>
                  <a:cubicBezTo>
                    <a:pt x="59219" y="57066"/>
                    <a:pt x="76696" y="64198"/>
                    <a:pt x="92846" y="64198"/>
                  </a:cubicBezTo>
                  <a:cubicBezTo>
                    <a:pt x="94075" y="64198"/>
                    <a:pt x="95296" y="64156"/>
                    <a:pt x="96505" y="64069"/>
                  </a:cubicBezTo>
                  <a:cubicBezTo>
                    <a:pt x="109498" y="63174"/>
                    <a:pt x="111874" y="58946"/>
                    <a:pt x="115115" y="55212"/>
                  </a:cubicBezTo>
                  <a:cubicBezTo>
                    <a:pt x="119158" y="50521"/>
                    <a:pt x="124960" y="45614"/>
                    <a:pt x="138539" y="43361"/>
                  </a:cubicBezTo>
                  <a:cubicBezTo>
                    <a:pt x="146494" y="42032"/>
                    <a:pt x="155748" y="41671"/>
                    <a:pt x="165124" y="41671"/>
                  </a:cubicBezTo>
                  <a:cubicBezTo>
                    <a:pt x="174700" y="41671"/>
                    <a:pt x="184403" y="42048"/>
                    <a:pt x="192979" y="42157"/>
                  </a:cubicBezTo>
                  <a:cubicBezTo>
                    <a:pt x="194914" y="42180"/>
                    <a:pt x="196844" y="42191"/>
                    <a:pt x="198767" y="42191"/>
                  </a:cubicBezTo>
                  <a:cubicBezTo>
                    <a:pt x="231126" y="42191"/>
                    <a:pt x="261454" y="38952"/>
                    <a:pt x="280534" y="30707"/>
                  </a:cubicBezTo>
                  <a:lnTo>
                    <a:pt x="280534" y="0"/>
                  </a:lnTo>
                  <a:close/>
                </a:path>
              </a:pathLst>
            </a:custGeom>
            <a:solidFill>
              <a:schemeClr val="accent3"/>
            </a:solidFill>
            <a:ln>
              <a:noFill/>
            </a:ln>
          </p:spPr>
          <p:txBody>
            <a:bodyPr spcFirstLastPara="1" wrap="square" lIns="91425" tIns="91425" rIns="91425" bIns="91425" anchor="ctr" anchorCtr="0">
              <a:noAutofit/>
            </a:bodyPr>
            <a:lstStyle/>
            <a:p>
              <a:pPr algn="l" rtl="0">
                <a:buClr>
                  <a:srgbClr val="000000"/>
                </a:buClr>
                <a:buFont typeface="Arial"/>
                <a:buNone/>
              </a:pPr>
              <a:endParaRPr sz="1867" kern="0">
                <a:solidFill>
                  <a:srgbClr val="000000"/>
                </a:solidFill>
                <a:cs typeface="Arial"/>
                <a:sym typeface="Arial"/>
              </a:endParaRPr>
            </a:p>
          </p:txBody>
        </p:sp>
      </p:grpSp>
      <p:sp>
        <p:nvSpPr>
          <p:cNvPr id="61" name="Google Shape;61;p7"/>
          <p:cNvSpPr txBox="1">
            <a:spLocks noGrp="1"/>
          </p:cNvSpPr>
          <p:nvPr>
            <p:ph type="title"/>
          </p:nvPr>
        </p:nvSpPr>
        <p:spPr>
          <a:xfrm>
            <a:off x="6516051" y="2486117"/>
            <a:ext cx="4112400" cy="672000"/>
          </a:xfrm>
          <a:prstGeom prst="rect">
            <a:avLst/>
          </a:prstGeom>
        </p:spPr>
        <p:txBody>
          <a:bodyPr spcFirstLastPara="1" wrap="square" lIns="91425" tIns="91425" rIns="91425" bIns="91425" anchor="b" anchorCtr="0">
            <a:noAutofit/>
          </a:bodyPr>
          <a:lstStyle>
            <a:lvl1pPr lvl="0" algn="l">
              <a:spcBef>
                <a:spcPts val="0"/>
              </a:spcBef>
              <a:spcAft>
                <a:spcPts val="0"/>
              </a:spcAft>
              <a:buSzPts val="2400"/>
              <a:buNone/>
              <a:defRPr/>
            </a:lvl1pPr>
            <a:lvl2pPr lvl="1">
              <a:spcBef>
                <a:spcPts val="0"/>
              </a:spcBef>
              <a:spcAft>
                <a:spcPts val="0"/>
              </a:spcAft>
              <a:buSzPts val="2400"/>
              <a:buNone/>
              <a:defRPr sz="3200"/>
            </a:lvl2pPr>
            <a:lvl3pPr lvl="2">
              <a:spcBef>
                <a:spcPts val="0"/>
              </a:spcBef>
              <a:spcAft>
                <a:spcPts val="0"/>
              </a:spcAft>
              <a:buSzPts val="2400"/>
              <a:buNone/>
              <a:defRPr sz="3200"/>
            </a:lvl3pPr>
            <a:lvl4pPr lvl="3">
              <a:spcBef>
                <a:spcPts val="0"/>
              </a:spcBef>
              <a:spcAft>
                <a:spcPts val="0"/>
              </a:spcAft>
              <a:buSzPts val="2400"/>
              <a:buNone/>
              <a:defRPr sz="3200"/>
            </a:lvl4pPr>
            <a:lvl5pPr lvl="4">
              <a:spcBef>
                <a:spcPts val="0"/>
              </a:spcBef>
              <a:spcAft>
                <a:spcPts val="0"/>
              </a:spcAft>
              <a:buSzPts val="2400"/>
              <a:buNone/>
              <a:defRPr sz="3200"/>
            </a:lvl5pPr>
            <a:lvl6pPr lvl="5">
              <a:spcBef>
                <a:spcPts val="0"/>
              </a:spcBef>
              <a:spcAft>
                <a:spcPts val="0"/>
              </a:spcAft>
              <a:buSzPts val="2400"/>
              <a:buNone/>
              <a:defRPr sz="3200"/>
            </a:lvl6pPr>
            <a:lvl7pPr lvl="6">
              <a:spcBef>
                <a:spcPts val="0"/>
              </a:spcBef>
              <a:spcAft>
                <a:spcPts val="0"/>
              </a:spcAft>
              <a:buSzPts val="2400"/>
              <a:buNone/>
              <a:defRPr sz="3200"/>
            </a:lvl7pPr>
            <a:lvl8pPr lvl="7">
              <a:spcBef>
                <a:spcPts val="0"/>
              </a:spcBef>
              <a:spcAft>
                <a:spcPts val="0"/>
              </a:spcAft>
              <a:buSzPts val="2400"/>
              <a:buNone/>
              <a:defRPr sz="3200"/>
            </a:lvl8pPr>
            <a:lvl9pPr lvl="8">
              <a:spcBef>
                <a:spcPts val="0"/>
              </a:spcBef>
              <a:spcAft>
                <a:spcPts val="0"/>
              </a:spcAft>
              <a:buSzPts val="2400"/>
              <a:buNone/>
              <a:defRPr sz="3200"/>
            </a:lvl9pPr>
          </a:lstStyle>
          <a:p>
            <a:endParaRPr/>
          </a:p>
        </p:txBody>
      </p:sp>
      <p:sp>
        <p:nvSpPr>
          <p:cNvPr id="62" name="Google Shape;62;p7"/>
          <p:cNvSpPr txBox="1">
            <a:spLocks noGrp="1"/>
          </p:cNvSpPr>
          <p:nvPr>
            <p:ph type="body" idx="1"/>
          </p:nvPr>
        </p:nvSpPr>
        <p:spPr>
          <a:xfrm>
            <a:off x="6516051" y="2959943"/>
            <a:ext cx="4112400" cy="2034800"/>
          </a:xfrm>
          <a:prstGeom prst="rect">
            <a:avLst/>
          </a:prstGeom>
        </p:spPr>
        <p:txBody>
          <a:bodyPr spcFirstLastPara="1" wrap="square" lIns="91425" tIns="91425" rIns="91425" bIns="91425" anchor="t" anchorCtr="0">
            <a:noAutofit/>
          </a:bodyPr>
          <a:lstStyle>
            <a:lvl1pPr marL="609585" lvl="0" indent="-406390" rtl="0">
              <a:spcBef>
                <a:spcPts val="0"/>
              </a:spcBef>
              <a:spcAft>
                <a:spcPts val="0"/>
              </a:spcAft>
              <a:buSzPts val="1200"/>
              <a:buChar char="●"/>
              <a:defRPr sz="1867"/>
            </a:lvl1pPr>
            <a:lvl2pPr marL="1219170" lvl="1" indent="-406390" rtl="0">
              <a:spcBef>
                <a:spcPts val="2133"/>
              </a:spcBef>
              <a:spcAft>
                <a:spcPts val="0"/>
              </a:spcAft>
              <a:buSzPts val="1200"/>
              <a:buChar char="○"/>
              <a:defRPr sz="1600"/>
            </a:lvl2pPr>
            <a:lvl3pPr marL="1828754" lvl="2" indent="-406390" rtl="0">
              <a:spcBef>
                <a:spcPts val="2133"/>
              </a:spcBef>
              <a:spcAft>
                <a:spcPts val="0"/>
              </a:spcAft>
              <a:buSzPts val="1200"/>
              <a:buChar char="■"/>
              <a:defRPr sz="1600"/>
            </a:lvl3pPr>
            <a:lvl4pPr marL="2438339" lvl="3" indent="-406390" rtl="0">
              <a:spcBef>
                <a:spcPts val="2133"/>
              </a:spcBef>
              <a:spcAft>
                <a:spcPts val="0"/>
              </a:spcAft>
              <a:buSzPts val="1200"/>
              <a:buChar char="●"/>
              <a:defRPr sz="1600"/>
            </a:lvl4pPr>
            <a:lvl5pPr marL="3047924" lvl="4" indent="-406390" rtl="0">
              <a:spcBef>
                <a:spcPts val="2133"/>
              </a:spcBef>
              <a:spcAft>
                <a:spcPts val="0"/>
              </a:spcAft>
              <a:buSzPts val="1200"/>
              <a:buChar char="○"/>
              <a:defRPr sz="1600"/>
            </a:lvl5pPr>
            <a:lvl6pPr marL="3657509" lvl="5" indent="-406390" rtl="0">
              <a:spcBef>
                <a:spcPts val="2133"/>
              </a:spcBef>
              <a:spcAft>
                <a:spcPts val="0"/>
              </a:spcAft>
              <a:buSzPts val="1200"/>
              <a:buChar char="■"/>
              <a:defRPr sz="1600"/>
            </a:lvl6pPr>
            <a:lvl7pPr marL="4267093" lvl="6" indent="-406390" rtl="0">
              <a:spcBef>
                <a:spcPts val="2133"/>
              </a:spcBef>
              <a:spcAft>
                <a:spcPts val="0"/>
              </a:spcAft>
              <a:buSzPts val="1200"/>
              <a:buChar char="●"/>
              <a:defRPr sz="1600"/>
            </a:lvl7pPr>
            <a:lvl8pPr marL="4876678" lvl="7" indent="-406390" rtl="0">
              <a:spcBef>
                <a:spcPts val="2133"/>
              </a:spcBef>
              <a:spcAft>
                <a:spcPts val="0"/>
              </a:spcAft>
              <a:buSzPts val="1200"/>
              <a:buChar char="○"/>
              <a:defRPr sz="1600"/>
            </a:lvl8pPr>
            <a:lvl9pPr marL="5486263" lvl="8" indent="-406390" rtl="0">
              <a:spcBef>
                <a:spcPts val="2133"/>
              </a:spcBef>
              <a:spcAft>
                <a:spcPts val="2133"/>
              </a:spcAft>
              <a:buSzPts val="1200"/>
              <a:buChar char="■"/>
              <a:defRPr sz="1600"/>
            </a:lvl9pPr>
          </a:lstStyle>
          <a:p>
            <a:endParaRPr/>
          </a:p>
        </p:txBody>
      </p:sp>
      <p:sp>
        <p:nvSpPr>
          <p:cNvPr id="63" name="Google Shape;63;p7"/>
          <p:cNvSpPr txBox="1">
            <a:spLocks noGrp="1"/>
          </p:cNvSpPr>
          <p:nvPr>
            <p:ph type="sldNum" idx="12"/>
          </p:nvPr>
        </p:nvSpPr>
        <p:spPr>
          <a:xfrm>
            <a:off x="11296611" y="6217623"/>
            <a:ext cx="731600" cy="5248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n">
                <a:solidFill>
                  <a:srgbClr val="595959"/>
                </a:solidFill>
              </a:rPr>
              <a:pPr/>
              <a:t>‹#›</a:t>
            </a:fld>
            <a:endParaRPr>
              <a:solidFill>
                <a:srgbClr val="595959"/>
              </a:solidFill>
            </a:endParaRPr>
          </a:p>
        </p:txBody>
      </p:sp>
    </p:spTree>
    <p:extLst>
      <p:ext uri="{BB962C8B-B14F-4D97-AF65-F5344CB8AC3E}">
        <p14:creationId xmlns:p14="http://schemas.microsoft.com/office/powerpoint/2010/main" val="124208812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Main point">
  <p:cSld name="Main point">
    <p:spTree>
      <p:nvGrpSpPr>
        <p:cNvPr id="1" name="Shape 64"/>
        <p:cNvGrpSpPr/>
        <p:nvPr/>
      </p:nvGrpSpPr>
      <p:grpSpPr>
        <a:xfrm>
          <a:off x="0" y="0"/>
          <a:ext cx="0" cy="0"/>
          <a:chOff x="0" y="0"/>
          <a:chExt cx="0" cy="0"/>
        </a:xfrm>
      </p:grpSpPr>
      <p:grpSp>
        <p:nvGrpSpPr>
          <p:cNvPr id="65" name="Google Shape;65;p8"/>
          <p:cNvGrpSpPr/>
          <p:nvPr/>
        </p:nvGrpSpPr>
        <p:grpSpPr>
          <a:xfrm rot="10800000" flipH="1">
            <a:off x="-1009789" y="-117336"/>
            <a:ext cx="14211572" cy="7092685"/>
            <a:chOff x="238125" y="1071750"/>
            <a:chExt cx="7119075" cy="3552975"/>
          </a:xfrm>
        </p:grpSpPr>
        <p:sp>
          <p:nvSpPr>
            <p:cNvPr id="66" name="Google Shape;66;p8"/>
            <p:cNvSpPr/>
            <p:nvPr/>
          </p:nvSpPr>
          <p:spPr>
            <a:xfrm>
              <a:off x="238125" y="3019750"/>
              <a:ext cx="7014150" cy="1604975"/>
            </a:xfrm>
            <a:custGeom>
              <a:avLst/>
              <a:gdLst/>
              <a:ahLst/>
              <a:cxnLst/>
              <a:rect l="l" t="t" r="r" b="b"/>
              <a:pathLst>
                <a:path w="280566" h="64199" extrusionOk="0">
                  <a:moveTo>
                    <a:pt x="187695" y="1"/>
                  </a:moveTo>
                  <a:cubicBezTo>
                    <a:pt x="186464" y="1"/>
                    <a:pt x="185241" y="42"/>
                    <a:pt x="184029" y="129"/>
                  </a:cubicBezTo>
                  <a:cubicBezTo>
                    <a:pt x="171036" y="1055"/>
                    <a:pt x="168660" y="5252"/>
                    <a:pt x="165420" y="8987"/>
                  </a:cubicBezTo>
                  <a:cubicBezTo>
                    <a:pt x="161377" y="13678"/>
                    <a:pt x="155575" y="18585"/>
                    <a:pt x="141995" y="20868"/>
                  </a:cubicBezTo>
                  <a:cubicBezTo>
                    <a:pt x="134139" y="22183"/>
                    <a:pt x="125003" y="22543"/>
                    <a:pt x="115732" y="22543"/>
                  </a:cubicBezTo>
                  <a:cubicBezTo>
                    <a:pt x="106065" y="22543"/>
                    <a:pt x="96250" y="22151"/>
                    <a:pt x="87586" y="22041"/>
                  </a:cubicBezTo>
                  <a:cubicBezTo>
                    <a:pt x="85649" y="22019"/>
                    <a:pt x="83718" y="22007"/>
                    <a:pt x="81794" y="22007"/>
                  </a:cubicBezTo>
                  <a:cubicBezTo>
                    <a:pt x="49412" y="22007"/>
                    <a:pt x="19110" y="25247"/>
                    <a:pt x="0" y="33491"/>
                  </a:cubicBezTo>
                  <a:lnTo>
                    <a:pt x="0" y="64198"/>
                  </a:lnTo>
                  <a:lnTo>
                    <a:pt x="280565" y="64198"/>
                  </a:lnTo>
                  <a:cubicBezTo>
                    <a:pt x="280257" y="62902"/>
                    <a:pt x="279917" y="61760"/>
                    <a:pt x="279855" y="61050"/>
                  </a:cubicBezTo>
                  <a:cubicBezTo>
                    <a:pt x="277942" y="43120"/>
                    <a:pt x="263283" y="24788"/>
                    <a:pt x="229921" y="10746"/>
                  </a:cubicBezTo>
                  <a:cubicBezTo>
                    <a:pt x="221346" y="7132"/>
                    <a:pt x="203869" y="1"/>
                    <a:pt x="187695" y="1"/>
                  </a:cubicBezTo>
                  <a:close/>
                </a:path>
              </a:pathLst>
            </a:custGeom>
            <a:solidFill>
              <a:schemeClr val="accent3"/>
            </a:solidFill>
            <a:ln>
              <a:noFill/>
            </a:ln>
          </p:spPr>
          <p:txBody>
            <a:bodyPr spcFirstLastPara="1" wrap="square" lIns="91425" tIns="91425" rIns="91425" bIns="91425" anchor="ctr" anchorCtr="0">
              <a:noAutofit/>
            </a:bodyPr>
            <a:lstStyle/>
            <a:p>
              <a:pPr algn="l" rtl="0">
                <a:buClr>
                  <a:srgbClr val="000000"/>
                </a:buClr>
                <a:buFont typeface="Arial"/>
                <a:buNone/>
              </a:pPr>
              <a:endParaRPr sz="1867" kern="0">
                <a:solidFill>
                  <a:srgbClr val="000000"/>
                </a:solidFill>
                <a:cs typeface="Arial"/>
                <a:sym typeface="Arial"/>
              </a:endParaRPr>
            </a:p>
          </p:txBody>
        </p:sp>
        <p:sp>
          <p:nvSpPr>
            <p:cNvPr id="67" name="Google Shape;67;p8"/>
            <p:cNvSpPr/>
            <p:nvPr/>
          </p:nvSpPr>
          <p:spPr>
            <a:xfrm>
              <a:off x="343825" y="1071750"/>
              <a:ext cx="7013375" cy="1604950"/>
            </a:xfrm>
            <a:custGeom>
              <a:avLst/>
              <a:gdLst/>
              <a:ahLst/>
              <a:cxnLst/>
              <a:rect l="l" t="t" r="r" b="b"/>
              <a:pathLst>
                <a:path w="280535" h="64198" extrusionOk="0">
                  <a:moveTo>
                    <a:pt x="0" y="0"/>
                  </a:moveTo>
                  <a:cubicBezTo>
                    <a:pt x="309" y="1296"/>
                    <a:pt x="617" y="2438"/>
                    <a:pt x="710" y="3179"/>
                  </a:cubicBezTo>
                  <a:cubicBezTo>
                    <a:pt x="2592" y="21109"/>
                    <a:pt x="17252" y="39410"/>
                    <a:pt x="50644" y="53453"/>
                  </a:cubicBezTo>
                  <a:cubicBezTo>
                    <a:pt x="59219" y="57066"/>
                    <a:pt x="76696" y="64198"/>
                    <a:pt x="92846" y="64198"/>
                  </a:cubicBezTo>
                  <a:cubicBezTo>
                    <a:pt x="94075" y="64198"/>
                    <a:pt x="95296" y="64156"/>
                    <a:pt x="96505" y="64069"/>
                  </a:cubicBezTo>
                  <a:cubicBezTo>
                    <a:pt x="109498" y="63174"/>
                    <a:pt x="111874" y="58946"/>
                    <a:pt x="115115" y="55212"/>
                  </a:cubicBezTo>
                  <a:cubicBezTo>
                    <a:pt x="119158" y="50521"/>
                    <a:pt x="124960" y="45614"/>
                    <a:pt x="138539" y="43361"/>
                  </a:cubicBezTo>
                  <a:cubicBezTo>
                    <a:pt x="146494" y="42032"/>
                    <a:pt x="155748" y="41671"/>
                    <a:pt x="165124" y="41671"/>
                  </a:cubicBezTo>
                  <a:cubicBezTo>
                    <a:pt x="174700" y="41671"/>
                    <a:pt x="184403" y="42048"/>
                    <a:pt x="192979" y="42157"/>
                  </a:cubicBezTo>
                  <a:cubicBezTo>
                    <a:pt x="194914" y="42180"/>
                    <a:pt x="196844" y="42191"/>
                    <a:pt x="198767" y="42191"/>
                  </a:cubicBezTo>
                  <a:cubicBezTo>
                    <a:pt x="231126" y="42191"/>
                    <a:pt x="261454" y="38952"/>
                    <a:pt x="280534" y="30707"/>
                  </a:cubicBezTo>
                  <a:lnTo>
                    <a:pt x="280534" y="0"/>
                  </a:lnTo>
                  <a:close/>
                </a:path>
              </a:pathLst>
            </a:custGeom>
            <a:solidFill>
              <a:schemeClr val="accent3"/>
            </a:solidFill>
            <a:ln>
              <a:noFill/>
            </a:ln>
          </p:spPr>
          <p:txBody>
            <a:bodyPr spcFirstLastPara="1" wrap="square" lIns="91425" tIns="91425" rIns="91425" bIns="91425" anchor="ctr" anchorCtr="0">
              <a:noAutofit/>
            </a:bodyPr>
            <a:lstStyle/>
            <a:p>
              <a:pPr algn="l" rtl="0">
                <a:buClr>
                  <a:srgbClr val="000000"/>
                </a:buClr>
                <a:buFont typeface="Arial"/>
                <a:buNone/>
              </a:pPr>
              <a:endParaRPr sz="1867" kern="0">
                <a:solidFill>
                  <a:srgbClr val="000000"/>
                </a:solidFill>
                <a:cs typeface="Arial"/>
                <a:sym typeface="Arial"/>
              </a:endParaRPr>
            </a:p>
          </p:txBody>
        </p:sp>
      </p:grpSp>
      <p:sp>
        <p:nvSpPr>
          <p:cNvPr id="68" name="Google Shape;68;p8"/>
          <p:cNvSpPr txBox="1">
            <a:spLocks noGrp="1"/>
          </p:cNvSpPr>
          <p:nvPr>
            <p:ph type="title"/>
          </p:nvPr>
        </p:nvSpPr>
        <p:spPr>
          <a:xfrm>
            <a:off x="1872867" y="1822367"/>
            <a:ext cx="8490400" cy="3010000"/>
          </a:xfrm>
          <a:prstGeom prst="rect">
            <a:avLst/>
          </a:prstGeom>
        </p:spPr>
        <p:txBody>
          <a:bodyPr spcFirstLastPara="1" wrap="square" lIns="91425" tIns="91425" rIns="91425" bIns="91425" anchor="ctr" anchorCtr="0">
            <a:noAutofit/>
          </a:bodyPr>
          <a:lstStyle>
            <a:lvl1pPr lvl="0">
              <a:spcBef>
                <a:spcPts val="0"/>
              </a:spcBef>
              <a:spcAft>
                <a:spcPts val="0"/>
              </a:spcAft>
              <a:buSzPts val="4800"/>
              <a:buNone/>
              <a:defRPr sz="6400"/>
            </a:lvl1pPr>
            <a:lvl2pPr lvl="1">
              <a:spcBef>
                <a:spcPts val="0"/>
              </a:spcBef>
              <a:spcAft>
                <a:spcPts val="0"/>
              </a:spcAft>
              <a:buSzPts val="4800"/>
              <a:buNone/>
              <a:defRPr sz="6400"/>
            </a:lvl2pPr>
            <a:lvl3pPr lvl="2">
              <a:spcBef>
                <a:spcPts val="0"/>
              </a:spcBef>
              <a:spcAft>
                <a:spcPts val="0"/>
              </a:spcAft>
              <a:buSzPts val="4800"/>
              <a:buNone/>
              <a:defRPr sz="6400"/>
            </a:lvl3pPr>
            <a:lvl4pPr lvl="3">
              <a:spcBef>
                <a:spcPts val="0"/>
              </a:spcBef>
              <a:spcAft>
                <a:spcPts val="0"/>
              </a:spcAft>
              <a:buSzPts val="4800"/>
              <a:buNone/>
              <a:defRPr sz="6400"/>
            </a:lvl4pPr>
            <a:lvl5pPr lvl="4">
              <a:spcBef>
                <a:spcPts val="0"/>
              </a:spcBef>
              <a:spcAft>
                <a:spcPts val="0"/>
              </a:spcAft>
              <a:buSzPts val="4800"/>
              <a:buNone/>
              <a:defRPr sz="6400"/>
            </a:lvl5pPr>
            <a:lvl6pPr lvl="5">
              <a:spcBef>
                <a:spcPts val="0"/>
              </a:spcBef>
              <a:spcAft>
                <a:spcPts val="0"/>
              </a:spcAft>
              <a:buSzPts val="4800"/>
              <a:buNone/>
              <a:defRPr sz="6400"/>
            </a:lvl6pPr>
            <a:lvl7pPr lvl="6">
              <a:spcBef>
                <a:spcPts val="0"/>
              </a:spcBef>
              <a:spcAft>
                <a:spcPts val="0"/>
              </a:spcAft>
              <a:buSzPts val="4800"/>
              <a:buNone/>
              <a:defRPr sz="6400"/>
            </a:lvl7pPr>
            <a:lvl8pPr lvl="7">
              <a:spcBef>
                <a:spcPts val="0"/>
              </a:spcBef>
              <a:spcAft>
                <a:spcPts val="0"/>
              </a:spcAft>
              <a:buSzPts val="4800"/>
              <a:buNone/>
              <a:defRPr sz="6400"/>
            </a:lvl8pPr>
            <a:lvl9pPr lvl="8">
              <a:spcBef>
                <a:spcPts val="0"/>
              </a:spcBef>
              <a:spcAft>
                <a:spcPts val="0"/>
              </a:spcAft>
              <a:buSzPts val="4800"/>
              <a:buNone/>
              <a:defRPr sz="6400"/>
            </a:lvl9pPr>
          </a:lstStyle>
          <a:p>
            <a:endParaRPr/>
          </a:p>
        </p:txBody>
      </p:sp>
      <p:sp>
        <p:nvSpPr>
          <p:cNvPr id="69" name="Google Shape;69;p8"/>
          <p:cNvSpPr txBox="1">
            <a:spLocks noGrp="1"/>
          </p:cNvSpPr>
          <p:nvPr>
            <p:ph type="sldNum" idx="12"/>
          </p:nvPr>
        </p:nvSpPr>
        <p:spPr>
          <a:xfrm>
            <a:off x="11296611" y="6217623"/>
            <a:ext cx="731600" cy="5248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n">
                <a:solidFill>
                  <a:srgbClr val="595959"/>
                </a:solidFill>
              </a:rPr>
              <a:pPr/>
              <a:t>‹#›</a:t>
            </a:fld>
            <a:endParaRPr>
              <a:solidFill>
                <a:srgbClr val="595959"/>
              </a:solidFill>
            </a:endParaRPr>
          </a:p>
        </p:txBody>
      </p:sp>
      <p:sp>
        <p:nvSpPr>
          <p:cNvPr id="70" name="Google Shape;70;p8"/>
          <p:cNvSpPr txBox="1">
            <a:spLocks noGrp="1"/>
          </p:cNvSpPr>
          <p:nvPr>
            <p:ph type="subTitle" idx="1"/>
          </p:nvPr>
        </p:nvSpPr>
        <p:spPr>
          <a:xfrm>
            <a:off x="3100533" y="4616700"/>
            <a:ext cx="6014400" cy="8472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None/>
              <a:defRPr sz="1867"/>
            </a:lvl1pPr>
            <a:lvl2pPr lvl="1" algn="ctr" rtl="0">
              <a:lnSpc>
                <a:spcPct val="100000"/>
              </a:lnSpc>
              <a:spcBef>
                <a:spcPts val="2133"/>
              </a:spcBef>
              <a:spcAft>
                <a:spcPts val="0"/>
              </a:spcAft>
              <a:buNone/>
              <a:defRPr sz="1867"/>
            </a:lvl2pPr>
            <a:lvl3pPr lvl="2" algn="ctr" rtl="0">
              <a:lnSpc>
                <a:spcPct val="100000"/>
              </a:lnSpc>
              <a:spcBef>
                <a:spcPts val="2133"/>
              </a:spcBef>
              <a:spcAft>
                <a:spcPts val="0"/>
              </a:spcAft>
              <a:buNone/>
              <a:defRPr sz="1867"/>
            </a:lvl3pPr>
            <a:lvl4pPr lvl="3" algn="ctr" rtl="0">
              <a:lnSpc>
                <a:spcPct val="100000"/>
              </a:lnSpc>
              <a:spcBef>
                <a:spcPts val="2133"/>
              </a:spcBef>
              <a:spcAft>
                <a:spcPts val="0"/>
              </a:spcAft>
              <a:buNone/>
              <a:defRPr sz="1867"/>
            </a:lvl4pPr>
            <a:lvl5pPr lvl="4" algn="ctr" rtl="0">
              <a:lnSpc>
                <a:spcPct val="100000"/>
              </a:lnSpc>
              <a:spcBef>
                <a:spcPts val="2133"/>
              </a:spcBef>
              <a:spcAft>
                <a:spcPts val="0"/>
              </a:spcAft>
              <a:buNone/>
              <a:defRPr sz="1867"/>
            </a:lvl5pPr>
            <a:lvl6pPr lvl="5" algn="ctr" rtl="0">
              <a:lnSpc>
                <a:spcPct val="100000"/>
              </a:lnSpc>
              <a:spcBef>
                <a:spcPts val="2133"/>
              </a:spcBef>
              <a:spcAft>
                <a:spcPts val="0"/>
              </a:spcAft>
              <a:buNone/>
              <a:defRPr sz="1867"/>
            </a:lvl6pPr>
            <a:lvl7pPr lvl="6" algn="ctr" rtl="0">
              <a:lnSpc>
                <a:spcPct val="100000"/>
              </a:lnSpc>
              <a:spcBef>
                <a:spcPts val="2133"/>
              </a:spcBef>
              <a:spcAft>
                <a:spcPts val="0"/>
              </a:spcAft>
              <a:buNone/>
              <a:defRPr sz="1867"/>
            </a:lvl7pPr>
            <a:lvl8pPr lvl="7" algn="ctr" rtl="0">
              <a:lnSpc>
                <a:spcPct val="100000"/>
              </a:lnSpc>
              <a:spcBef>
                <a:spcPts val="2133"/>
              </a:spcBef>
              <a:spcAft>
                <a:spcPts val="0"/>
              </a:spcAft>
              <a:buNone/>
              <a:defRPr sz="1867"/>
            </a:lvl8pPr>
            <a:lvl9pPr lvl="8" algn="ctr" rtl="0">
              <a:lnSpc>
                <a:spcPct val="100000"/>
              </a:lnSpc>
              <a:spcBef>
                <a:spcPts val="2133"/>
              </a:spcBef>
              <a:spcAft>
                <a:spcPts val="2133"/>
              </a:spcAft>
              <a:buNone/>
              <a:defRPr sz="1867"/>
            </a:lvl9pPr>
          </a:lstStyle>
          <a:p>
            <a:endParaRPr/>
          </a:p>
        </p:txBody>
      </p:sp>
    </p:spTree>
    <p:extLst>
      <p:ext uri="{BB962C8B-B14F-4D97-AF65-F5344CB8AC3E}">
        <p14:creationId xmlns:p14="http://schemas.microsoft.com/office/powerpoint/2010/main" val="4073424391"/>
      </p:ext>
    </p:extLst>
  </p:cSld>
  <p:clrMapOvr>
    <a:masterClrMapping/>
  </p:clrMapOvr>
  <p:extLst>
    <p:ext uri="{DCECCB84-F9BA-43D5-87BE-67443E8EF086}">
      <p15:sldGuideLst xmlns:p15="http://schemas.microsoft.com/office/powerpoint/2012/main">
        <p15:guide id="1" pos="2880">
          <p15:clr>
            <a:srgbClr val="FA7B17"/>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Section title and description">
  <p:cSld name="Section title and description">
    <p:spTree>
      <p:nvGrpSpPr>
        <p:cNvPr id="1" name="Shape 71"/>
        <p:cNvGrpSpPr/>
        <p:nvPr/>
      </p:nvGrpSpPr>
      <p:grpSpPr>
        <a:xfrm>
          <a:off x="0" y="0"/>
          <a:ext cx="0" cy="0"/>
          <a:chOff x="0" y="0"/>
          <a:chExt cx="0" cy="0"/>
        </a:xfrm>
      </p:grpSpPr>
      <p:grpSp>
        <p:nvGrpSpPr>
          <p:cNvPr id="72" name="Google Shape;72;p9"/>
          <p:cNvGrpSpPr/>
          <p:nvPr/>
        </p:nvGrpSpPr>
        <p:grpSpPr>
          <a:xfrm>
            <a:off x="-1009789" y="-117336"/>
            <a:ext cx="14211572" cy="7092685"/>
            <a:chOff x="238125" y="1071750"/>
            <a:chExt cx="7119075" cy="3552975"/>
          </a:xfrm>
        </p:grpSpPr>
        <p:sp>
          <p:nvSpPr>
            <p:cNvPr id="73" name="Google Shape;73;p9"/>
            <p:cNvSpPr/>
            <p:nvPr/>
          </p:nvSpPr>
          <p:spPr>
            <a:xfrm>
              <a:off x="238125" y="3019750"/>
              <a:ext cx="7014150" cy="1604975"/>
            </a:xfrm>
            <a:custGeom>
              <a:avLst/>
              <a:gdLst/>
              <a:ahLst/>
              <a:cxnLst/>
              <a:rect l="l" t="t" r="r" b="b"/>
              <a:pathLst>
                <a:path w="280566" h="64199" extrusionOk="0">
                  <a:moveTo>
                    <a:pt x="187695" y="1"/>
                  </a:moveTo>
                  <a:cubicBezTo>
                    <a:pt x="186464" y="1"/>
                    <a:pt x="185241" y="42"/>
                    <a:pt x="184029" y="129"/>
                  </a:cubicBezTo>
                  <a:cubicBezTo>
                    <a:pt x="171036" y="1055"/>
                    <a:pt x="168660" y="5252"/>
                    <a:pt x="165420" y="8987"/>
                  </a:cubicBezTo>
                  <a:cubicBezTo>
                    <a:pt x="161377" y="13678"/>
                    <a:pt x="155575" y="18585"/>
                    <a:pt x="141995" y="20868"/>
                  </a:cubicBezTo>
                  <a:cubicBezTo>
                    <a:pt x="134139" y="22183"/>
                    <a:pt x="125003" y="22543"/>
                    <a:pt x="115732" y="22543"/>
                  </a:cubicBezTo>
                  <a:cubicBezTo>
                    <a:pt x="106065" y="22543"/>
                    <a:pt x="96250" y="22151"/>
                    <a:pt x="87586" y="22041"/>
                  </a:cubicBezTo>
                  <a:cubicBezTo>
                    <a:pt x="85649" y="22019"/>
                    <a:pt x="83718" y="22007"/>
                    <a:pt x="81794" y="22007"/>
                  </a:cubicBezTo>
                  <a:cubicBezTo>
                    <a:pt x="49412" y="22007"/>
                    <a:pt x="19110" y="25247"/>
                    <a:pt x="0" y="33491"/>
                  </a:cubicBezTo>
                  <a:lnTo>
                    <a:pt x="0" y="64198"/>
                  </a:lnTo>
                  <a:lnTo>
                    <a:pt x="280565" y="64198"/>
                  </a:lnTo>
                  <a:cubicBezTo>
                    <a:pt x="280257" y="62902"/>
                    <a:pt x="279917" y="61760"/>
                    <a:pt x="279855" y="61050"/>
                  </a:cubicBezTo>
                  <a:cubicBezTo>
                    <a:pt x="277942" y="43120"/>
                    <a:pt x="263283" y="24788"/>
                    <a:pt x="229921" y="10746"/>
                  </a:cubicBezTo>
                  <a:cubicBezTo>
                    <a:pt x="221346" y="7132"/>
                    <a:pt x="203869" y="1"/>
                    <a:pt x="187695" y="1"/>
                  </a:cubicBezTo>
                  <a:close/>
                </a:path>
              </a:pathLst>
            </a:custGeom>
            <a:solidFill>
              <a:schemeClr val="accent3"/>
            </a:solidFill>
            <a:ln>
              <a:noFill/>
            </a:ln>
          </p:spPr>
          <p:txBody>
            <a:bodyPr spcFirstLastPara="1" wrap="square" lIns="91425" tIns="91425" rIns="91425" bIns="91425" anchor="ctr" anchorCtr="0">
              <a:noAutofit/>
            </a:bodyPr>
            <a:lstStyle/>
            <a:p>
              <a:pPr algn="l" rtl="0">
                <a:buClr>
                  <a:srgbClr val="000000"/>
                </a:buClr>
                <a:buFont typeface="Arial"/>
                <a:buNone/>
              </a:pPr>
              <a:endParaRPr sz="1867" kern="0">
                <a:solidFill>
                  <a:srgbClr val="000000"/>
                </a:solidFill>
                <a:cs typeface="Arial"/>
                <a:sym typeface="Arial"/>
              </a:endParaRPr>
            </a:p>
          </p:txBody>
        </p:sp>
        <p:sp>
          <p:nvSpPr>
            <p:cNvPr id="74" name="Google Shape;74;p9"/>
            <p:cNvSpPr/>
            <p:nvPr/>
          </p:nvSpPr>
          <p:spPr>
            <a:xfrm>
              <a:off x="343825" y="1071750"/>
              <a:ext cx="7013375" cy="1604950"/>
            </a:xfrm>
            <a:custGeom>
              <a:avLst/>
              <a:gdLst/>
              <a:ahLst/>
              <a:cxnLst/>
              <a:rect l="l" t="t" r="r" b="b"/>
              <a:pathLst>
                <a:path w="280535" h="64198" extrusionOk="0">
                  <a:moveTo>
                    <a:pt x="0" y="0"/>
                  </a:moveTo>
                  <a:cubicBezTo>
                    <a:pt x="309" y="1296"/>
                    <a:pt x="617" y="2438"/>
                    <a:pt x="710" y="3179"/>
                  </a:cubicBezTo>
                  <a:cubicBezTo>
                    <a:pt x="2592" y="21109"/>
                    <a:pt x="17252" y="39410"/>
                    <a:pt x="50644" y="53453"/>
                  </a:cubicBezTo>
                  <a:cubicBezTo>
                    <a:pt x="59219" y="57066"/>
                    <a:pt x="76696" y="64198"/>
                    <a:pt x="92846" y="64198"/>
                  </a:cubicBezTo>
                  <a:cubicBezTo>
                    <a:pt x="94075" y="64198"/>
                    <a:pt x="95296" y="64156"/>
                    <a:pt x="96505" y="64069"/>
                  </a:cubicBezTo>
                  <a:cubicBezTo>
                    <a:pt x="109498" y="63174"/>
                    <a:pt x="111874" y="58946"/>
                    <a:pt x="115115" y="55212"/>
                  </a:cubicBezTo>
                  <a:cubicBezTo>
                    <a:pt x="119158" y="50521"/>
                    <a:pt x="124960" y="45614"/>
                    <a:pt x="138539" y="43361"/>
                  </a:cubicBezTo>
                  <a:cubicBezTo>
                    <a:pt x="146494" y="42032"/>
                    <a:pt x="155748" y="41671"/>
                    <a:pt x="165124" y="41671"/>
                  </a:cubicBezTo>
                  <a:cubicBezTo>
                    <a:pt x="174700" y="41671"/>
                    <a:pt x="184403" y="42048"/>
                    <a:pt x="192979" y="42157"/>
                  </a:cubicBezTo>
                  <a:cubicBezTo>
                    <a:pt x="194914" y="42180"/>
                    <a:pt x="196844" y="42191"/>
                    <a:pt x="198767" y="42191"/>
                  </a:cubicBezTo>
                  <a:cubicBezTo>
                    <a:pt x="231126" y="42191"/>
                    <a:pt x="261454" y="38952"/>
                    <a:pt x="280534" y="30707"/>
                  </a:cubicBezTo>
                  <a:lnTo>
                    <a:pt x="280534" y="0"/>
                  </a:lnTo>
                  <a:close/>
                </a:path>
              </a:pathLst>
            </a:custGeom>
            <a:solidFill>
              <a:schemeClr val="accent3"/>
            </a:solidFill>
            <a:ln>
              <a:noFill/>
            </a:ln>
          </p:spPr>
          <p:txBody>
            <a:bodyPr spcFirstLastPara="1" wrap="square" lIns="91425" tIns="91425" rIns="91425" bIns="91425" anchor="ctr" anchorCtr="0">
              <a:noAutofit/>
            </a:bodyPr>
            <a:lstStyle/>
            <a:p>
              <a:pPr algn="l" rtl="0">
                <a:buClr>
                  <a:srgbClr val="000000"/>
                </a:buClr>
                <a:buFont typeface="Arial"/>
                <a:buNone/>
              </a:pPr>
              <a:endParaRPr sz="1867" kern="0">
                <a:solidFill>
                  <a:srgbClr val="000000"/>
                </a:solidFill>
                <a:cs typeface="Arial"/>
                <a:sym typeface="Arial"/>
              </a:endParaRPr>
            </a:p>
          </p:txBody>
        </p:sp>
      </p:grpSp>
      <p:sp>
        <p:nvSpPr>
          <p:cNvPr id="75" name="Google Shape;75;p9"/>
          <p:cNvSpPr/>
          <p:nvPr/>
        </p:nvSpPr>
        <p:spPr>
          <a:xfrm>
            <a:off x="6096000" y="-167"/>
            <a:ext cx="6096000" cy="6858000"/>
          </a:xfrm>
          <a:prstGeom prst="rect">
            <a:avLst/>
          </a:prstGeom>
          <a:solidFill>
            <a:schemeClr val="lt1"/>
          </a:solidFill>
          <a:ln>
            <a:noFill/>
          </a:ln>
        </p:spPr>
        <p:txBody>
          <a:bodyPr spcFirstLastPara="1" wrap="square" lIns="121900" tIns="121900" rIns="121900" bIns="121900" anchor="ctr" anchorCtr="0">
            <a:noAutofit/>
          </a:bodyPr>
          <a:lstStyle/>
          <a:p>
            <a:pPr algn="l" rtl="0">
              <a:buClr>
                <a:srgbClr val="000000"/>
              </a:buClr>
              <a:buFont typeface="Arial"/>
              <a:buNone/>
            </a:pPr>
            <a:endParaRPr sz="1867" kern="0">
              <a:solidFill>
                <a:srgbClr val="000000"/>
              </a:solidFill>
              <a:cs typeface="Arial"/>
              <a:sym typeface="Arial"/>
            </a:endParaRPr>
          </a:p>
        </p:txBody>
      </p:sp>
      <p:sp>
        <p:nvSpPr>
          <p:cNvPr id="76" name="Google Shape;76;p9"/>
          <p:cNvSpPr txBox="1">
            <a:spLocks noGrp="1"/>
          </p:cNvSpPr>
          <p:nvPr>
            <p:ph type="title"/>
          </p:nvPr>
        </p:nvSpPr>
        <p:spPr>
          <a:xfrm>
            <a:off x="354000" y="1644233"/>
            <a:ext cx="5393600" cy="1976400"/>
          </a:xfrm>
          <a:prstGeom prst="rect">
            <a:avLst/>
          </a:prstGeom>
        </p:spPr>
        <p:txBody>
          <a:bodyPr spcFirstLastPara="1" wrap="square" lIns="91425" tIns="91425" rIns="91425" bIns="91425" anchor="b" anchorCtr="0">
            <a:noAutofit/>
          </a:bodyPr>
          <a:lstStyle>
            <a:lvl1pPr lvl="0" algn="ctr">
              <a:spcBef>
                <a:spcPts val="0"/>
              </a:spcBef>
              <a:spcAft>
                <a:spcPts val="0"/>
              </a:spcAft>
              <a:buSzPts val="4200"/>
              <a:buNone/>
              <a:defRPr sz="5600"/>
            </a:lvl1pPr>
            <a:lvl2pPr lvl="1" algn="ctr">
              <a:spcBef>
                <a:spcPts val="0"/>
              </a:spcBef>
              <a:spcAft>
                <a:spcPts val="0"/>
              </a:spcAft>
              <a:buSzPts val="4200"/>
              <a:buNone/>
              <a:defRPr sz="5600"/>
            </a:lvl2pPr>
            <a:lvl3pPr lvl="2" algn="ctr">
              <a:spcBef>
                <a:spcPts val="0"/>
              </a:spcBef>
              <a:spcAft>
                <a:spcPts val="0"/>
              </a:spcAft>
              <a:buSzPts val="4200"/>
              <a:buNone/>
              <a:defRPr sz="5600"/>
            </a:lvl3pPr>
            <a:lvl4pPr lvl="3" algn="ctr">
              <a:spcBef>
                <a:spcPts val="0"/>
              </a:spcBef>
              <a:spcAft>
                <a:spcPts val="0"/>
              </a:spcAft>
              <a:buSzPts val="4200"/>
              <a:buNone/>
              <a:defRPr sz="5600"/>
            </a:lvl4pPr>
            <a:lvl5pPr lvl="4" algn="ctr">
              <a:spcBef>
                <a:spcPts val="0"/>
              </a:spcBef>
              <a:spcAft>
                <a:spcPts val="0"/>
              </a:spcAft>
              <a:buSzPts val="4200"/>
              <a:buNone/>
              <a:defRPr sz="5600"/>
            </a:lvl5pPr>
            <a:lvl6pPr lvl="5" algn="ctr">
              <a:spcBef>
                <a:spcPts val="0"/>
              </a:spcBef>
              <a:spcAft>
                <a:spcPts val="0"/>
              </a:spcAft>
              <a:buSzPts val="4200"/>
              <a:buNone/>
              <a:defRPr sz="5600"/>
            </a:lvl6pPr>
            <a:lvl7pPr lvl="6" algn="ctr">
              <a:spcBef>
                <a:spcPts val="0"/>
              </a:spcBef>
              <a:spcAft>
                <a:spcPts val="0"/>
              </a:spcAft>
              <a:buSzPts val="4200"/>
              <a:buNone/>
              <a:defRPr sz="5600"/>
            </a:lvl7pPr>
            <a:lvl8pPr lvl="7" algn="ctr">
              <a:spcBef>
                <a:spcPts val="0"/>
              </a:spcBef>
              <a:spcAft>
                <a:spcPts val="0"/>
              </a:spcAft>
              <a:buSzPts val="4200"/>
              <a:buNone/>
              <a:defRPr sz="5600"/>
            </a:lvl8pPr>
            <a:lvl9pPr lvl="8" algn="ctr">
              <a:spcBef>
                <a:spcPts val="0"/>
              </a:spcBef>
              <a:spcAft>
                <a:spcPts val="0"/>
              </a:spcAft>
              <a:buSzPts val="4200"/>
              <a:buNone/>
              <a:defRPr sz="5600"/>
            </a:lvl9pPr>
          </a:lstStyle>
          <a:p>
            <a:endParaRPr/>
          </a:p>
        </p:txBody>
      </p:sp>
      <p:sp>
        <p:nvSpPr>
          <p:cNvPr id="77" name="Google Shape;77;p9"/>
          <p:cNvSpPr txBox="1">
            <a:spLocks noGrp="1"/>
          </p:cNvSpPr>
          <p:nvPr>
            <p:ph type="subTitle" idx="1"/>
          </p:nvPr>
        </p:nvSpPr>
        <p:spPr>
          <a:xfrm>
            <a:off x="354000" y="3737433"/>
            <a:ext cx="5393600" cy="1646800"/>
          </a:xfrm>
          <a:prstGeom prst="rect">
            <a:avLst/>
          </a:prstGeom>
        </p:spPr>
        <p:txBody>
          <a:bodyPr spcFirstLastPara="1" wrap="square" lIns="91425" tIns="91425" rIns="91425" bIns="91425" anchor="t" anchorCtr="0">
            <a:noAutofit/>
          </a:bodyPr>
          <a:lstStyle>
            <a:lvl1pPr lvl="0" algn="ctr">
              <a:lnSpc>
                <a:spcPct val="100000"/>
              </a:lnSpc>
              <a:spcBef>
                <a:spcPts val="0"/>
              </a:spcBef>
              <a:spcAft>
                <a:spcPts val="0"/>
              </a:spcAft>
              <a:buSzPts val="2100"/>
              <a:buNone/>
              <a:defRPr sz="2800"/>
            </a:lvl1pPr>
            <a:lvl2pPr lvl="1" algn="ctr">
              <a:lnSpc>
                <a:spcPct val="100000"/>
              </a:lnSpc>
              <a:spcBef>
                <a:spcPts val="0"/>
              </a:spcBef>
              <a:spcAft>
                <a:spcPts val="0"/>
              </a:spcAft>
              <a:buSzPts val="2100"/>
              <a:buNone/>
              <a:defRPr sz="2800"/>
            </a:lvl2pPr>
            <a:lvl3pPr lvl="2" algn="ctr">
              <a:lnSpc>
                <a:spcPct val="100000"/>
              </a:lnSpc>
              <a:spcBef>
                <a:spcPts val="0"/>
              </a:spcBef>
              <a:spcAft>
                <a:spcPts val="0"/>
              </a:spcAft>
              <a:buSzPts val="2100"/>
              <a:buNone/>
              <a:defRPr sz="2800"/>
            </a:lvl3pPr>
            <a:lvl4pPr lvl="3" algn="ctr">
              <a:lnSpc>
                <a:spcPct val="100000"/>
              </a:lnSpc>
              <a:spcBef>
                <a:spcPts val="0"/>
              </a:spcBef>
              <a:spcAft>
                <a:spcPts val="0"/>
              </a:spcAft>
              <a:buSzPts val="2100"/>
              <a:buNone/>
              <a:defRPr sz="2800"/>
            </a:lvl4pPr>
            <a:lvl5pPr lvl="4" algn="ctr">
              <a:lnSpc>
                <a:spcPct val="100000"/>
              </a:lnSpc>
              <a:spcBef>
                <a:spcPts val="0"/>
              </a:spcBef>
              <a:spcAft>
                <a:spcPts val="0"/>
              </a:spcAft>
              <a:buSzPts val="2100"/>
              <a:buNone/>
              <a:defRPr sz="2800"/>
            </a:lvl5pPr>
            <a:lvl6pPr lvl="5" algn="ctr">
              <a:lnSpc>
                <a:spcPct val="100000"/>
              </a:lnSpc>
              <a:spcBef>
                <a:spcPts val="0"/>
              </a:spcBef>
              <a:spcAft>
                <a:spcPts val="0"/>
              </a:spcAft>
              <a:buSzPts val="2100"/>
              <a:buNone/>
              <a:defRPr sz="2800"/>
            </a:lvl6pPr>
            <a:lvl7pPr lvl="6" algn="ctr">
              <a:lnSpc>
                <a:spcPct val="100000"/>
              </a:lnSpc>
              <a:spcBef>
                <a:spcPts val="0"/>
              </a:spcBef>
              <a:spcAft>
                <a:spcPts val="0"/>
              </a:spcAft>
              <a:buSzPts val="2100"/>
              <a:buNone/>
              <a:defRPr sz="2800"/>
            </a:lvl7pPr>
            <a:lvl8pPr lvl="7" algn="ctr">
              <a:lnSpc>
                <a:spcPct val="100000"/>
              </a:lnSpc>
              <a:spcBef>
                <a:spcPts val="0"/>
              </a:spcBef>
              <a:spcAft>
                <a:spcPts val="0"/>
              </a:spcAft>
              <a:buSzPts val="2100"/>
              <a:buNone/>
              <a:defRPr sz="2800"/>
            </a:lvl8pPr>
            <a:lvl9pPr lvl="8" algn="ctr">
              <a:lnSpc>
                <a:spcPct val="100000"/>
              </a:lnSpc>
              <a:spcBef>
                <a:spcPts val="0"/>
              </a:spcBef>
              <a:spcAft>
                <a:spcPts val="0"/>
              </a:spcAft>
              <a:buSzPts val="2100"/>
              <a:buNone/>
              <a:defRPr sz="2800"/>
            </a:lvl9pPr>
          </a:lstStyle>
          <a:p>
            <a:endParaRPr/>
          </a:p>
        </p:txBody>
      </p:sp>
      <p:sp>
        <p:nvSpPr>
          <p:cNvPr id="78" name="Google Shape;78;p9"/>
          <p:cNvSpPr txBox="1">
            <a:spLocks noGrp="1"/>
          </p:cNvSpPr>
          <p:nvPr>
            <p:ph type="body" idx="2"/>
          </p:nvPr>
        </p:nvSpPr>
        <p:spPr>
          <a:xfrm>
            <a:off x="6586000" y="965433"/>
            <a:ext cx="5116000" cy="4926800"/>
          </a:xfrm>
          <a:prstGeom prst="rect">
            <a:avLst/>
          </a:prstGeom>
        </p:spPr>
        <p:txBody>
          <a:bodyPr spcFirstLastPara="1" wrap="square" lIns="91425" tIns="91425" rIns="91425" bIns="91425" anchor="ctr" anchorCtr="0">
            <a:noAutofit/>
          </a:bodyPr>
          <a:lstStyle>
            <a:lvl1pPr marL="609585" lvl="0" indent="-414856">
              <a:spcBef>
                <a:spcPts val="0"/>
              </a:spcBef>
              <a:spcAft>
                <a:spcPts val="0"/>
              </a:spcAft>
              <a:buSzPts val="1300"/>
              <a:buChar char="●"/>
              <a:defRPr/>
            </a:lvl1pPr>
            <a:lvl2pPr marL="1219170" lvl="1" indent="-423323">
              <a:spcBef>
                <a:spcPts val="2133"/>
              </a:spcBef>
              <a:spcAft>
                <a:spcPts val="0"/>
              </a:spcAft>
              <a:buSzPts val="1400"/>
              <a:buChar char="○"/>
              <a:defRPr/>
            </a:lvl2pPr>
            <a:lvl3pPr marL="1828754" lvl="2" indent="-423323">
              <a:spcBef>
                <a:spcPts val="2133"/>
              </a:spcBef>
              <a:spcAft>
                <a:spcPts val="0"/>
              </a:spcAft>
              <a:buSzPts val="1400"/>
              <a:buChar char="■"/>
              <a:defRPr/>
            </a:lvl3pPr>
            <a:lvl4pPr marL="2438339" lvl="3" indent="-423323">
              <a:spcBef>
                <a:spcPts val="2133"/>
              </a:spcBef>
              <a:spcAft>
                <a:spcPts val="0"/>
              </a:spcAft>
              <a:buSzPts val="1400"/>
              <a:buChar char="●"/>
              <a:defRPr/>
            </a:lvl4pPr>
            <a:lvl5pPr marL="3047924" lvl="4" indent="-423323">
              <a:spcBef>
                <a:spcPts val="2133"/>
              </a:spcBef>
              <a:spcAft>
                <a:spcPts val="0"/>
              </a:spcAft>
              <a:buSzPts val="1400"/>
              <a:buChar char="○"/>
              <a:defRPr/>
            </a:lvl5pPr>
            <a:lvl6pPr marL="3657509" lvl="5" indent="-423323">
              <a:spcBef>
                <a:spcPts val="2133"/>
              </a:spcBef>
              <a:spcAft>
                <a:spcPts val="0"/>
              </a:spcAft>
              <a:buSzPts val="1400"/>
              <a:buChar char="■"/>
              <a:defRPr/>
            </a:lvl6pPr>
            <a:lvl7pPr marL="4267093" lvl="6" indent="-423323">
              <a:spcBef>
                <a:spcPts val="2133"/>
              </a:spcBef>
              <a:spcAft>
                <a:spcPts val="0"/>
              </a:spcAft>
              <a:buSzPts val="1400"/>
              <a:buChar char="●"/>
              <a:defRPr/>
            </a:lvl7pPr>
            <a:lvl8pPr marL="4876678" lvl="7" indent="-423323">
              <a:spcBef>
                <a:spcPts val="2133"/>
              </a:spcBef>
              <a:spcAft>
                <a:spcPts val="0"/>
              </a:spcAft>
              <a:buSzPts val="1400"/>
              <a:buChar char="○"/>
              <a:defRPr/>
            </a:lvl8pPr>
            <a:lvl9pPr marL="5486263" lvl="8" indent="-423323">
              <a:spcBef>
                <a:spcPts val="2133"/>
              </a:spcBef>
              <a:spcAft>
                <a:spcPts val="2133"/>
              </a:spcAft>
              <a:buSzPts val="1400"/>
              <a:buChar char="■"/>
              <a:defRPr/>
            </a:lvl9pPr>
          </a:lstStyle>
          <a:p>
            <a:endParaRPr/>
          </a:p>
        </p:txBody>
      </p:sp>
      <p:sp>
        <p:nvSpPr>
          <p:cNvPr id="79" name="Google Shape;79;p9"/>
          <p:cNvSpPr txBox="1">
            <a:spLocks noGrp="1"/>
          </p:cNvSpPr>
          <p:nvPr>
            <p:ph type="sldNum" idx="12"/>
          </p:nvPr>
        </p:nvSpPr>
        <p:spPr>
          <a:xfrm>
            <a:off x="11296611" y="6217623"/>
            <a:ext cx="731600" cy="5248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n">
                <a:solidFill>
                  <a:srgbClr val="595959"/>
                </a:solidFill>
              </a:rPr>
              <a:pPr/>
              <a:t>‹#›</a:t>
            </a:fld>
            <a:endParaRPr>
              <a:solidFill>
                <a:srgbClr val="595959"/>
              </a:solidFill>
            </a:endParaRPr>
          </a:p>
        </p:txBody>
      </p:sp>
    </p:spTree>
    <p:extLst>
      <p:ext uri="{BB962C8B-B14F-4D97-AF65-F5344CB8AC3E}">
        <p14:creationId xmlns:p14="http://schemas.microsoft.com/office/powerpoint/2010/main" val="66872006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Caption">
  <p:cSld name="Caption">
    <p:spTree>
      <p:nvGrpSpPr>
        <p:cNvPr id="1" name="Shape 80"/>
        <p:cNvGrpSpPr/>
        <p:nvPr/>
      </p:nvGrpSpPr>
      <p:grpSpPr>
        <a:xfrm>
          <a:off x="0" y="0"/>
          <a:ext cx="0" cy="0"/>
          <a:chOff x="0" y="0"/>
          <a:chExt cx="0" cy="0"/>
        </a:xfrm>
      </p:grpSpPr>
      <p:sp>
        <p:nvSpPr>
          <p:cNvPr id="81" name="Google Shape;81;p10"/>
          <p:cNvSpPr/>
          <p:nvPr/>
        </p:nvSpPr>
        <p:spPr>
          <a:xfrm>
            <a:off x="-798800" y="-15733"/>
            <a:ext cx="14000567" cy="4012375"/>
          </a:xfrm>
          <a:custGeom>
            <a:avLst/>
            <a:gdLst/>
            <a:ahLst/>
            <a:cxnLst/>
            <a:rect l="l" t="t" r="r" b="b"/>
            <a:pathLst>
              <a:path w="280535" h="64198" extrusionOk="0">
                <a:moveTo>
                  <a:pt x="0" y="0"/>
                </a:moveTo>
                <a:cubicBezTo>
                  <a:pt x="309" y="1296"/>
                  <a:pt x="617" y="2438"/>
                  <a:pt x="710" y="3179"/>
                </a:cubicBezTo>
                <a:cubicBezTo>
                  <a:pt x="2592" y="21109"/>
                  <a:pt x="17252" y="39410"/>
                  <a:pt x="50644" y="53453"/>
                </a:cubicBezTo>
                <a:cubicBezTo>
                  <a:pt x="59219" y="57066"/>
                  <a:pt x="76696" y="64198"/>
                  <a:pt x="92846" y="64198"/>
                </a:cubicBezTo>
                <a:cubicBezTo>
                  <a:pt x="94075" y="64198"/>
                  <a:pt x="95296" y="64156"/>
                  <a:pt x="96505" y="64069"/>
                </a:cubicBezTo>
                <a:cubicBezTo>
                  <a:pt x="109498" y="63174"/>
                  <a:pt x="111874" y="58946"/>
                  <a:pt x="115115" y="55212"/>
                </a:cubicBezTo>
                <a:cubicBezTo>
                  <a:pt x="119158" y="50521"/>
                  <a:pt x="124960" y="45614"/>
                  <a:pt x="138539" y="43361"/>
                </a:cubicBezTo>
                <a:cubicBezTo>
                  <a:pt x="146494" y="42032"/>
                  <a:pt x="155748" y="41671"/>
                  <a:pt x="165124" y="41671"/>
                </a:cubicBezTo>
                <a:cubicBezTo>
                  <a:pt x="174700" y="41671"/>
                  <a:pt x="184403" y="42048"/>
                  <a:pt x="192979" y="42157"/>
                </a:cubicBezTo>
                <a:cubicBezTo>
                  <a:pt x="194914" y="42180"/>
                  <a:pt x="196844" y="42191"/>
                  <a:pt x="198767" y="42191"/>
                </a:cubicBezTo>
                <a:cubicBezTo>
                  <a:pt x="231126" y="42191"/>
                  <a:pt x="261454" y="38952"/>
                  <a:pt x="280534" y="30707"/>
                </a:cubicBezTo>
                <a:lnTo>
                  <a:pt x="280534" y="0"/>
                </a:lnTo>
                <a:close/>
              </a:path>
            </a:pathLst>
          </a:custGeom>
          <a:solidFill>
            <a:schemeClr val="accent3"/>
          </a:solidFill>
          <a:ln>
            <a:noFill/>
          </a:ln>
        </p:spPr>
        <p:txBody>
          <a:bodyPr spcFirstLastPara="1" wrap="square" lIns="121900" tIns="121900" rIns="121900" bIns="121900" anchor="ctr" anchorCtr="0">
            <a:noAutofit/>
          </a:bodyPr>
          <a:lstStyle/>
          <a:p>
            <a:pPr algn="l" rtl="0">
              <a:buClr>
                <a:srgbClr val="000000"/>
              </a:buClr>
              <a:buFont typeface="Arial"/>
              <a:buNone/>
            </a:pPr>
            <a:endParaRPr sz="1867" kern="0">
              <a:solidFill>
                <a:srgbClr val="000000"/>
              </a:solidFill>
              <a:cs typeface="Arial"/>
              <a:sym typeface="Arial"/>
            </a:endParaRPr>
          </a:p>
        </p:txBody>
      </p:sp>
      <p:sp>
        <p:nvSpPr>
          <p:cNvPr id="82" name="Google Shape;82;p10"/>
          <p:cNvSpPr txBox="1">
            <a:spLocks noGrp="1"/>
          </p:cNvSpPr>
          <p:nvPr>
            <p:ph type="body" idx="1"/>
          </p:nvPr>
        </p:nvSpPr>
        <p:spPr>
          <a:xfrm>
            <a:off x="1568883" y="1988533"/>
            <a:ext cx="3547200" cy="806800"/>
          </a:xfrm>
          <a:prstGeom prst="rect">
            <a:avLst/>
          </a:prstGeom>
        </p:spPr>
        <p:txBody>
          <a:bodyPr spcFirstLastPara="1" wrap="square" lIns="91425" tIns="91425" rIns="91425" bIns="91425" anchor="ctr" anchorCtr="0">
            <a:noAutofit/>
          </a:bodyPr>
          <a:lstStyle>
            <a:lvl1pPr marL="609585" lvl="0" indent="-304792">
              <a:lnSpc>
                <a:spcPct val="100000"/>
              </a:lnSpc>
              <a:spcBef>
                <a:spcPts val="0"/>
              </a:spcBef>
              <a:spcAft>
                <a:spcPts val="0"/>
              </a:spcAft>
              <a:buSzPts val="1300"/>
              <a:buNone/>
              <a:defRPr sz="2400">
                <a:latin typeface="Poppins SemiBold"/>
                <a:ea typeface="Poppins SemiBold"/>
                <a:cs typeface="Poppins SemiBold"/>
                <a:sym typeface="Poppins SemiBold"/>
              </a:defRPr>
            </a:lvl1pPr>
          </a:lstStyle>
          <a:p>
            <a:endParaRPr/>
          </a:p>
        </p:txBody>
      </p:sp>
      <p:sp>
        <p:nvSpPr>
          <p:cNvPr id="83" name="Google Shape;83;p10"/>
          <p:cNvSpPr txBox="1">
            <a:spLocks noGrp="1"/>
          </p:cNvSpPr>
          <p:nvPr>
            <p:ph type="sldNum" idx="12"/>
          </p:nvPr>
        </p:nvSpPr>
        <p:spPr>
          <a:xfrm>
            <a:off x="11296611" y="6217623"/>
            <a:ext cx="731600" cy="5248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n">
                <a:solidFill>
                  <a:srgbClr val="595959"/>
                </a:solidFill>
              </a:rPr>
              <a:pPr/>
              <a:t>‹#›</a:t>
            </a:fld>
            <a:endParaRPr>
              <a:solidFill>
                <a:srgbClr val="595959"/>
              </a:solidFill>
            </a:endParaRPr>
          </a:p>
        </p:txBody>
      </p:sp>
      <p:sp>
        <p:nvSpPr>
          <p:cNvPr id="84" name="Google Shape;84;p10"/>
          <p:cNvSpPr txBox="1">
            <a:spLocks noGrp="1"/>
          </p:cNvSpPr>
          <p:nvPr>
            <p:ph type="subTitle" idx="2"/>
          </p:nvPr>
        </p:nvSpPr>
        <p:spPr>
          <a:xfrm>
            <a:off x="1568883" y="922533"/>
            <a:ext cx="9265200" cy="1066000"/>
          </a:xfrm>
          <a:prstGeom prst="rect">
            <a:avLst/>
          </a:prstGeom>
        </p:spPr>
        <p:txBody>
          <a:bodyPr spcFirstLastPara="1" wrap="square" lIns="91425" tIns="91425" rIns="91425" bIns="91425" anchor="ctr" anchorCtr="0">
            <a:noAutofit/>
          </a:bodyPr>
          <a:lstStyle>
            <a:lvl1pPr lvl="0">
              <a:lnSpc>
                <a:spcPct val="100000"/>
              </a:lnSpc>
              <a:spcBef>
                <a:spcPts val="0"/>
              </a:spcBef>
              <a:spcAft>
                <a:spcPts val="0"/>
              </a:spcAft>
              <a:buNone/>
              <a:defRPr sz="2400"/>
            </a:lvl1pPr>
            <a:lvl2pPr lvl="1">
              <a:lnSpc>
                <a:spcPct val="100000"/>
              </a:lnSpc>
              <a:spcBef>
                <a:spcPts val="0"/>
              </a:spcBef>
              <a:spcAft>
                <a:spcPts val="0"/>
              </a:spcAft>
              <a:buNone/>
              <a:defRPr sz="2400"/>
            </a:lvl2pPr>
            <a:lvl3pPr lvl="2">
              <a:lnSpc>
                <a:spcPct val="100000"/>
              </a:lnSpc>
              <a:spcBef>
                <a:spcPts val="0"/>
              </a:spcBef>
              <a:spcAft>
                <a:spcPts val="0"/>
              </a:spcAft>
              <a:buNone/>
              <a:defRPr sz="2400"/>
            </a:lvl3pPr>
            <a:lvl4pPr lvl="3">
              <a:lnSpc>
                <a:spcPct val="100000"/>
              </a:lnSpc>
              <a:spcBef>
                <a:spcPts val="0"/>
              </a:spcBef>
              <a:spcAft>
                <a:spcPts val="0"/>
              </a:spcAft>
              <a:buNone/>
              <a:defRPr sz="2400"/>
            </a:lvl4pPr>
            <a:lvl5pPr lvl="4">
              <a:lnSpc>
                <a:spcPct val="100000"/>
              </a:lnSpc>
              <a:spcBef>
                <a:spcPts val="0"/>
              </a:spcBef>
              <a:spcAft>
                <a:spcPts val="0"/>
              </a:spcAft>
              <a:buNone/>
              <a:defRPr sz="2400"/>
            </a:lvl5pPr>
            <a:lvl6pPr lvl="5">
              <a:lnSpc>
                <a:spcPct val="100000"/>
              </a:lnSpc>
              <a:spcBef>
                <a:spcPts val="0"/>
              </a:spcBef>
              <a:spcAft>
                <a:spcPts val="0"/>
              </a:spcAft>
              <a:buNone/>
              <a:defRPr sz="2400"/>
            </a:lvl6pPr>
            <a:lvl7pPr lvl="6">
              <a:lnSpc>
                <a:spcPct val="100000"/>
              </a:lnSpc>
              <a:spcBef>
                <a:spcPts val="0"/>
              </a:spcBef>
              <a:spcAft>
                <a:spcPts val="0"/>
              </a:spcAft>
              <a:buNone/>
              <a:defRPr sz="2400"/>
            </a:lvl7pPr>
            <a:lvl8pPr lvl="7">
              <a:lnSpc>
                <a:spcPct val="100000"/>
              </a:lnSpc>
              <a:spcBef>
                <a:spcPts val="0"/>
              </a:spcBef>
              <a:spcAft>
                <a:spcPts val="0"/>
              </a:spcAft>
              <a:buNone/>
              <a:defRPr sz="2400"/>
            </a:lvl8pPr>
            <a:lvl9pPr lvl="8">
              <a:lnSpc>
                <a:spcPct val="100000"/>
              </a:lnSpc>
              <a:spcBef>
                <a:spcPts val="0"/>
              </a:spcBef>
              <a:spcAft>
                <a:spcPts val="0"/>
              </a:spcAft>
              <a:buNone/>
              <a:defRPr sz="2400"/>
            </a:lvl9pPr>
          </a:lstStyle>
          <a:p>
            <a:endParaRPr/>
          </a:p>
        </p:txBody>
      </p:sp>
    </p:spTree>
    <p:extLst>
      <p:ext uri="{BB962C8B-B14F-4D97-AF65-F5344CB8AC3E}">
        <p14:creationId xmlns:p14="http://schemas.microsoft.com/office/powerpoint/2010/main" val="102024839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fa-I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fa-IR"/>
          </a:p>
        </p:txBody>
      </p:sp>
      <p:sp>
        <p:nvSpPr>
          <p:cNvPr id="4" name="Date Placeholder 3"/>
          <p:cNvSpPr>
            <a:spLocks noGrp="1"/>
          </p:cNvSpPr>
          <p:nvPr>
            <p:ph type="dt" sz="half" idx="10"/>
          </p:nvPr>
        </p:nvSpPr>
        <p:spPr/>
        <p:txBody>
          <a:bodyPr/>
          <a:lstStyle/>
          <a:p>
            <a:fld id="{02EA3469-5592-4F53-B0AA-9D0FA14DDA5D}" type="datetimeFigureOut">
              <a:rPr lang="fa-IR" smtClean="0"/>
              <a:t>06/01/1446</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6948C377-98BD-41B9-8F21-E73FC32CD8DB}" type="slidenum">
              <a:rPr lang="fa-IR" smtClean="0"/>
              <a:t>‹#›</a:t>
            </a:fld>
            <a:endParaRPr lang="fa-IR"/>
          </a:p>
        </p:txBody>
      </p:sp>
    </p:spTree>
    <p:extLst>
      <p:ext uri="{BB962C8B-B14F-4D97-AF65-F5344CB8AC3E}">
        <p14:creationId xmlns:p14="http://schemas.microsoft.com/office/powerpoint/2010/main" val="379812697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Big number">
  <p:cSld name="Big number">
    <p:spTree>
      <p:nvGrpSpPr>
        <p:cNvPr id="1" name="Shape 85"/>
        <p:cNvGrpSpPr/>
        <p:nvPr/>
      </p:nvGrpSpPr>
      <p:grpSpPr>
        <a:xfrm>
          <a:off x="0" y="0"/>
          <a:ext cx="0" cy="0"/>
          <a:chOff x="0" y="0"/>
          <a:chExt cx="0" cy="0"/>
        </a:xfrm>
      </p:grpSpPr>
      <p:grpSp>
        <p:nvGrpSpPr>
          <p:cNvPr id="86" name="Google Shape;86;p11"/>
          <p:cNvGrpSpPr/>
          <p:nvPr/>
        </p:nvGrpSpPr>
        <p:grpSpPr>
          <a:xfrm rot="10800000" flipH="1">
            <a:off x="-1009789" y="-117336"/>
            <a:ext cx="14211572" cy="7092685"/>
            <a:chOff x="238125" y="1071750"/>
            <a:chExt cx="7119075" cy="3552975"/>
          </a:xfrm>
        </p:grpSpPr>
        <p:sp>
          <p:nvSpPr>
            <p:cNvPr id="87" name="Google Shape;87;p11"/>
            <p:cNvSpPr/>
            <p:nvPr/>
          </p:nvSpPr>
          <p:spPr>
            <a:xfrm>
              <a:off x="238125" y="3019750"/>
              <a:ext cx="7014150" cy="1604975"/>
            </a:xfrm>
            <a:custGeom>
              <a:avLst/>
              <a:gdLst/>
              <a:ahLst/>
              <a:cxnLst/>
              <a:rect l="l" t="t" r="r" b="b"/>
              <a:pathLst>
                <a:path w="280566" h="64199" extrusionOk="0">
                  <a:moveTo>
                    <a:pt x="187695" y="1"/>
                  </a:moveTo>
                  <a:cubicBezTo>
                    <a:pt x="186464" y="1"/>
                    <a:pt x="185241" y="42"/>
                    <a:pt x="184029" y="129"/>
                  </a:cubicBezTo>
                  <a:cubicBezTo>
                    <a:pt x="171036" y="1055"/>
                    <a:pt x="168660" y="5252"/>
                    <a:pt x="165420" y="8987"/>
                  </a:cubicBezTo>
                  <a:cubicBezTo>
                    <a:pt x="161377" y="13678"/>
                    <a:pt x="155575" y="18585"/>
                    <a:pt x="141995" y="20868"/>
                  </a:cubicBezTo>
                  <a:cubicBezTo>
                    <a:pt x="134139" y="22183"/>
                    <a:pt x="125003" y="22543"/>
                    <a:pt x="115732" y="22543"/>
                  </a:cubicBezTo>
                  <a:cubicBezTo>
                    <a:pt x="106065" y="22543"/>
                    <a:pt x="96250" y="22151"/>
                    <a:pt x="87586" y="22041"/>
                  </a:cubicBezTo>
                  <a:cubicBezTo>
                    <a:pt x="85649" y="22019"/>
                    <a:pt x="83718" y="22007"/>
                    <a:pt x="81794" y="22007"/>
                  </a:cubicBezTo>
                  <a:cubicBezTo>
                    <a:pt x="49412" y="22007"/>
                    <a:pt x="19110" y="25247"/>
                    <a:pt x="0" y="33491"/>
                  </a:cubicBezTo>
                  <a:lnTo>
                    <a:pt x="0" y="64198"/>
                  </a:lnTo>
                  <a:lnTo>
                    <a:pt x="280565" y="64198"/>
                  </a:lnTo>
                  <a:cubicBezTo>
                    <a:pt x="280257" y="62902"/>
                    <a:pt x="279917" y="61760"/>
                    <a:pt x="279855" y="61050"/>
                  </a:cubicBezTo>
                  <a:cubicBezTo>
                    <a:pt x="277942" y="43120"/>
                    <a:pt x="263283" y="24788"/>
                    <a:pt x="229921" y="10746"/>
                  </a:cubicBezTo>
                  <a:cubicBezTo>
                    <a:pt x="221346" y="7132"/>
                    <a:pt x="203869" y="1"/>
                    <a:pt x="187695" y="1"/>
                  </a:cubicBezTo>
                  <a:close/>
                </a:path>
              </a:pathLst>
            </a:custGeom>
            <a:solidFill>
              <a:schemeClr val="accent3"/>
            </a:solidFill>
            <a:ln>
              <a:noFill/>
            </a:ln>
          </p:spPr>
          <p:txBody>
            <a:bodyPr spcFirstLastPara="1" wrap="square" lIns="91425" tIns="91425" rIns="91425" bIns="91425" anchor="ctr" anchorCtr="0">
              <a:noAutofit/>
            </a:bodyPr>
            <a:lstStyle/>
            <a:p>
              <a:pPr algn="l" rtl="0">
                <a:buClr>
                  <a:srgbClr val="000000"/>
                </a:buClr>
                <a:buFont typeface="Arial"/>
                <a:buNone/>
              </a:pPr>
              <a:endParaRPr sz="1867" kern="0">
                <a:solidFill>
                  <a:srgbClr val="000000"/>
                </a:solidFill>
                <a:cs typeface="Arial"/>
                <a:sym typeface="Arial"/>
              </a:endParaRPr>
            </a:p>
          </p:txBody>
        </p:sp>
        <p:sp>
          <p:nvSpPr>
            <p:cNvPr id="88" name="Google Shape;88;p11"/>
            <p:cNvSpPr/>
            <p:nvPr/>
          </p:nvSpPr>
          <p:spPr>
            <a:xfrm>
              <a:off x="343825" y="1071750"/>
              <a:ext cx="7013375" cy="1604950"/>
            </a:xfrm>
            <a:custGeom>
              <a:avLst/>
              <a:gdLst/>
              <a:ahLst/>
              <a:cxnLst/>
              <a:rect l="l" t="t" r="r" b="b"/>
              <a:pathLst>
                <a:path w="280535" h="64198" extrusionOk="0">
                  <a:moveTo>
                    <a:pt x="0" y="0"/>
                  </a:moveTo>
                  <a:cubicBezTo>
                    <a:pt x="309" y="1296"/>
                    <a:pt x="617" y="2438"/>
                    <a:pt x="710" y="3179"/>
                  </a:cubicBezTo>
                  <a:cubicBezTo>
                    <a:pt x="2592" y="21109"/>
                    <a:pt x="17252" y="39410"/>
                    <a:pt x="50644" y="53453"/>
                  </a:cubicBezTo>
                  <a:cubicBezTo>
                    <a:pt x="59219" y="57066"/>
                    <a:pt x="76696" y="64198"/>
                    <a:pt x="92846" y="64198"/>
                  </a:cubicBezTo>
                  <a:cubicBezTo>
                    <a:pt x="94075" y="64198"/>
                    <a:pt x="95296" y="64156"/>
                    <a:pt x="96505" y="64069"/>
                  </a:cubicBezTo>
                  <a:cubicBezTo>
                    <a:pt x="109498" y="63174"/>
                    <a:pt x="111874" y="58946"/>
                    <a:pt x="115115" y="55212"/>
                  </a:cubicBezTo>
                  <a:cubicBezTo>
                    <a:pt x="119158" y="50521"/>
                    <a:pt x="124960" y="45614"/>
                    <a:pt x="138539" y="43361"/>
                  </a:cubicBezTo>
                  <a:cubicBezTo>
                    <a:pt x="146494" y="42032"/>
                    <a:pt x="155748" y="41671"/>
                    <a:pt x="165124" y="41671"/>
                  </a:cubicBezTo>
                  <a:cubicBezTo>
                    <a:pt x="174700" y="41671"/>
                    <a:pt x="184403" y="42048"/>
                    <a:pt x="192979" y="42157"/>
                  </a:cubicBezTo>
                  <a:cubicBezTo>
                    <a:pt x="194914" y="42180"/>
                    <a:pt x="196844" y="42191"/>
                    <a:pt x="198767" y="42191"/>
                  </a:cubicBezTo>
                  <a:cubicBezTo>
                    <a:pt x="231126" y="42191"/>
                    <a:pt x="261454" y="38952"/>
                    <a:pt x="280534" y="30707"/>
                  </a:cubicBezTo>
                  <a:lnTo>
                    <a:pt x="280534" y="0"/>
                  </a:lnTo>
                  <a:close/>
                </a:path>
              </a:pathLst>
            </a:custGeom>
            <a:solidFill>
              <a:schemeClr val="accent3"/>
            </a:solidFill>
            <a:ln>
              <a:noFill/>
            </a:ln>
          </p:spPr>
          <p:txBody>
            <a:bodyPr spcFirstLastPara="1" wrap="square" lIns="91425" tIns="91425" rIns="91425" bIns="91425" anchor="ctr" anchorCtr="0">
              <a:noAutofit/>
            </a:bodyPr>
            <a:lstStyle/>
            <a:p>
              <a:pPr algn="l" rtl="0">
                <a:buClr>
                  <a:srgbClr val="000000"/>
                </a:buClr>
                <a:buFont typeface="Arial"/>
                <a:buNone/>
              </a:pPr>
              <a:endParaRPr sz="1867" kern="0">
                <a:solidFill>
                  <a:srgbClr val="000000"/>
                </a:solidFill>
                <a:cs typeface="Arial"/>
                <a:sym typeface="Arial"/>
              </a:endParaRPr>
            </a:p>
          </p:txBody>
        </p:sp>
      </p:grpSp>
      <p:sp>
        <p:nvSpPr>
          <p:cNvPr id="89" name="Google Shape;89;p11"/>
          <p:cNvSpPr txBox="1">
            <a:spLocks noGrp="1"/>
          </p:cNvSpPr>
          <p:nvPr>
            <p:ph type="title" hasCustomPrompt="1"/>
          </p:nvPr>
        </p:nvSpPr>
        <p:spPr>
          <a:xfrm>
            <a:off x="2411400" y="3402717"/>
            <a:ext cx="7369200" cy="1402400"/>
          </a:xfrm>
          <a:prstGeom prst="rect">
            <a:avLst/>
          </a:prstGeom>
        </p:spPr>
        <p:txBody>
          <a:bodyPr spcFirstLastPara="1" wrap="square" lIns="91425" tIns="91425" rIns="91425" bIns="91425" anchor="ctr" anchorCtr="0">
            <a:noAutofit/>
          </a:bodyPr>
          <a:lstStyle>
            <a:lvl1pPr lvl="0" algn="ctr">
              <a:spcBef>
                <a:spcPts val="0"/>
              </a:spcBef>
              <a:spcAft>
                <a:spcPts val="0"/>
              </a:spcAft>
              <a:buSzPts val="12000"/>
              <a:buNone/>
              <a:defRPr sz="8000"/>
            </a:lvl1pPr>
            <a:lvl2pPr lvl="1" algn="ctr">
              <a:spcBef>
                <a:spcPts val="0"/>
              </a:spcBef>
              <a:spcAft>
                <a:spcPts val="0"/>
              </a:spcAft>
              <a:buSzPts val="12000"/>
              <a:buNone/>
              <a:defRPr sz="16000"/>
            </a:lvl2pPr>
            <a:lvl3pPr lvl="2" algn="ctr">
              <a:spcBef>
                <a:spcPts val="0"/>
              </a:spcBef>
              <a:spcAft>
                <a:spcPts val="0"/>
              </a:spcAft>
              <a:buSzPts val="12000"/>
              <a:buNone/>
              <a:defRPr sz="16000"/>
            </a:lvl3pPr>
            <a:lvl4pPr lvl="3" algn="ctr">
              <a:spcBef>
                <a:spcPts val="0"/>
              </a:spcBef>
              <a:spcAft>
                <a:spcPts val="0"/>
              </a:spcAft>
              <a:buSzPts val="12000"/>
              <a:buNone/>
              <a:defRPr sz="16000"/>
            </a:lvl4pPr>
            <a:lvl5pPr lvl="4" algn="ctr">
              <a:spcBef>
                <a:spcPts val="0"/>
              </a:spcBef>
              <a:spcAft>
                <a:spcPts val="0"/>
              </a:spcAft>
              <a:buSzPts val="12000"/>
              <a:buNone/>
              <a:defRPr sz="16000"/>
            </a:lvl5pPr>
            <a:lvl6pPr lvl="5" algn="ctr">
              <a:spcBef>
                <a:spcPts val="0"/>
              </a:spcBef>
              <a:spcAft>
                <a:spcPts val="0"/>
              </a:spcAft>
              <a:buSzPts val="12000"/>
              <a:buNone/>
              <a:defRPr sz="16000"/>
            </a:lvl6pPr>
            <a:lvl7pPr lvl="6" algn="ctr">
              <a:spcBef>
                <a:spcPts val="0"/>
              </a:spcBef>
              <a:spcAft>
                <a:spcPts val="0"/>
              </a:spcAft>
              <a:buSzPts val="12000"/>
              <a:buNone/>
              <a:defRPr sz="16000"/>
            </a:lvl7pPr>
            <a:lvl8pPr lvl="7" algn="ctr">
              <a:spcBef>
                <a:spcPts val="0"/>
              </a:spcBef>
              <a:spcAft>
                <a:spcPts val="0"/>
              </a:spcAft>
              <a:buSzPts val="12000"/>
              <a:buNone/>
              <a:defRPr sz="16000"/>
            </a:lvl8pPr>
            <a:lvl9pPr lvl="8" algn="ctr">
              <a:spcBef>
                <a:spcPts val="0"/>
              </a:spcBef>
              <a:spcAft>
                <a:spcPts val="0"/>
              </a:spcAft>
              <a:buSzPts val="12000"/>
              <a:buNone/>
              <a:defRPr sz="16000"/>
            </a:lvl9pPr>
          </a:lstStyle>
          <a:p>
            <a:r>
              <a:t>xx%</a:t>
            </a:r>
          </a:p>
        </p:txBody>
      </p:sp>
      <p:sp>
        <p:nvSpPr>
          <p:cNvPr id="90" name="Google Shape;90;p11"/>
          <p:cNvSpPr txBox="1">
            <a:spLocks noGrp="1"/>
          </p:cNvSpPr>
          <p:nvPr>
            <p:ph type="body" idx="1"/>
          </p:nvPr>
        </p:nvSpPr>
        <p:spPr>
          <a:xfrm>
            <a:off x="2447867" y="4719917"/>
            <a:ext cx="7296400" cy="615600"/>
          </a:xfrm>
          <a:prstGeom prst="rect">
            <a:avLst/>
          </a:prstGeom>
        </p:spPr>
        <p:txBody>
          <a:bodyPr spcFirstLastPara="1" wrap="square" lIns="91425" tIns="91425" rIns="91425" bIns="91425" anchor="t" anchorCtr="0">
            <a:noAutofit/>
          </a:bodyPr>
          <a:lstStyle>
            <a:lvl1pPr marL="609585" lvl="0" indent="-414856" algn="ctr">
              <a:lnSpc>
                <a:spcPct val="100000"/>
              </a:lnSpc>
              <a:spcBef>
                <a:spcPts val="0"/>
              </a:spcBef>
              <a:spcAft>
                <a:spcPts val="0"/>
              </a:spcAft>
              <a:buSzPts val="1300"/>
              <a:buChar char="●"/>
              <a:defRPr sz="2400"/>
            </a:lvl1pPr>
            <a:lvl2pPr marL="1219170" lvl="1" indent="-423323" algn="ctr">
              <a:spcBef>
                <a:spcPts val="0"/>
              </a:spcBef>
              <a:spcAft>
                <a:spcPts val="0"/>
              </a:spcAft>
              <a:buSzPts val="1400"/>
              <a:buChar char="○"/>
              <a:defRPr/>
            </a:lvl2pPr>
            <a:lvl3pPr marL="1828754" lvl="2" indent="-423323" algn="ctr">
              <a:spcBef>
                <a:spcPts val="2133"/>
              </a:spcBef>
              <a:spcAft>
                <a:spcPts val="0"/>
              </a:spcAft>
              <a:buSzPts val="1400"/>
              <a:buChar char="■"/>
              <a:defRPr/>
            </a:lvl3pPr>
            <a:lvl4pPr marL="2438339" lvl="3" indent="-423323" algn="ctr">
              <a:spcBef>
                <a:spcPts val="2133"/>
              </a:spcBef>
              <a:spcAft>
                <a:spcPts val="0"/>
              </a:spcAft>
              <a:buSzPts val="1400"/>
              <a:buChar char="●"/>
              <a:defRPr/>
            </a:lvl4pPr>
            <a:lvl5pPr marL="3047924" lvl="4" indent="-423323" algn="ctr">
              <a:spcBef>
                <a:spcPts val="2133"/>
              </a:spcBef>
              <a:spcAft>
                <a:spcPts val="0"/>
              </a:spcAft>
              <a:buSzPts val="1400"/>
              <a:buChar char="○"/>
              <a:defRPr/>
            </a:lvl5pPr>
            <a:lvl6pPr marL="3657509" lvl="5" indent="-423323" algn="ctr">
              <a:spcBef>
                <a:spcPts val="2133"/>
              </a:spcBef>
              <a:spcAft>
                <a:spcPts val="0"/>
              </a:spcAft>
              <a:buSzPts val="1400"/>
              <a:buChar char="■"/>
              <a:defRPr/>
            </a:lvl6pPr>
            <a:lvl7pPr marL="4267093" lvl="6" indent="-423323" algn="ctr">
              <a:spcBef>
                <a:spcPts val="2133"/>
              </a:spcBef>
              <a:spcAft>
                <a:spcPts val="0"/>
              </a:spcAft>
              <a:buSzPts val="1400"/>
              <a:buChar char="●"/>
              <a:defRPr/>
            </a:lvl7pPr>
            <a:lvl8pPr marL="4876678" lvl="7" indent="-423323" algn="ctr">
              <a:spcBef>
                <a:spcPts val="2133"/>
              </a:spcBef>
              <a:spcAft>
                <a:spcPts val="0"/>
              </a:spcAft>
              <a:buSzPts val="1400"/>
              <a:buChar char="○"/>
              <a:defRPr/>
            </a:lvl8pPr>
            <a:lvl9pPr marL="5486263" lvl="8" indent="-423323" algn="ctr">
              <a:spcBef>
                <a:spcPts val="2133"/>
              </a:spcBef>
              <a:spcAft>
                <a:spcPts val="2133"/>
              </a:spcAft>
              <a:buSzPts val="1400"/>
              <a:buChar char="■"/>
              <a:defRPr/>
            </a:lvl9pPr>
          </a:lstStyle>
          <a:p>
            <a:endParaRPr/>
          </a:p>
        </p:txBody>
      </p:sp>
      <p:sp>
        <p:nvSpPr>
          <p:cNvPr id="91" name="Google Shape;91;p11"/>
          <p:cNvSpPr txBox="1">
            <a:spLocks noGrp="1"/>
          </p:cNvSpPr>
          <p:nvPr>
            <p:ph type="sldNum" idx="12"/>
          </p:nvPr>
        </p:nvSpPr>
        <p:spPr>
          <a:xfrm>
            <a:off x="11296611" y="6217623"/>
            <a:ext cx="731600" cy="5248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n">
                <a:solidFill>
                  <a:srgbClr val="595959"/>
                </a:solidFill>
              </a:rPr>
              <a:pPr/>
              <a:t>‹#›</a:t>
            </a:fld>
            <a:endParaRPr>
              <a:solidFill>
                <a:srgbClr val="595959"/>
              </a:solidFill>
            </a:endParaRPr>
          </a:p>
        </p:txBody>
      </p:sp>
    </p:spTree>
    <p:extLst>
      <p:ext uri="{BB962C8B-B14F-4D97-AF65-F5344CB8AC3E}">
        <p14:creationId xmlns:p14="http://schemas.microsoft.com/office/powerpoint/2010/main" val="365979849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Blank" type="blank">
  <p:cSld name="Blank">
    <p:bg>
      <p:bgPr>
        <a:solidFill>
          <a:schemeClr val="lt1"/>
        </a:solidFill>
        <a:effectLst/>
      </p:bgPr>
    </p:bg>
    <p:spTree>
      <p:nvGrpSpPr>
        <p:cNvPr id="1" name="Shape 92"/>
        <p:cNvGrpSpPr/>
        <p:nvPr/>
      </p:nvGrpSpPr>
      <p:grpSpPr>
        <a:xfrm>
          <a:off x="0" y="0"/>
          <a:ext cx="0" cy="0"/>
          <a:chOff x="0" y="0"/>
          <a:chExt cx="0" cy="0"/>
        </a:xfrm>
      </p:grpSpPr>
      <p:sp>
        <p:nvSpPr>
          <p:cNvPr id="93" name="Google Shape;93;p12"/>
          <p:cNvSpPr txBox="1">
            <a:spLocks noGrp="1"/>
          </p:cNvSpPr>
          <p:nvPr>
            <p:ph type="sldNum" idx="12"/>
          </p:nvPr>
        </p:nvSpPr>
        <p:spPr>
          <a:xfrm>
            <a:off x="11296611" y="6217623"/>
            <a:ext cx="731600" cy="5248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n">
                <a:solidFill>
                  <a:srgbClr val="595959"/>
                </a:solidFill>
              </a:rPr>
              <a:pPr/>
              <a:t>‹#›</a:t>
            </a:fld>
            <a:endParaRPr>
              <a:solidFill>
                <a:srgbClr val="595959"/>
              </a:solidFill>
            </a:endParaRPr>
          </a:p>
        </p:txBody>
      </p:sp>
    </p:spTree>
    <p:extLst>
      <p:ext uri="{BB962C8B-B14F-4D97-AF65-F5344CB8AC3E}">
        <p14:creationId xmlns:p14="http://schemas.microsoft.com/office/powerpoint/2010/main" val="183667718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Table of contents">
  <p:cSld name="Table of contents">
    <p:spTree>
      <p:nvGrpSpPr>
        <p:cNvPr id="1" name="Shape 94"/>
        <p:cNvGrpSpPr/>
        <p:nvPr/>
      </p:nvGrpSpPr>
      <p:grpSpPr>
        <a:xfrm>
          <a:off x="0" y="0"/>
          <a:ext cx="0" cy="0"/>
          <a:chOff x="0" y="0"/>
          <a:chExt cx="0" cy="0"/>
        </a:xfrm>
      </p:grpSpPr>
      <p:sp>
        <p:nvSpPr>
          <p:cNvPr id="95" name="Google Shape;95;p13"/>
          <p:cNvSpPr txBox="1">
            <a:spLocks noGrp="1"/>
          </p:cNvSpPr>
          <p:nvPr>
            <p:ph type="title"/>
          </p:nvPr>
        </p:nvSpPr>
        <p:spPr>
          <a:xfrm>
            <a:off x="950967" y="720000"/>
            <a:ext cx="10290000" cy="763600"/>
          </a:xfrm>
          <a:prstGeom prst="rect">
            <a:avLst/>
          </a:prstGeom>
          <a:noFill/>
        </p:spPr>
        <p:txBody>
          <a:bodyPr spcFirstLastPara="1" wrap="square" lIns="91425" tIns="91425" rIns="91425" bIns="91425" anchor="t" anchorCtr="0">
            <a:noAutofit/>
          </a:bodyPr>
          <a:lstStyle>
            <a:lvl1pPr lvl="0" algn="ctr"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96" name="Google Shape;96;p13"/>
          <p:cNvSpPr txBox="1">
            <a:spLocks noGrp="1"/>
          </p:cNvSpPr>
          <p:nvPr>
            <p:ph type="subTitle" idx="1"/>
          </p:nvPr>
        </p:nvSpPr>
        <p:spPr>
          <a:xfrm>
            <a:off x="852000" y="1861864"/>
            <a:ext cx="3306400" cy="512400"/>
          </a:xfrm>
          <a:prstGeom prst="rect">
            <a:avLst/>
          </a:prstGeom>
        </p:spPr>
        <p:txBody>
          <a:bodyPr spcFirstLastPara="1" wrap="square" lIns="91425" tIns="91425" rIns="91425" bIns="91425" anchor="ctr" anchorCtr="0">
            <a:noAutofit/>
          </a:bodyPr>
          <a:lstStyle>
            <a:lvl1pPr lvl="0" algn="r" rtl="0">
              <a:lnSpc>
                <a:spcPct val="100000"/>
              </a:lnSpc>
              <a:spcBef>
                <a:spcPts val="0"/>
              </a:spcBef>
              <a:spcAft>
                <a:spcPts val="0"/>
              </a:spcAft>
              <a:buSzPts val="1800"/>
              <a:buFont typeface="Poppins SemiBold"/>
              <a:buNone/>
              <a:defRPr sz="2667">
                <a:latin typeface="Poppins SemiBold"/>
                <a:ea typeface="Poppins SemiBold"/>
                <a:cs typeface="Poppins SemiBold"/>
                <a:sym typeface="Poppins SemiBold"/>
              </a:defRPr>
            </a:lvl1pPr>
            <a:lvl2pPr lvl="1" algn="ctr" rtl="0">
              <a:lnSpc>
                <a:spcPct val="100000"/>
              </a:lnSpc>
              <a:spcBef>
                <a:spcPts val="0"/>
              </a:spcBef>
              <a:spcAft>
                <a:spcPts val="0"/>
              </a:spcAft>
              <a:buSzPts val="1800"/>
              <a:buFont typeface="Poppins"/>
              <a:buNone/>
              <a:defRPr sz="2400">
                <a:latin typeface="Poppins"/>
                <a:ea typeface="Poppins"/>
                <a:cs typeface="Poppins"/>
                <a:sym typeface="Poppins"/>
              </a:defRPr>
            </a:lvl2pPr>
            <a:lvl3pPr lvl="2" algn="ctr" rtl="0">
              <a:lnSpc>
                <a:spcPct val="100000"/>
              </a:lnSpc>
              <a:spcBef>
                <a:spcPts val="0"/>
              </a:spcBef>
              <a:spcAft>
                <a:spcPts val="0"/>
              </a:spcAft>
              <a:buSzPts val="1800"/>
              <a:buFont typeface="Poppins"/>
              <a:buNone/>
              <a:defRPr sz="2400">
                <a:latin typeface="Poppins"/>
                <a:ea typeface="Poppins"/>
                <a:cs typeface="Poppins"/>
                <a:sym typeface="Poppins"/>
              </a:defRPr>
            </a:lvl3pPr>
            <a:lvl4pPr lvl="3" algn="ctr" rtl="0">
              <a:lnSpc>
                <a:spcPct val="100000"/>
              </a:lnSpc>
              <a:spcBef>
                <a:spcPts val="0"/>
              </a:spcBef>
              <a:spcAft>
                <a:spcPts val="0"/>
              </a:spcAft>
              <a:buSzPts val="1800"/>
              <a:buFont typeface="Poppins"/>
              <a:buNone/>
              <a:defRPr sz="2400">
                <a:latin typeface="Poppins"/>
                <a:ea typeface="Poppins"/>
                <a:cs typeface="Poppins"/>
                <a:sym typeface="Poppins"/>
              </a:defRPr>
            </a:lvl4pPr>
            <a:lvl5pPr lvl="4" algn="ctr" rtl="0">
              <a:lnSpc>
                <a:spcPct val="100000"/>
              </a:lnSpc>
              <a:spcBef>
                <a:spcPts val="0"/>
              </a:spcBef>
              <a:spcAft>
                <a:spcPts val="0"/>
              </a:spcAft>
              <a:buSzPts val="1800"/>
              <a:buFont typeface="Poppins"/>
              <a:buNone/>
              <a:defRPr sz="2400">
                <a:latin typeface="Poppins"/>
                <a:ea typeface="Poppins"/>
                <a:cs typeface="Poppins"/>
                <a:sym typeface="Poppins"/>
              </a:defRPr>
            </a:lvl5pPr>
            <a:lvl6pPr lvl="5" algn="ctr" rtl="0">
              <a:lnSpc>
                <a:spcPct val="100000"/>
              </a:lnSpc>
              <a:spcBef>
                <a:spcPts val="0"/>
              </a:spcBef>
              <a:spcAft>
                <a:spcPts val="0"/>
              </a:spcAft>
              <a:buSzPts val="1800"/>
              <a:buFont typeface="Poppins"/>
              <a:buNone/>
              <a:defRPr sz="2400">
                <a:latin typeface="Poppins"/>
                <a:ea typeface="Poppins"/>
                <a:cs typeface="Poppins"/>
                <a:sym typeface="Poppins"/>
              </a:defRPr>
            </a:lvl6pPr>
            <a:lvl7pPr lvl="6" algn="ctr" rtl="0">
              <a:lnSpc>
                <a:spcPct val="100000"/>
              </a:lnSpc>
              <a:spcBef>
                <a:spcPts val="0"/>
              </a:spcBef>
              <a:spcAft>
                <a:spcPts val="0"/>
              </a:spcAft>
              <a:buSzPts val="1800"/>
              <a:buFont typeface="Poppins"/>
              <a:buNone/>
              <a:defRPr sz="2400">
                <a:latin typeface="Poppins"/>
                <a:ea typeface="Poppins"/>
                <a:cs typeface="Poppins"/>
                <a:sym typeface="Poppins"/>
              </a:defRPr>
            </a:lvl7pPr>
            <a:lvl8pPr lvl="7" algn="ctr" rtl="0">
              <a:lnSpc>
                <a:spcPct val="100000"/>
              </a:lnSpc>
              <a:spcBef>
                <a:spcPts val="0"/>
              </a:spcBef>
              <a:spcAft>
                <a:spcPts val="0"/>
              </a:spcAft>
              <a:buSzPts val="1800"/>
              <a:buFont typeface="Poppins"/>
              <a:buNone/>
              <a:defRPr sz="2400">
                <a:latin typeface="Poppins"/>
                <a:ea typeface="Poppins"/>
                <a:cs typeface="Poppins"/>
                <a:sym typeface="Poppins"/>
              </a:defRPr>
            </a:lvl8pPr>
            <a:lvl9pPr lvl="8" algn="ctr" rtl="0">
              <a:lnSpc>
                <a:spcPct val="100000"/>
              </a:lnSpc>
              <a:spcBef>
                <a:spcPts val="0"/>
              </a:spcBef>
              <a:spcAft>
                <a:spcPts val="0"/>
              </a:spcAft>
              <a:buSzPts val="1800"/>
              <a:buFont typeface="Poppins"/>
              <a:buNone/>
              <a:defRPr sz="2400">
                <a:latin typeface="Poppins"/>
                <a:ea typeface="Poppins"/>
                <a:cs typeface="Poppins"/>
                <a:sym typeface="Poppins"/>
              </a:defRPr>
            </a:lvl9pPr>
          </a:lstStyle>
          <a:p>
            <a:endParaRPr/>
          </a:p>
        </p:txBody>
      </p:sp>
      <p:sp>
        <p:nvSpPr>
          <p:cNvPr id="97" name="Google Shape;97;p13"/>
          <p:cNvSpPr txBox="1">
            <a:spLocks noGrp="1"/>
          </p:cNvSpPr>
          <p:nvPr>
            <p:ph type="subTitle" idx="2"/>
          </p:nvPr>
        </p:nvSpPr>
        <p:spPr>
          <a:xfrm>
            <a:off x="852000" y="2258352"/>
            <a:ext cx="3306400" cy="847200"/>
          </a:xfrm>
          <a:prstGeom prst="rect">
            <a:avLst/>
          </a:prstGeom>
        </p:spPr>
        <p:txBody>
          <a:bodyPr spcFirstLastPara="1" wrap="square" lIns="91425" tIns="91425" rIns="91425" bIns="91425" anchor="t" anchorCtr="0">
            <a:noAutofit/>
          </a:bodyPr>
          <a:lstStyle>
            <a:lvl1pPr lvl="0" algn="r" rtl="0">
              <a:lnSpc>
                <a:spcPct val="100000"/>
              </a:lnSpc>
              <a:spcBef>
                <a:spcPts val="0"/>
              </a:spcBef>
              <a:spcAft>
                <a:spcPts val="0"/>
              </a:spcAft>
              <a:buNone/>
              <a:defRPr sz="1600"/>
            </a:lvl1pPr>
            <a:lvl2pPr lvl="1" algn="r" rtl="0">
              <a:lnSpc>
                <a:spcPct val="100000"/>
              </a:lnSpc>
              <a:spcBef>
                <a:spcPts val="2133"/>
              </a:spcBef>
              <a:spcAft>
                <a:spcPts val="0"/>
              </a:spcAft>
              <a:buNone/>
              <a:defRPr sz="1600"/>
            </a:lvl2pPr>
            <a:lvl3pPr lvl="2" algn="r" rtl="0">
              <a:lnSpc>
                <a:spcPct val="100000"/>
              </a:lnSpc>
              <a:spcBef>
                <a:spcPts val="2133"/>
              </a:spcBef>
              <a:spcAft>
                <a:spcPts val="0"/>
              </a:spcAft>
              <a:buNone/>
              <a:defRPr sz="1600"/>
            </a:lvl3pPr>
            <a:lvl4pPr lvl="3" algn="r" rtl="0">
              <a:lnSpc>
                <a:spcPct val="100000"/>
              </a:lnSpc>
              <a:spcBef>
                <a:spcPts val="2133"/>
              </a:spcBef>
              <a:spcAft>
                <a:spcPts val="0"/>
              </a:spcAft>
              <a:buNone/>
              <a:defRPr sz="1600"/>
            </a:lvl4pPr>
            <a:lvl5pPr lvl="4" algn="r" rtl="0">
              <a:lnSpc>
                <a:spcPct val="100000"/>
              </a:lnSpc>
              <a:spcBef>
                <a:spcPts val="2133"/>
              </a:spcBef>
              <a:spcAft>
                <a:spcPts val="0"/>
              </a:spcAft>
              <a:buNone/>
              <a:defRPr sz="1600"/>
            </a:lvl5pPr>
            <a:lvl6pPr lvl="5" algn="r" rtl="0">
              <a:lnSpc>
                <a:spcPct val="100000"/>
              </a:lnSpc>
              <a:spcBef>
                <a:spcPts val="2133"/>
              </a:spcBef>
              <a:spcAft>
                <a:spcPts val="0"/>
              </a:spcAft>
              <a:buNone/>
              <a:defRPr sz="1600"/>
            </a:lvl6pPr>
            <a:lvl7pPr lvl="6" algn="r" rtl="0">
              <a:lnSpc>
                <a:spcPct val="100000"/>
              </a:lnSpc>
              <a:spcBef>
                <a:spcPts val="2133"/>
              </a:spcBef>
              <a:spcAft>
                <a:spcPts val="0"/>
              </a:spcAft>
              <a:buNone/>
              <a:defRPr sz="1600"/>
            </a:lvl7pPr>
            <a:lvl8pPr lvl="7" algn="r" rtl="0">
              <a:lnSpc>
                <a:spcPct val="100000"/>
              </a:lnSpc>
              <a:spcBef>
                <a:spcPts val="2133"/>
              </a:spcBef>
              <a:spcAft>
                <a:spcPts val="0"/>
              </a:spcAft>
              <a:buNone/>
              <a:defRPr sz="1600"/>
            </a:lvl8pPr>
            <a:lvl9pPr lvl="8" algn="r" rtl="0">
              <a:lnSpc>
                <a:spcPct val="100000"/>
              </a:lnSpc>
              <a:spcBef>
                <a:spcPts val="2133"/>
              </a:spcBef>
              <a:spcAft>
                <a:spcPts val="2133"/>
              </a:spcAft>
              <a:buNone/>
              <a:defRPr sz="1600"/>
            </a:lvl9pPr>
          </a:lstStyle>
          <a:p>
            <a:endParaRPr/>
          </a:p>
        </p:txBody>
      </p:sp>
      <p:sp>
        <p:nvSpPr>
          <p:cNvPr id="98" name="Google Shape;98;p13"/>
          <p:cNvSpPr txBox="1">
            <a:spLocks noGrp="1"/>
          </p:cNvSpPr>
          <p:nvPr>
            <p:ph type="subTitle" idx="3"/>
          </p:nvPr>
        </p:nvSpPr>
        <p:spPr>
          <a:xfrm>
            <a:off x="852000" y="3390064"/>
            <a:ext cx="3306400" cy="512400"/>
          </a:xfrm>
          <a:prstGeom prst="rect">
            <a:avLst/>
          </a:prstGeom>
        </p:spPr>
        <p:txBody>
          <a:bodyPr spcFirstLastPara="1" wrap="square" lIns="91425" tIns="91425" rIns="91425" bIns="91425" anchor="ctr" anchorCtr="0">
            <a:noAutofit/>
          </a:bodyPr>
          <a:lstStyle>
            <a:lvl1pPr lvl="0" algn="r" rtl="0">
              <a:lnSpc>
                <a:spcPct val="100000"/>
              </a:lnSpc>
              <a:spcBef>
                <a:spcPts val="0"/>
              </a:spcBef>
              <a:spcAft>
                <a:spcPts val="0"/>
              </a:spcAft>
              <a:buSzPts val="1800"/>
              <a:buFont typeface="Poppins SemiBold"/>
              <a:buNone/>
              <a:defRPr sz="2667">
                <a:latin typeface="Poppins SemiBold"/>
                <a:ea typeface="Poppins SemiBold"/>
                <a:cs typeface="Poppins SemiBold"/>
                <a:sym typeface="Poppins SemiBold"/>
              </a:defRPr>
            </a:lvl1pPr>
            <a:lvl2pPr lvl="1" algn="ctr" rtl="0">
              <a:lnSpc>
                <a:spcPct val="100000"/>
              </a:lnSpc>
              <a:spcBef>
                <a:spcPts val="0"/>
              </a:spcBef>
              <a:spcAft>
                <a:spcPts val="0"/>
              </a:spcAft>
              <a:buSzPts val="1800"/>
              <a:buFont typeface="Poppins"/>
              <a:buNone/>
              <a:defRPr sz="2400">
                <a:latin typeface="Poppins"/>
                <a:ea typeface="Poppins"/>
                <a:cs typeface="Poppins"/>
                <a:sym typeface="Poppins"/>
              </a:defRPr>
            </a:lvl2pPr>
            <a:lvl3pPr lvl="2" algn="ctr" rtl="0">
              <a:lnSpc>
                <a:spcPct val="100000"/>
              </a:lnSpc>
              <a:spcBef>
                <a:spcPts val="0"/>
              </a:spcBef>
              <a:spcAft>
                <a:spcPts val="0"/>
              </a:spcAft>
              <a:buSzPts val="1800"/>
              <a:buFont typeface="Poppins"/>
              <a:buNone/>
              <a:defRPr sz="2400">
                <a:latin typeface="Poppins"/>
                <a:ea typeface="Poppins"/>
                <a:cs typeface="Poppins"/>
                <a:sym typeface="Poppins"/>
              </a:defRPr>
            </a:lvl3pPr>
            <a:lvl4pPr lvl="3" algn="ctr" rtl="0">
              <a:lnSpc>
                <a:spcPct val="100000"/>
              </a:lnSpc>
              <a:spcBef>
                <a:spcPts val="0"/>
              </a:spcBef>
              <a:spcAft>
                <a:spcPts val="0"/>
              </a:spcAft>
              <a:buSzPts val="1800"/>
              <a:buFont typeface="Poppins"/>
              <a:buNone/>
              <a:defRPr sz="2400">
                <a:latin typeface="Poppins"/>
                <a:ea typeface="Poppins"/>
                <a:cs typeface="Poppins"/>
                <a:sym typeface="Poppins"/>
              </a:defRPr>
            </a:lvl4pPr>
            <a:lvl5pPr lvl="4" algn="ctr" rtl="0">
              <a:lnSpc>
                <a:spcPct val="100000"/>
              </a:lnSpc>
              <a:spcBef>
                <a:spcPts val="0"/>
              </a:spcBef>
              <a:spcAft>
                <a:spcPts val="0"/>
              </a:spcAft>
              <a:buSzPts val="1800"/>
              <a:buFont typeface="Poppins"/>
              <a:buNone/>
              <a:defRPr sz="2400">
                <a:latin typeface="Poppins"/>
                <a:ea typeface="Poppins"/>
                <a:cs typeface="Poppins"/>
                <a:sym typeface="Poppins"/>
              </a:defRPr>
            </a:lvl5pPr>
            <a:lvl6pPr lvl="5" algn="ctr" rtl="0">
              <a:lnSpc>
                <a:spcPct val="100000"/>
              </a:lnSpc>
              <a:spcBef>
                <a:spcPts val="0"/>
              </a:spcBef>
              <a:spcAft>
                <a:spcPts val="0"/>
              </a:spcAft>
              <a:buSzPts val="1800"/>
              <a:buFont typeface="Poppins"/>
              <a:buNone/>
              <a:defRPr sz="2400">
                <a:latin typeface="Poppins"/>
                <a:ea typeface="Poppins"/>
                <a:cs typeface="Poppins"/>
                <a:sym typeface="Poppins"/>
              </a:defRPr>
            </a:lvl6pPr>
            <a:lvl7pPr lvl="6" algn="ctr" rtl="0">
              <a:lnSpc>
                <a:spcPct val="100000"/>
              </a:lnSpc>
              <a:spcBef>
                <a:spcPts val="0"/>
              </a:spcBef>
              <a:spcAft>
                <a:spcPts val="0"/>
              </a:spcAft>
              <a:buSzPts val="1800"/>
              <a:buFont typeface="Poppins"/>
              <a:buNone/>
              <a:defRPr sz="2400">
                <a:latin typeface="Poppins"/>
                <a:ea typeface="Poppins"/>
                <a:cs typeface="Poppins"/>
                <a:sym typeface="Poppins"/>
              </a:defRPr>
            </a:lvl7pPr>
            <a:lvl8pPr lvl="7" algn="ctr" rtl="0">
              <a:lnSpc>
                <a:spcPct val="100000"/>
              </a:lnSpc>
              <a:spcBef>
                <a:spcPts val="0"/>
              </a:spcBef>
              <a:spcAft>
                <a:spcPts val="0"/>
              </a:spcAft>
              <a:buSzPts val="1800"/>
              <a:buFont typeface="Poppins"/>
              <a:buNone/>
              <a:defRPr sz="2400">
                <a:latin typeface="Poppins"/>
                <a:ea typeface="Poppins"/>
                <a:cs typeface="Poppins"/>
                <a:sym typeface="Poppins"/>
              </a:defRPr>
            </a:lvl8pPr>
            <a:lvl9pPr lvl="8" algn="ctr" rtl="0">
              <a:lnSpc>
                <a:spcPct val="100000"/>
              </a:lnSpc>
              <a:spcBef>
                <a:spcPts val="0"/>
              </a:spcBef>
              <a:spcAft>
                <a:spcPts val="0"/>
              </a:spcAft>
              <a:buSzPts val="1800"/>
              <a:buFont typeface="Poppins"/>
              <a:buNone/>
              <a:defRPr sz="2400">
                <a:latin typeface="Poppins"/>
                <a:ea typeface="Poppins"/>
                <a:cs typeface="Poppins"/>
                <a:sym typeface="Poppins"/>
              </a:defRPr>
            </a:lvl9pPr>
          </a:lstStyle>
          <a:p>
            <a:endParaRPr/>
          </a:p>
        </p:txBody>
      </p:sp>
      <p:sp>
        <p:nvSpPr>
          <p:cNvPr id="99" name="Google Shape;99;p13"/>
          <p:cNvSpPr txBox="1">
            <a:spLocks noGrp="1"/>
          </p:cNvSpPr>
          <p:nvPr>
            <p:ph type="subTitle" idx="4"/>
          </p:nvPr>
        </p:nvSpPr>
        <p:spPr>
          <a:xfrm>
            <a:off x="852000" y="3786552"/>
            <a:ext cx="3306400" cy="847200"/>
          </a:xfrm>
          <a:prstGeom prst="rect">
            <a:avLst/>
          </a:prstGeom>
        </p:spPr>
        <p:txBody>
          <a:bodyPr spcFirstLastPara="1" wrap="square" lIns="91425" tIns="91425" rIns="91425" bIns="91425" anchor="t" anchorCtr="0">
            <a:noAutofit/>
          </a:bodyPr>
          <a:lstStyle>
            <a:lvl1pPr lvl="0" algn="r" rtl="0">
              <a:lnSpc>
                <a:spcPct val="100000"/>
              </a:lnSpc>
              <a:spcBef>
                <a:spcPts val="0"/>
              </a:spcBef>
              <a:spcAft>
                <a:spcPts val="0"/>
              </a:spcAft>
              <a:buNone/>
              <a:defRPr sz="1600"/>
            </a:lvl1pPr>
            <a:lvl2pPr lvl="1" algn="r" rtl="0">
              <a:lnSpc>
                <a:spcPct val="100000"/>
              </a:lnSpc>
              <a:spcBef>
                <a:spcPts val="2133"/>
              </a:spcBef>
              <a:spcAft>
                <a:spcPts val="0"/>
              </a:spcAft>
              <a:buNone/>
              <a:defRPr sz="1600"/>
            </a:lvl2pPr>
            <a:lvl3pPr lvl="2" algn="r" rtl="0">
              <a:lnSpc>
                <a:spcPct val="100000"/>
              </a:lnSpc>
              <a:spcBef>
                <a:spcPts val="2133"/>
              </a:spcBef>
              <a:spcAft>
                <a:spcPts val="0"/>
              </a:spcAft>
              <a:buNone/>
              <a:defRPr sz="1600"/>
            </a:lvl3pPr>
            <a:lvl4pPr lvl="3" algn="r" rtl="0">
              <a:lnSpc>
                <a:spcPct val="100000"/>
              </a:lnSpc>
              <a:spcBef>
                <a:spcPts val="2133"/>
              </a:spcBef>
              <a:spcAft>
                <a:spcPts val="0"/>
              </a:spcAft>
              <a:buNone/>
              <a:defRPr sz="1600"/>
            </a:lvl4pPr>
            <a:lvl5pPr lvl="4" algn="r" rtl="0">
              <a:lnSpc>
                <a:spcPct val="100000"/>
              </a:lnSpc>
              <a:spcBef>
                <a:spcPts val="2133"/>
              </a:spcBef>
              <a:spcAft>
                <a:spcPts val="0"/>
              </a:spcAft>
              <a:buNone/>
              <a:defRPr sz="1600"/>
            </a:lvl5pPr>
            <a:lvl6pPr lvl="5" algn="r" rtl="0">
              <a:lnSpc>
                <a:spcPct val="100000"/>
              </a:lnSpc>
              <a:spcBef>
                <a:spcPts val="2133"/>
              </a:spcBef>
              <a:spcAft>
                <a:spcPts val="0"/>
              </a:spcAft>
              <a:buNone/>
              <a:defRPr sz="1600"/>
            </a:lvl6pPr>
            <a:lvl7pPr lvl="6" algn="r" rtl="0">
              <a:lnSpc>
                <a:spcPct val="100000"/>
              </a:lnSpc>
              <a:spcBef>
                <a:spcPts val="2133"/>
              </a:spcBef>
              <a:spcAft>
                <a:spcPts val="0"/>
              </a:spcAft>
              <a:buNone/>
              <a:defRPr sz="1600"/>
            </a:lvl7pPr>
            <a:lvl8pPr lvl="7" algn="r" rtl="0">
              <a:lnSpc>
                <a:spcPct val="100000"/>
              </a:lnSpc>
              <a:spcBef>
                <a:spcPts val="2133"/>
              </a:spcBef>
              <a:spcAft>
                <a:spcPts val="0"/>
              </a:spcAft>
              <a:buNone/>
              <a:defRPr sz="1600"/>
            </a:lvl8pPr>
            <a:lvl9pPr lvl="8" algn="r" rtl="0">
              <a:lnSpc>
                <a:spcPct val="100000"/>
              </a:lnSpc>
              <a:spcBef>
                <a:spcPts val="2133"/>
              </a:spcBef>
              <a:spcAft>
                <a:spcPts val="2133"/>
              </a:spcAft>
              <a:buNone/>
              <a:defRPr sz="1600"/>
            </a:lvl9pPr>
          </a:lstStyle>
          <a:p>
            <a:endParaRPr/>
          </a:p>
        </p:txBody>
      </p:sp>
      <p:sp>
        <p:nvSpPr>
          <p:cNvPr id="100" name="Google Shape;100;p13"/>
          <p:cNvSpPr txBox="1">
            <a:spLocks noGrp="1"/>
          </p:cNvSpPr>
          <p:nvPr>
            <p:ph type="subTitle" idx="5"/>
          </p:nvPr>
        </p:nvSpPr>
        <p:spPr>
          <a:xfrm>
            <a:off x="852000" y="4918264"/>
            <a:ext cx="3306400" cy="512400"/>
          </a:xfrm>
          <a:prstGeom prst="rect">
            <a:avLst/>
          </a:prstGeom>
        </p:spPr>
        <p:txBody>
          <a:bodyPr spcFirstLastPara="1" wrap="square" lIns="91425" tIns="91425" rIns="91425" bIns="91425" anchor="ctr" anchorCtr="0">
            <a:noAutofit/>
          </a:bodyPr>
          <a:lstStyle>
            <a:lvl1pPr lvl="0" algn="r" rtl="0">
              <a:lnSpc>
                <a:spcPct val="100000"/>
              </a:lnSpc>
              <a:spcBef>
                <a:spcPts val="0"/>
              </a:spcBef>
              <a:spcAft>
                <a:spcPts val="0"/>
              </a:spcAft>
              <a:buSzPts val="1800"/>
              <a:buFont typeface="Poppins SemiBold"/>
              <a:buNone/>
              <a:defRPr sz="2667">
                <a:latin typeface="Poppins SemiBold"/>
                <a:ea typeface="Poppins SemiBold"/>
                <a:cs typeface="Poppins SemiBold"/>
                <a:sym typeface="Poppins SemiBold"/>
              </a:defRPr>
            </a:lvl1pPr>
            <a:lvl2pPr lvl="1" algn="ctr" rtl="0">
              <a:lnSpc>
                <a:spcPct val="100000"/>
              </a:lnSpc>
              <a:spcBef>
                <a:spcPts val="0"/>
              </a:spcBef>
              <a:spcAft>
                <a:spcPts val="0"/>
              </a:spcAft>
              <a:buSzPts val="1800"/>
              <a:buFont typeface="Poppins"/>
              <a:buNone/>
              <a:defRPr sz="2400">
                <a:latin typeface="Poppins"/>
                <a:ea typeface="Poppins"/>
                <a:cs typeface="Poppins"/>
                <a:sym typeface="Poppins"/>
              </a:defRPr>
            </a:lvl2pPr>
            <a:lvl3pPr lvl="2" algn="ctr" rtl="0">
              <a:lnSpc>
                <a:spcPct val="100000"/>
              </a:lnSpc>
              <a:spcBef>
                <a:spcPts val="0"/>
              </a:spcBef>
              <a:spcAft>
                <a:spcPts val="0"/>
              </a:spcAft>
              <a:buSzPts val="1800"/>
              <a:buFont typeface="Poppins"/>
              <a:buNone/>
              <a:defRPr sz="2400">
                <a:latin typeface="Poppins"/>
                <a:ea typeface="Poppins"/>
                <a:cs typeface="Poppins"/>
                <a:sym typeface="Poppins"/>
              </a:defRPr>
            </a:lvl3pPr>
            <a:lvl4pPr lvl="3" algn="ctr" rtl="0">
              <a:lnSpc>
                <a:spcPct val="100000"/>
              </a:lnSpc>
              <a:spcBef>
                <a:spcPts val="0"/>
              </a:spcBef>
              <a:spcAft>
                <a:spcPts val="0"/>
              </a:spcAft>
              <a:buSzPts val="1800"/>
              <a:buFont typeface="Poppins"/>
              <a:buNone/>
              <a:defRPr sz="2400">
                <a:latin typeface="Poppins"/>
                <a:ea typeface="Poppins"/>
                <a:cs typeface="Poppins"/>
                <a:sym typeface="Poppins"/>
              </a:defRPr>
            </a:lvl4pPr>
            <a:lvl5pPr lvl="4" algn="ctr" rtl="0">
              <a:lnSpc>
                <a:spcPct val="100000"/>
              </a:lnSpc>
              <a:spcBef>
                <a:spcPts val="0"/>
              </a:spcBef>
              <a:spcAft>
                <a:spcPts val="0"/>
              </a:spcAft>
              <a:buSzPts val="1800"/>
              <a:buFont typeface="Poppins"/>
              <a:buNone/>
              <a:defRPr sz="2400">
                <a:latin typeface="Poppins"/>
                <a:ea typeface="Poppins"/>
                <a:cs typeface="Poppins"/>
                <a:sym typeface="Poppins"/>
              </a:defRPr>
            </a:lvl5pPr>
            <a:lvl6pPr lvl="5" algn="ctr" rtl="0">
              <a:lnSpc>
                <a:spcPct val="100000"/>
              </a:lnSpc>
              <a:spcBef>
                <a:spcPts val="0"/>
              </a:spcBef>
              <a:spcAft>
                <a:spcPts val="0"/>
              </a:spcAft>
              <a:buSzPts val="1800"/>
              <a:buFont typeface="Poppins"/>
              <a:buNone/>
              <a:defRPr sz="2400">
                <a:latin typeface="Poppins"/>
                <a:ea typeface="Poppins"/>
                <a:cs typeface="Poppins"/>
                <a:sym typeface="Poppins"/>
              </a:defRPr>
            </a:lvl6pPr>
            <a:lvl7pPr lvl="6" algn="ctr" rtl="0">
              <a:lnSpc>
                <a:spcPct val="100000"/>
              </a:lnSpc>
              <a:spcBef>
                <a:spcPts val="0"/>
              </a:spcBef>
              <a:spcAft>
                <a:spcPts val="0"/>
              </a:spcAft>
              <a:buSzPts val="1800"/>
              <a:buFont typeface="Poppins"/>
              <a:buNone/>
              <a:defRPr sz="2400">
                <a:latin typeface="Poppins"/>
                <a:ea typeface="Poppins"/>
                <a:cs typeface="Poppins"/>
                <a:sym typeface="Poppins"/>
              </a:defRPr>
            </a:lvl7pPr>
            <a:lvl8pPr lvl="7" algn="ctr" rtl="0">
              <a:lnSpc>
                <a:spcPct val="100000"/>
              </a:lnSpc>
              <a:spcBef>
                <a:spcPts val="0"/>
              </a:spcBef>
              <a:spcAft>
                <a:spcPts val="0"/>
              </a:spcAft>
              <a:buSzPts val="1800"/>
              <a:buFont typeface="Poppins"/>
              <a:buNone/>
              <a:defRPr sz="2400">
                <a:latin typeface="Poppins"/>
                <a:ea typeface="Poppins"/>
                <a:cs typeface="Poppins"/>
                <a:sym typeface="Poppins"/>
              </a:defRPr>
            </a:lvl8pPr>
            <a:lvl9pPr lvl="8" algn="ctr" rtl="0">
              <a:lnSpc>
                <a:spcPct val="100000"/>
              </a:lnSpc>
              <a:spcBef>
                <a:spcPts val="0"/>
              </a:spcBef>
              <a:spcAft>
                <a:spcPts val="0"/>
              </a:spcAft>
              <a:buSzPts val="1800"/>
              <a:buFont typeface="Poppins"/>
              <a:buNone/>
              <a:defRPr sz="2400">
                <a:latin typeface="Poppins"/>
                <a:ea typeface="Poppins"/>
                <a:cs typeface="Poppins"/>
                <a:sym typeface="Poppins"/>
              </a:defRPr>
            </a:lvl9pPr>
          </a:lstStyle>
          <a:p>
            <a:endParaRPr/>
          </a:p>
        </p:txBody>
      </p:sp>
      <p:sp>
        <p:nvSpPr>
          <p:cNvPr id="101" name="Google Shape;101;p13"/>
          <p:cNvSpPr txBox="1">
            <a:spLocks noGrp="1"/>
          </p:cNvSpPr>
          <p:nvPr>
            <p:ph type="subTitle" idx="6"/>
          </p:nvPr>
        </p:nvSpPr>
        <p:spPr>
          <a:xfrm>
            <a:off x="852000" y="5314752"/>
            <a:ext cx="3306400" cy="847200"/>
          </a:xfrm>
          <a:prstGeom prst="rect">
            <a:avLst/>
          </a:prstGeom>
        </p:spPr>
        <p:txBody>
          <a:bodyPr spcFirstLastPara="1" wrap="square" lIns="91425" tIns="91425" rIns="91425" bIns="91425" anchor="t" anchorCtr="0">
            <a:noAutofit/>
          </a:bodyPr>
          <a:lstStyle>
            <a:lvl1pPr lvl="0" algn="r" rtl="0">
              <a:lnSpc>
                <a:spcPct val="100000"/>
              </a:lnSpc>
              <a:spcBef>
                <a:spcPts val="0"/>
              </a:spcBef>
              <a:spcAft>
                <a:spcPts val="0"/>
              </a:spcAft>
              <a:buNone/>
              <a:defRPr sz="1600"/>
            </a:lvl1pPr>
            <a:lvl2pPr lvl="1" algn="r" rtl="0">
              <a:lnSpc>
                <a:spcPct val="100000"/>
              </a:lnSpc>
              <a:spcBef>
                <a:spcPts val="2133"/>
              </a:spcBef>
              <a:spcAft>
                <a:spcPts val="0"/>
              </a:spcAft>
              <a:buNone/>
              <a:defRPr sz="1600"/>
            </a:lvl2pPr>
            <a:lvl3pPr lvl="2" algn="r" rtl="0">
              <a:lnSpc>
                <a:spcPct val="100000"/>
              </a:lnSpc>
              <a:spcBef>
                <a:spcPts val="2133"/>
              </a:spcBef>
              <a:spcAft>
                <a:spcPts val="0"/>
              </a:spcAft>
              <a:buNone/>
              <a:defRPr sz="1600"/>
            </a:lvl3pPr>
            <a:lvl4pPr lvl="3" algn="r" rtl="0">
              <a:lnSpc>
                <a:spcPct val="100000"/>
              </a:lnSpc>
              <a:spcBef>
                <a:spcPts val="2133"/>
              </a:spcBef>
              <a:spcAft>
                <a:spcPts val="0"/>
              </a:spcAft>
              <a:buNone/>
              <a:defRPr sz="1600"/>
            </a:lvl4pPr>
            <a:lvl5pPr lvl="4" algn="r" rtl="0">
              <a:lnSpc>
                <a:spcPct val="100000"/>
              </a:lnSpc>
              <a:spcBef>
                <a:spcPts val="2133"/>
              </a:spcBef>
              <a:spcAft>
                <a:spcPts val="0"/>
              </a:spcAft>
              <a:buNone/>
              <a:defRPr sz="1600"/>
            </a:lvl5pPr>
            <a:lvl6pPr lvl="5" algn="r" rtl="0">
              <a:lnSpc>
                <a:spcPct val="100000"/>
              </a:lnSpc>
              <a:spcBef>
                <a:spcPts val="2133"/>
              </a:spcBef>
              <a:spcAft>
                <a:spcPts val="0"/>
              </a:spcAft>
              <a:buNone/>
              <a:defRPr sz="1600"/>
            </a:lvl6pPr>
            <a:lvl7pPr lvl="6" algn="r" rtl="0">
              <a:lnSpc>
                <a:spcPct val="100000"/>
              </a:lnSpc>
              <a:spcBef>
                <a:spcPts val="2133"/>
              </a:spcBef>
              <a:spcAft>
                <a:spcPts val="0"/>
              </a:spcAft>
              <a:buNone/>
              <a:defRPr sz="1600"/>
            </a:lvl7pPr>
            <a:lvl8pPr lvl="7" algn="r" rtl="0">
              <a:lnSpc>
                <a:spcPct val="100000"/>
              </a:lnSpc>
              <a:spcBef>
                <a:spcPts val="2133"/>
              </a:spcBef>
              <a:spcAft>
                <a:spcPts val="0"/>
              </a:spcAft>
              <a:buNone/>
              <a:defRPr sz="1600"/>
            </a:lvl8pPr>
            <a:lvl9pPr lvl="8" algn="r" rtl="0">
              <a:lnSpc>
                <a:spcPct val="100000"/>
              </a:lnSpc>
              <a:spcBef>
                <a:spcPts val="2133"/>
              </a:spcBef>
              <a:spcAft>
                <a:spcPts val="2133"/>
              </a:spcAft>
              <a:buNone/>
              <a:defRPr sz="1600"/>
            </a:lvl9pPr>
          </a:lstStyle>
          <a:p>
            <a:endParaRPr/>
          </a:p>
        </p:txBody>
      </p:sp>
      <p:sp>
        <p:nvSpPr>
          <p:cNvPr id="102" name="Google Shape;102;p13"/>
          <p:cNvSpPr txBox="1">
            <a:spLocks noGrp="1"/>
          </p:cNvSpPr>
          <p:nvPr>
            <p:ph type="subTitle" idx="7"/>
          </p:nvPr>
        </p:nvSpPr>
        <p:spPr>
          <a:xfrm>
            <a:off x="8043767" y="1861864"/>
            <a:ext cx="3304000" cy="5124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800"/>
              <a:buFont typeface="Poppins SemiBold"/>
              <a:buNone/>
              <a:defRPr sz="2667">
                <a:latin typeface="Poppins SemiBold"/>
                <a:ea typeface="Poppins SemiBold"/>
                <a:cs typeface="Poppins SemiBold"/>
                <a:sym typeface="Poppins SemiBold"/>
              </a:defRPr>
            </a:lvl1pPr>
            <a:lvl2pPr lvl="1" algn="ctr" rtl="0">
              <a:lnSpc>
                <a:spcPct val="100000"/>
              </a:lnSpc>
              <a:spcBef>
                <a:spcPts val="0"/>
              </a:spcBef>
              <a:spcAft>
                <a:spcPts val="0"/>
              </a:spcAft>
              <a:buSzPts val="1800"/>
              <a:buFont typeface="Poppins"/>
              <a:buNone/>
              <a:defRPr sz="2400">
                <a:latin typeface="Poppins"/>
                <a:ea typeface="Poppins"/>
                <a:cs typeface="Poppins"/>
                <a:sym typeface="Poppins"/>
              </a:defRPr>
            </a:lvl2pPr>
            <a:lvl3pPr lvl="2" algn="ctr" rtl="0">
              <a:lnSpc>
                <a:spcPct val="100000"/>
              </a:lnSpc>
              <a:spcBef>
                <a:spcPts val="0"/>
              </a:spcBef>
              <a:spcAft>
                <a:spcPts val="0"/>
              </a:spcAft>
              <a:buSzPts val="1800"/>
              <a:buFont typeface="Poppins"/>
              <a:buNone/>
              <a:defRPr sz="2400">
                <a:latin typeface="Poppins"/>
                <a:ea typeface="Poppins"/>
                <a:cs typeface="Poppins"/>
                <a:sym typeface="Poppins"/>
              </a:defRPr>
            </a:lvl3pPr>
            <a:lvl4pPr lvl="3" algn="ctr" rtl="0">
              <a:lnSpc>
                <a:spcPct val="100000"/>
              </a:lnSpc>
              <a:spcBef>
                <a:spcPts val="0"/>
              </a:spcBef>
              <a:spcAft>
                <a:spcPts val="0"/>
              </a:spcAft>
              <a:buSzPts val="1800"/>
              <a:buFont typeface="Poppins"/>
              <a:buNone/>
              <a:defRPr sz="2400">
                <a:latin typeface="Poppins"/>
                <a:ea typeface="Poppins"/>
                <a:cs typeface="Poppins"/>
                <a:sym typeface="Poppins"/>
              </a:defRPr>
            </a:lvl4pPr>
            <a:lvl5pPr lvl="4" algn="ctr" rtl="0">
              <a:lnSpc>
                <a:spcPct val="100000"/>
              </a:lnSpc>
              <a:spcBef>
                <a:spcPts val="0"/>
              </a:spcBef>
              <a:spcAft>
                <a:spcPts val="0"/>
              </a:spcAft>
              <a:buSzPts val="1800"/>
              <a:buFont typeface="Poppins"/>
              <a:buNone/>
              <a:defRPr sz="2400">
                <a:latin typeface="Poppins"/>
                <a:ea typeface="Poppins"/>
                <a:cs typeface="Poppins"/>
                <a:sym typeface="Poppins"/>
              </a:defRPr>
            </a:lvl5pPr>
            <a:lvl6pPr lvl="5" algn="ctr" rtl="0">
              <a:lnSpc>
                <a:spcPct val="100000"/>
              </a:lnSpc>
              <a:spcBef>
                <a:spcPts val="0"/>
              </a:spcBef>
              <a:spcAft>
                <a:spcPts val="0"/>
              </a:spcAft>
              <a:buSzPts val="1800"/>
              <a:buFont typeface="Poppins"/>
              <a:buNone/>
              <a:defRPr sz="2400">
                <a:latin typeface="Poppins"/>
                <a:ea typeface="Poppins"/>
                <a:cs typeface="Poppins"/>
                <a:sym typeface="Poppins"/>
              </a:defRPr>
            </a:lvl6pPr>
            <a:lvl7pPr lvl="6" algn="ctr" rtl="0">
              <a:lnSpc>
                <a:spcPct val="100000"/>
              </a:lnSpc>
              <a:spcBef>
                <a:spcPts val="0"/>
              </a:spcBef>
              <a:spcAft>
                <a:spcPts val="0"/>
              </a:spcAft>
              <a:buSzPts val="1800"/>
              <a:buFont typeface="Poppins"/>
              <a:buNone/>
              <a:defRPr sz="2400">
                <a:latin typeface="Poppins"/>
                <a:ea typeface="Poppins"/>
                <a:cs typeface="Poppins"/>
                <a:sym typeface="Poppins"/>
              </a:defRPr>
            </a:lvl7pPr>
            <a:lvl8pPr lvl="7" algn="ctr" rtl="0">
              <a:lnSpc>
                <a:spcPct val="100000"/>
              </a:lnSpc>
              <a:spcBef>
                <a:spcPts val="0"/>
              </a:spcBef>
              <a:spcAft>
                <a:spcPts val="0"/>
              </a:spcAft>
              <a:buSzPts val="1800"/>
              <a:buFont typeface="Poppins"/>
              <a:buNone/>
              <a:defRPr sz="2400">
                <a:latin typeface="Poppins"/>
                <a:ea typeface="Poppins"/>
                <a:cs typeface="Poppins"/>
                <a:sym typeface="Poppins"/>
              </a:defRPr>
            </a:lvl8pPr>
            <a:lvl9pPr lvl="8" algn="ctr" rtl="0">
              <a:lnSpc>
                <a:spcPct val="100000"/>
              </a:lnSpc>
              <a:spcBef>
                <a:spcPts val="0"/>
              </a:spcBef>
              <a:spcAft>
                <a:spcPts val="0"/>
              </a:spcAft>
              <a:buSzPts val="1800"/>
              <a:buFont typeface="Poppins"/>
              <a:buNone/>
              <a:defRPr sz="2400">
                <a:latin typeface="Poppins"/>
                <a:ea typeface="Poppins"/>
                <a:cs typeface="Poppins"/>
                <a:sym typeface="Poppins"/>
              </a:defRPr>
            </a:lvl9pPr>
          </a:lstStyle>
          <a:p>
            <a:endParaRPr/>
          </a:p>
        </p:txBody>
      </p:sp>
      <p:sp>
        <p:nvSpPr>
          <p:cNvPr id="103" name="Google Shape;103;p13"/>
          <p:cNvSpPr txBox="1">
            <a:spLocks noGrp="1"/>
          </p:cNvSpPr>
          <p:nvPr>
            <p:ph type="subTitle" idx="8"/>
          </p:nvPr>
        </p:nvSpPr>
        <p:spPr>
          <a:xfrm>
            <a:off x="8043767" y="2258352"/>
            <a:ext cx="3304000" cy="8472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None/>
              <a:defRPr sz="1600"/>
            </a:lvl1pPr>
            <a:lvl2pPr lvl="1" rtl="0">
              <a:lnSpc>
                <a:spcPct val="100000"/>
              </a:lnSpc>
              <a:spcBef>
                <a:spcPts val="2133"/>
              </a:spcBef>
              <a:spcAft>
                <a:spcPts val="0"/>
              </a:spcAft>
              <a:buNone/>
              <a:defRPr sz="1600"/>
            </a:lvl2pPr>
            <a:lvl3pPr lvl="2" rtl="0">
              <a:lnSpc>
                <a:spcPct val="100000"/>
              </a:lnSpc>
              <a:spcBef>
                <a:spcPts val="2133"/>
              </a:spcBef>
              <a:spcAft>
                <a:spcPts val="0"/>
              </a:spcAft>
              <a:buNone/>
              <a:defRPr sz="1600"/>
            </a:lvl3pPr>
            <a:lvl4pPr lvl="3" rtl="0">
              <a:lnSpc>
                <a:spcPct val="100000"/>
              </a:lnSpc>
              <a:spcBef>
                <a:spcPts val="2133"/>
              </a:spcBef>
              <a:spcAft>
                <a:spcPts val="0"/>
              </a:spcAft>
              <a:buNone/>
              <a:defRPr sz="1600"/>
            </a:lvl4pPr>
            <a:lvl5pPr lvl="4" rtl="0">
              <a:lnSpc>
                <a:spcPct val="100000"/>
              </a:lnSpc>
              <a:spcBef>
                <a:spcPts val="2133"/>
              </a:spcBef>
              <a:spcAft>
                <a:spcPts val="0"/>
              </a:spcAft>
              <a:buNone/>
              <a:defRPr sz="1600"/>
            </a:lvl5pPr>
            <a:lvl6pPr lvl="5" rtl="0">
              <a:lnSpc>
                <a:spcPct val="100000"/>
              </a:lnSpc>
              <a:spcBef>
                <a:spcPts val="2133"/>
              </a:spcBef>
              <a:spcAft>
                <a:spcPts val="0"/>
              </a:spcAft>
              <a:buNone/>
              <a:defRPr sz="1600"/>
            </a:lvl6pPr>
            <a:lvl7pPr lvl="6" rtl="0">
              <a:lnSpc>
                <a:spcPct val="100000"/>
              </a:lnSpc>
              <a:spcBef>
                <a:spcPts val="2133"/>
              </a:spcBef>
              <a:spcAft>
                <a:spcPts val="0"/>
              </a:spcAft>
              <a:buNone/>
              <a:defRPr sz="1600"/>
            </a:lvl7pPr>
            <a:lvl8pPr lvl="7" rtl="0">
              <a:lnSpc>
                <a:spcPct val="100000"/>
              </a:lnSpc>
              <a:spcBef>
                <a:spcPts val="2133"/>
              </a:spcBef>
              <a:spcAft>
                <a:spcPts val="0"/>
              </a:spcAft>
              <a:buNone/>
              <a:defRPr sz="1600"/>
            </a:lvl8pPr>
            <a:lvl9pPr lvl="8" rtl="0">
              <a:lnSpc>
                <a:spcPct val="100000"/>
              </a:lnSpc>
              <a:spcBef>
                <a:spcPts val="2133"/>
              </a:spcBef>
              <a:spcAft>
                <a:spcPts val="2133"/>
              </a:spcAft>
              <a:buNone/>
              <a:defRPr sz="1600"/>
            </a:lvl9pPr>
          </a:lstStyle>
          <a:p>
            <a:endParaRPr/>
          </a:p>
        </p:txBody>
      </p:sp>
      <p:sp>
        <p:nvSpPr>
          <p:cNvPr id="104" name="Google Shape;104;p13"/>
          <p:cNvSpPr txBox="1">
            <a:spLocks noGrp="1"/>
          </p:cNvSpPr>
          <p:nvPr>
            <p:ph type="subTitle" idx="9"/>
          </p:nvPr>
        </p:nvSpPr>
        <p:spPr>
          <a:xfrm>
            <a:off x="8043767" y="3390064"/>
            <a:ext cx="3304000" cy="5124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800"/>
              <a:buFont typeface="Poppins SemiBold"/>
              <a:buNone/>
              <a:defRPr sz="2667">
                <a:latin typeface="Poppins SemiBold"/>
                <a:ea typeface="Poppins SemiBold"/>
                <a:cs typeface="Poppins SemiBold"/>
                <a:sym typeface="Poppins SemiBold"/>
              </a:defRPr>
            </a:lvl1pPr>
            <a:lvl2pPr lvl="1" algn="ctr" rtl="0">
              <a:lnSpc>
                <a:spcPct val="100000"/>
              </a:lnSpc>
              <a:spcBef>
                <a:spcPts val="0"/>
              </a:spcBef>
              <a:spcAft>
                <a:spcPts val="0"/>
              </a:spcAft>
              <a:buSzPts val="1800"/>
              <a:buFont typeface="Poppins"/>
              <a:buNone/>
              <a:defRPr sz="2400">
                <a:latin typeface="Poppins"/>
                <a:ea typeface="Poppins"/>
                <a:cs typeface="Poppins"/>
                <a:sym typeface="Poppins"/>
              </a:defRPr>
            </a:lvl2pPr>
            <a:lvl3pPr lvl="2" algn="ctr" rtl="0">
              <a:lnSpc>
                <a:spcPct val="100000"/>
              </a:lnSpc>
              <a:spcBef>
                <a:spcPts val="0"/>
              </a:spcBef>
              <a:spcAft>
                <a:spcPts val="0"/>
              </a:spcAft>
              <a:buSzPts val="1800"/>
              <a:buFont typeface="Poppins"/>
              <a:buNone/>
              <a:defRPr sz="2400">
                <a:latin typeface="Poppins"/>
                <a:ea typeface="Poppins"/>
                <a:cs typeface="Poppins"/>
                <a:sym typeface="Poppins"/>
              </a:defRPr>
            </a:lvl3pPr>
            <a:lvl4pPr lvl="3" algn="ctr" rtl="0">
              <a:lnSpc>
                <a:spcPct val="100000"/>
              </a:lnSpc>
              <a:spcBef>
                <a:spcPts val="0"/>
              </a:spcBef>
              <a:spcAft>
                <a:spcPts val="0"/>
              </a:spcAft>
              <a:buSzPts val="1800"/>
              <a:buFont typeface="Poppins"/>
              <a:buNone/>
              <a:defRPr sz="2400">
                <a:latin typeface="Poppins"/>
                <a:ea typeface="Poppins"/>
                <a:cs typeface="Poppins"/>
                <a:sym typeface="Poppins"/>
              </a:defRPr>
            </a:lvl4pPr>
            <a:lvl5pPr lvl="4" algn="ctr" rtl="0">
              <a:lnSpc>
                <a:spcPct val="100000"/>
              </a:lnSpc>
              <a:spcBef>
                <a:spcPts val="0"/>
              </a:spcBef>
              <a:spcAft>
                <a:spcPts val="0"/>
              </a:spcAft>
              <a:buSzPts val="1800"/>
              <a:buFont typeface="Poppins"/>
              <a:buNone/>
              <a:defRPr sz="2400">
                <a:latin typeface="Poppins"/>
                <a:ea typeface="Poppins"/>
                <a:cs typeface="Poppins"/>
                <a:sym typeface="Poppins"/>
              </a:defRPr>
            </a:lvl5pPr>
            <a:lvl6pPr lvl="5" algn="ctr" rtl="0">
              <a:lnSpc>
                <a:spcPct val="100000"/>
              </a:lnSpc>
              <a:spcBef>
                <a:spcPts val="0"/>
              </a:spcBef>
              <a:spcAft>
                <a:spcPts val="0"/>
              </a:spcAft>
              <a:buSzPts val="1800"/>
              <a:buFont typeface="Poppins"/>
              <a:buNone/>
              <a:defRPr sz="2400">
                <a:latin typeface="Poppins"/>
                <a:ea typeface="Poppins"/>
                <a:cs typeface="Poppins"/>
                <a:sym typeface="Poppins"/>
              </a:defRPr>
            </a:lvl6pPr>
            <a:lvl7pPr lvl="6" algn="ctr" rtl="0">
              <a:lnSpc>
                <a:spcPct val="100000"/>
              </a:lnSpc>
              <a:spcBef>
                <a:spcPts val="0"/>
              </a:spcBef>
              <a:spcAft>
                <a:spcPts val="0"/>
              </a:spcAft>
              <a:buSzPts val="1800"/>
              <a:buFont typeface="Poppins"/>
              <a:buNone/>
              <a:defRPr sz="2400">
                <a:latin typeface="Poppins"/>
                <a:ea typeface="Poppins"/>
                <a:cs typeface="Poppins"/>
                <a:sym typeface="Poppins"/>
              </a:defRPr>
            </a:lvl7pPr>
            <a:lvl8pPr lvl="7" algn="ctr" rtl="0">
              <a:lnSpc>
                <a:spcPct val="100000"/>
              </a:lnSpc>
              <a:spcBef>
                <a:spcPts val="0"/>
              </a:spcBef>
              <a:spcAft>
                <a:spcPts val="0"/>
              </a:spcAft>
              <a:buSzPts val="1800"/>
              <a:buFont typeface="Poppins"/>
              <a:buNone/>
              <a:defRPr sz="2400">
                <a:latin typeface="Poppins"/>
                <a:ea typeface="Poppins"/>
                <a:cs typeface="Poppins"/>
                <a:sym typeface="Poppins"/>
              </a:defRPr>
            </a:lvl8pPr>
            <a:lvl9pPr lvl="8" algn="ctr" rtl="0">
              <a:lnSpc>
                <a:spcPct val="100000"/>
              </a:lnSpc>
              <a:spcBef>
                <a:spcPts val="0"/>
              </a:spcBef>
              <a:spcAft>
                <a:spcPts val="0"/>
              </a:spcAft>
              <a:buSzPts val="1800"/>
              <a:buFont typeface="Poppins"/>
              <a:buNone/>
              <a:defRPr sz="2400">
                <a:latin typeface="Poppins"/>
                <a:ea typeface="Poppins"/>
                <a:cs typeface="Poppins"/>
                <a:sym typeface="Poppins"/>
              </a:defRPr>
            </a:lvl9pPr>
          </a:lstStyle>
          <a:p>
            <a:endParaRPr/>
          </a:p>
        </p:txBody>
      </p:sp>
      <p:sp>
        <p:nvSpPr>
          <p:cNvPr id="105" name="Google Shape;105;p13"/>
          <p:cNvSpPr txBox="1">
            <a:spLocks noGrp="1"/>
          </p:cNvSpPr>
          <p:nvPr>
            <p:ph type="subTitle" idx="13"/>
          </p:nvPr>
        </p:nvSpPr>
        <p:spPr>
          <a:xfrm>
            <a:off x="8043767" y="3786552"/>
            <a:ext cx="3304000" cy="8472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None/>
              <a:defRPr sz="1600"/>
            </a:lvl1pPr>
            <a:lvl2pPr lvl="1" rtl="0">
              <a:lnSpc>
                <a:spcPct val="100000"/>
              </a:lnSpc>
              <a:spcBef>
                <a:spcPts val="2133"/>
              </a:spcBef>
              <a:spcAft>
                <a:spcPts val="0"/>
              </a:spcAft>
              <a:buNone/>
              <a:defRPr sz="1600"/>
            </a:lvl2pPr>
            <a:lvl3pPr lvl="2" rtl="0">
              <a:lnSpc>
                <a:spcPct val="100000"/>
              </a:lnSpc>
              <a:spcBef>
                <a:spcPts val="2133"/>
              </a:spcBef>
              <a:spcAft>
                <a:spcPts val="0"/>
              </a:spcAft>
              <a:buNone/>
              <a:defRPr sz="1600"/>
            </a:lvl3pPr>
            <a:lvl4pPr lvl="3" rtl="0">
              <a:lnSpc>
                <a:spcPct val="100000"/>
              </a:lnSpc>
              <a:spcBef>
                <a:spcPts val="2133"/>
              </a:spcBef>
              <a:spcAft>
                <a:spcPts val="0"/>
              </a:spcAft>
              <a:buNone/>
              <a:defRPr sz="1600"/>
            </a:lvl4pPr>
            <a:lvl5pPr lvl="4" rtl="0">
              <a:lnSpc>
                <a:spcPct val="100000"/>
              </a:lnSpc>
              <a:spcBef>
                <a:spcPts val="2133"/>
              </a:spcBef>
              <a:spcAft>
                <a:spcPts val="0"/>
              </a:spcAft>
              <a:buNone/>
              <a:defRPr sz="1600"/>
            </a:lvl5pPr>
            <a:lvl6pPr lvl="5" rtl="0">
              <a:lnSpc>
                <a:spcPct val="100000"/>
              </a:lnSpc>
              <a:spcBef>
                <a:spcPts val="2133"/>
              </a:spcBef>
              <a:spcAft>
                <a:spcPts val="0"/>
              </a:spcAft>
              <a:buNone/>
              <a:defRPr sz="1600"/>
            </a:lvl6pPr>
            <a:lvl7pPr lvl="6" rtl="0">
              <a:lnSpc>
                <a:spcPct val="100000"/>
              </a:lnSpc>
              <a:spcBef>
                <a:spcPts val="2133"/>
              </a:spcBef>
              <a:spcAft>
                <a:spcPts val="0"/>
              </a:spcAft>
              <a:buNone/>
              <a:defRPr sz="1600"/>
            </a:lvl7pPr>
            <a:lvl8pPr lvl="7" rtl="0">
              <a:lnSpc>
                <a:spcPct val="100000"/>
              </a:lnSpc>
              <a:spcBef>
                <a:spcPts val="2133"/>
              </a:spcBef>
              <a:spcAft>
                <a:spcPts val="0"/>
              </a:spcAft>
              <a:buNone/>
              <a:defRPr sz="1600"/>
            </a:lvl8pPr>
            <a:lvl9pPr lvl="8" rtl="0">
              <a:lnSpc>
                <a:spcPct val="100000"/>
              </a:lnSpc>
              <a:spcBef>
                <a:spcPts val="2133"/>
              </a:spcBef>
              <a:spcAft>
                <a:spcPts val="2133"/>
              </a:spcAft>
              <a:buNone/>
              <a:defRPr sz="1600"/>
            </a:lvl9pPr>
          </a:lstStyle>
          <a:p>
            <a:endParaRPr/>
          </a:p>
        </p:txBody>
      </p:sp>
      <p:sp>
        <p:nvSpPr>
          <p:cNvPr id="106" name="Google Shape;106;p13"/>
          <p:cNvSpPr txBox="1">
            <a:spLocks noGrp="1"/>
          </p:cNvSpPr>
          <p:nvPr>
            <p:ph type="subTitle" idx="14"/>
          </p:nvPr>
        </p:nvSpPr>
        <p:spPr>
          <a:xfrm>
            <a:off x="8043767" y="4918264"/>
            <a:ext cx="3304000" cy="5124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800"/>
              <a:buFont typeface="Poppins SemiBold"/>
              <a:buNone/>
              <a:defRPr sz="2667">
                <a:latin typeface="Poppins SemiBold"/>
                <a:ea typeface="Poppins SemiBold"/>
                <a:cs typeface="Poppins SemiBold"/>
                <a:sym typeface="Poppins SemiBold"/>
              </a:defRPr>
            </a:lvl1pPr>
            <a:lvl2pPr lvl="1" algn="ctr" rtl="0">
              <a:lnSpc>
                <a:spcPct val="100000"/>
              </a:lnSpc>
              <a:spcBef>
                <a:spcPts val="0"/>
              </a:spcBef>
              <a:spcAft>
                <a:spcPts val="0"/>
              </a:spcAft>
              <a:buSzPts val="1800"/>
              <a:buFont typeface="Poppins"/>
              <a:buNone/>
              <a:defRPr sz="2400">
                <a:latin typeface="Poppins"/>
                <a:ea typeface="Poppins"/>
                <a:cs typeface="Poppins"/>
                <a:sym typeface="Poppins"/>
              </a:defRPr>
            </a:lvl2pPr>
            <a:lvl3pPr lvl="2" algn="ctr" rtl="0">
              <a:lnSpc>
                <a:spcPct val="100000"/>
              </a:lnSpc>
              <a:spcBef>
                <a:spcPts val="0"/>
              </a:spcBef>
              <a:spcAft>
                <a:spcPts val="0"/>
              </a:spcAft>
              <a:buSzPts val="1800"/>
              <a:buFont typeface="Poppins"/>
              <a:buNone/>
              <a:defRPr sz="2400">
                <a:latin typeface="Poppins"/>
                <a:ea typeface="Poppins"/>
                <a:cs typeface="Poppins"/>
                <a:sym typeface="Poppins"/>
              </a:defRPr>
            </a:lvl3pPr>
            <a:lvl4pPr lvl="3" algn="ctr" rtl="0">
              <a:lnSpc>
                <a:spcPct val="100000"/>
              </a:lnSpc>
              <a:spcBef>
                <a:spcPts val="0"/>
              </a:spcBef>
              <a:spcAft>
                <a:spcPts val="0"/>
              </a:spcAft>
              <a:buSzPts val="1800"/>
              <a:buFont typeface="Poppins"/>
              <a:buNone/>
              <a:defRPr sz="2400">
                <a:latin typeface="Poppins"/>
                <a:ea typeface="Poppins"/>
                <a:cs typeface="Poppins"/>
                <a:sym typeface="Poppins"/>
              </a:defRPr>
            </a:lvl4pPr>
            <a:lvl5pPr lvl="4" algn="ctr" rtl="0">
              <a:lnSpc>
                <a:spcPct val="100000"/>
              </a:lnSpc>
              <a:spcBef>
                <a:spcPts val="0"/>
              </a:spcBef>
              <a:spcAft>
                <a:spcPts val="0"/>
              </a:spcAft>
              <a:buSzPts val="1800"/>
              <a:buFont typeface="Poppins"/>
              <a:buNone/>
              <a:defRPr sz="2400">
                <a:latin typeface="Poppins"/>
                <a:ea typeface="Poppins"/>
                <a:cs typeface="Poppins"/>
                <a:sym typeface="Poppins"/>
              </a:defRPr>
            </a:lvl5pPr>
            <a:lvl6pPr lvl="5" algn="ctr" rtl="0">
              <a:lnSpc>
                <a:spcPct val="100000"/>
              </a:lnSpc>
              <a:spcBef>
                <a:spcPts val="0"/>
              </a:spcBef>
              <a:spcAft>
                <a:spcPts val="0"/>
              </a:spcAft>
              <a:buSzPts val="1800"/>
              <a:buFont typeface="Poppins"/>
              <a:buNone/>
              <a:defRPr sz="2400">
                <a:latin typeface="Poppins"/>
                <a:ea typeface="Poppins"/>
                <a:cs typeface="Poppins"/>
                <a:sym typeface="Poppins"/>
              </a:defRPr>
            </a:lvl6pPr>
            <a:lvl7pPr lvl="6" algn="ctr" rtl="0">
              <a:lnSpc>
                <a:spcPct val="100000"/>
              </a:lnSpc>
              <a:spcBef>
                <a:spcPts val="0"/>
              </a:spcBef>
              <a:spcAft>
                <a:spcPts val="0"/>
              </a:spcAft>
              <a:buSzPts val="1800"/>
              <a:buFont typeface="Poppins"/>
              <a:buNone/>
              <a:defRPr sz="2400">
                <a:latin typeface="Poppins"/>
                <a:ea typeface="Poppins"/>
                <a:cs typeface="Poppins"/>
                <a:sym typeface="Poppins"/>
              </a:defRPr>
            </a:lvl7pPr>
            <a:lvl8pPr lvl="7" algn="ctr" rtl="0">
              <a:lnSpc>
                <a:spcPct val="100000"/>
              </a:lnSpc>
              <a:spcBef>
                <a:spcPts val="0"/>
              </a:spcBef>
              <a:spcAft>
                <a:spcPts val="0"/>
              </a:spcAft>
              <a:buSzPts val="1800"/>
              <a:buFont typeface="Poppins"/>
              <a:buNone/>
              <a:defRPr sz="2400">
                <a:latin typeface="Poppins"/>
                <a:ea typeface="Poppins"/>
                <a:cs typeface="Poppins"/>
                <a:sym typeface="Poppins"/>
              </a:defRPr>
            </a:lvl8pPr>
            <a:lvl9pPr lvl="8" algn="ctr" rtl="0">
              <a:lnSpc>
                <a:spcPct val="100000"/>
              </a:lnSpc>
              <a:spcBef>
                <a:spcPts val="0"/>
              </a:spcBef>
              <a:spcAft>
                <a:spcPts val="0"/>
              </a:spcAft>
              <a:buSzPts val="1800"/>
              <a:buFont typeface="Poppins"/>
              <a:buNone/>
              <a:defRPr sz="2400">
                <a:latin typeface="Poppins"/>
                <a:ea typeface="Poppins"/>
                <a:cs typeface="Poppins"/>
                <a:sym typeface="Poppins"/>
              </a:defRPr>
            </a:lvl9pPr>
          </a:lstStyle>
          <a:p>
            <a:endParaRPr/>
          </a:p>
        </p:txBody>
      </p:sp>
      <p:sp>
        <p:nvSpPr>
          <p:cNvPr id="107" name="Google Shape;107;p13"/>
          <p:cNvSpPr txBox="1">
            <a:spLocks noGrp="1"/>
          </p:cNvSpPr>
          <p:nvPr>
            <p:ph type="subTitle" idx="15"/>
          </p:nvPr>
        </p:nvSpPr>
        <p:spPr>
          <a:xfrm>
            <a:off x="8043767" y="5314752"/>
            <a:ext cx="3304000" cy="8472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None/>
              <a:defRPr sz="1600"/>
            </a:lvl1pPr>
            <a:lvl2pPr lvl="1" rtl="0">
              <a:lnSpc>
                <a:spcPct val="100000"/>
              </a:lnSpc>
              <a:spcBef>
                <a:spcPts val="2133"/>
              </a:spcBef>
              <a:spcAft>
                <a:spcPts val="0"/>
              </a:spcAft>
              <a:buNone/>
              <a:defRPr sz="1600"/>
            </a:lvl2pPr>
            <a:lvl3pPr lvl="2" rtl="0">
              <a:lnSpc>
                <a:spcPct val="100000"/>
              </a:lnSpc>
              <a:spcBef>
                <a:spcPts val="2133"/>
              </a:spcBef>
              <a:spcAft>
                <a:spcPts val="0"/>
              </a:spcAft>
              <a:buNone/>
              <a:defRPr sz="1600"/>
            </a:lvl3pPr>
            <a:lvl4pPr lvl="3" rtl="0">
              <a:lnSpc>
                <a:spcPct val="100000"/>
              </a:lnSpc>
              <a:spcBef>
                <a:spcPts val="2133"/>
              </a:spcBef>
              <a:spcAft>
                <a:spcPts val="0"/>
              </a:spcAft>
              <a:buNone/>
              <a:defRPr sz="1600"/>
            </a:lvl4pPr>
            <a:lvl5pPr lvl="4" rtl="0">
              <a:lnSpc>
                <a:spcPct val="100000"/>
              </a:lnSpc>
              <a:spcBef>
                <a:spcPts val="2133"/>
              </a:spcBef>
              <a:spcAft>
                <a:spcPts val="0"/>
              </a:spcAft>
              <a:buNone/>
              <a:defRPr sz="1600"/>
            </a:lvl5pPr>
            <a:lvl6pPr lvl="5" rtl="0">
              <a:lnSpc>
                <a:spcPct val="100000"/>
              </a:lnSpc>
              <a:spcBef>
                <a:spcPts val="2133"/>
              </a:spcBef>
              <a:spcAft>
                <a:spcPts val="0"/>
              </a:spcAft>
              <a:buNone/>
              <a:defRPr sz="1600"/>
            </a:lvl6pPr>
            <a:lvl7pPr lvl="6" rtl="0">
              <a:lnSpc>
                <a:spcPct val="100000"/>
              </a:lnSpc>
              <a:spcBef>
                <a:spcPts val="2133"/>
              </a:spcBef>
              <a:spcAft>
                <a:spcPts val="0"/>
              </a:spcAft>
              <a:buNone/>
              <a:defRPr sz="1600"/>
            </a:lvl7pPr>
            <a:lvl8pPr lvl="7" rtl="0">
              <a:lnSpc>
                <a:spcPct val="100000"/>
              </a:lnSpc>
              <a:spcBef>
                <a:spcPts val="2133"/>
              </a:spcBef>
              <a:spcAft>
                <a:spcPts val="0"/>
              </a:spcAft>
              <a:buNone/>
              <a:defRPr sz="1600"/>
            </a:lvl8pPr>
            <a:lvl9pPr lvl="8" rtl="0">
              <a:lnSpc>
                <a:spcPct val="100000"/>
              </a:lnSpc>
              <a:spcBef>
                <a:spcPts val="2133"/>
              </a:spcBef>
              <a:spcAft>
                <a:spcPts val="2133"/>
              </a:spcAft>
              <a:buNone/>
              <a:defRPr sz="1600"/>
            </a:lvl9pPr>
          </a:lstStyle>
          <a:p>
            <a:endParaRPr/>
          </a:p>
        </p:txBody>
      </p:sp>
    </p:spTree>
    <p:extLst>
      <p:ext uri="{BB962C8B-B14F-4D97-AF65-F5344CB8AC3E}">
        <p14:creationId xmlns:p14="http://schemas.microsoft.com/office/powerpoint/2010/main" val="63588690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matchingName="Title and three columns">
  <p:cSld name="Title and three columns">
    <p:spTree>
      <p:nvGrpSpPr>
        <p:cNvPr id="1" name="Shape 108"/>
        <p:cNvGrpSpPr/>
        <p:nvPr/>
      </p:nvGrpSpPr>
      <p:grpSpPr>
        <a:xfrm>
          <a:off x="0" y="0"/>
          <a:ext cx="0" cy="0"/>
          <a:chOff x="0" y="0"/>
          <a:chExt cx="0" cy="0"/>
        </a:xfrm>
      </p:grpSpPr>
      <p:grpSp>
        <p:nvGrpSpPr>
          <p:cNvPr id="109" name="Google Shape;109;p14"/>
          <p:cNvGrpSpPr/>
          <p:nvPr/>
        </p:nvGrpSpPr>
        <p:grpSpPr>
          <a:xfrm rot="10800000" flipH="1">
            <a:off x="-1009789" y="-117336"/>
            <a:ext cx="14211572" cy="7092685"/>
            <a:chOff x="238125" y="1071750"/>
            <a:chExt cx="7119075" cy="3552975"/>
          </a:xfrm>
        </p:grpSpPr>
        <p:sp>
          <p:nvSpPr>
            <p:cNvPr id="110" name="Google Shape;110;p14"/>
            <p:cNvSpPr/>
            <p:nvPr/>
          </p:nvSpPr>
          <p:spPr>
            <a:xfrm>
              <a:off x="238125" y="3019750"/>
              <a:ext cx="7014150" cy="1604975"/>
            </a:xfrm>
            <a:custGeom>
              <a:avLst/>
              <a:gdLst/>
              <a:ahLst/>
              <a:cxnLst/>
              <a:rect l="l" t="t" r="r" b="b"/>
              <a:pathLst>
                <a:path w="280566" h="64199" extrusionOk="0">
                  <a:moveTo>
                    <a:pt x="187695" y="1"/>
                  </a:moveTo>
                  <a:cubicBezTo>
                    <a:pt x="186464" y="1"/>
                    <a:pt x="185241" y="42"/>
                    <a:pt x="184029" y="129"/>
                  </a:cubicBezTo>
                  <a:cubicBezTo>
                    <a:pt x="171036" y="1055"/>
                    <a:pt x="168660" y="5252"/>
                    <a:pt x="165420" y="8987"/>
                  </a:cubicBezTo>
                  <a:cubicBezTo>
                    <a:pt x="161377" y="13678"/>
                    <a:pt x="155575" y="18585"/>
                    <a:pt x="141995" y="20868"/>
                  </a:cubicBezTo>
                  <a:cubicBezTo>
                    <a:pt x="134139" y="22183"/>
                    <a:pt x="125003" y="22543"/>
                    <a:pt x="115732" y="22543"/>
                  </a:cubicBezTo>
                  <a:cubicBezTo>
                    <a:pt x="106065" y="22543"/>
                    <a:pt x="96250" y="22151"/>
                    <a:pt x="87586" y="22041"/>
                  </a:cubicBezTo>
                  <a:cubicBezTo>
                    <a:pt x="85649" y="22019"/>
                    <a:pt x="83718" y="22007"/>
                    <a:pt x="81794" y="22007"/>
                  </a:cubicBezTo>
                  <a:cubicBezTo>
                    <a:pt x="49412" y="22007"/>
                    <a:pt x="19110" y="25247"/>
                    <a:pt x="0" y="33491"/>
                  </a:cubicBezTo>
                  <a:lnTo>
                    <a:pt x="0" y="64198"/>
                  </a:lnTo>
                  <a:lnTo>
                    <a:pt x="280565" y="64198"/>
                  </a:lnTo>
                  <a:cubicBezTo>
                    <a:pt x="280257" y="62902"/>
                    <a:pt x="279917" y="61760"/>
                    <a:pt x="279855" y="61050"/>
                  </a:cubicBezTo>
                  <a:cubicBezTo>
                    <a:pt x="277942" y="43120"/>
                    <a:pt x="263283" y="24788"/>
                    <a:pt x="229921" y="10746"/>
                  </a:cubicBezTo>
                  <a:cubicBezTo>
                    <a:pt x="221346" y="7132"/>
                    <a:pt x="203869" y="1"/>
                    <a:pt x="187695" y="1"/>
                  </a:cubicBezTo>
                  <a:close/>
                </a:path>
              </a:pathLst>
            </a:custGeom>
            <a:solidFill>
              <a:schemeClr val="accent3"/>
            </a:solidFill>
            <a:ln>
              <a:noFill/>
            </a:ln>
          </p:spPr>
          <p:txBody>
            <a:bodyPr spcFirstLastPara="1" wrap="square" lIns="91425" tIns="91425" rIns="91425" bIns="91425" anchor="ctr" anchorCtr="0">
              <a:noAutofit/>
            </a:bodyPr>
            <a:lstStyle/>
            <a:p>
              <a:pPr algn="l" rtl="0">
                <a:buClr>
                  <a:srgbClr val="000000"/>
                </a:buClr>
                <a:buFont typeface="Arial"/>
                <a:buNone/>
              </a:pPr>
              <a:endParaRPr sz="1867" kern="0">
                <a:solidFill>
                  <a:srgbClr val="000000"/>
                </a:solidFill>
                <a:cs typeface="Arial"/>
                <a:sym typeface="Arial"/>
              </a:endParaRPr>
            </a:p>
          </p:txBody>
        </p:sp>
        <p:sp>
          <p:nvSpPr>
            <p:cNvPr id="111" name="Google Shape;111;p14"/>
            <p:cNvSpPr/>
            <p:nvPr/>
          </p:nvSpPr>
          <p:spPr>
            <a:xfrm>
              <a:off x="343825" y="1071750"/>
              <a:ext cx="7013375" cy="1604950"/>
            </a:xfrm>
            <a:custGeom>
              <a:avLst/>
              <a:gdLst/>
              <a:ahLst/>
              <a:cxnLst/>
              <a:rect l="l" t="t" r="r" b="b"/>
              <a:pathLst>
                <a:path w="280535" h="64198" extrusionOk="0">
                  <a:moveTo>
                    <a:pt x="0" y="0"/>
                  </a:moveTo>
                  <a:cubicBezTo>
                    <a:pt x="309" y="1296"/>
                    <a:pt x="617" y="2438"/>
                    <a:pt x="710" y="3179"/>
                  </a:cubicBezTo>
                  <a:cubicBezTo>
                    <a:pt x="2592" y="21109"/>
                    <a:pt x="17252" y="39410"/>
                    <a:pt x="50644" y="53453"/>
                  </a:cubicBezTo>
                  <a:cubicBezTo>
                    <a:pt x="59219" y="57066"/>
                    <a:pt x="76696" y="64198"/>
                    <a:pt x="92846" y="64198"/>
                  </a:cubicBezTo>
                  <a:cubicBezTo>
                    <a:pt x="94075" y="64198"/>
                    <a:pt x="95296" y="64156"/>
                    <a:pt x="96505" y="64069"/>
                  </a:cubicBezTo>
                  <a:cubicBezTo>
                    <a:pt x="109498" y="63174"/>
                    <a:pt x="111874" y="58946"/>
                    <a:pt x="115115" y="55212"/>
                  </a:cubicBezTo>
                  <a:cubicBezTo>
                    <a:pt x="119158" y="50521"/>
                    <a:pt x="124960" y="45614"/>
                    <a:pt x="138539" y="43361"/>
                  </a:cubicBezTo>
                  <a:cubicBezTo>
                    <a:pt x="146494" y="42032"/>
                    <a:pt x="155748" y="41671"/>
                    <a:pt x="165124" y="41671"/>
                  </a:cubicBezTo>
                  <a:cubicBezTo>
                    <a:pt x="174700" y="41671"/>
                    <a:pt x="184403" y="42048"/>
                    <a:pt x="192979" y="42157"/>
                  </a:cubicBezTo>
                  <a:cubicBezTo>
                    <a:pt x="194914" y="42180"/>
                    <a:pt x="196844" y="42191"/>
                    <a:pt x="198767" y="42191"/>
                  </a:cubicBezTo>
                  <a:cubicBezTo>
                    <a:pt x="231126" y="42191"/>
                    <a:pt x="261454" y="38952"/>
                    <a:pt x="280534" y="30707"/>
                  </a:cubicBezTo>
                  <a:lnTo>
                    <a:pt x="280534" y="0"/>
                  </a:lnTo>
                  <a:close/>
                </a:path>
              </a:pathLst>
            </a:custGeom>
            <a:solidFill>
              <a:schemeClr val="accent3"/>
            </a:solidFill>
            <a:ln>
              <a:noFill/>
            </a:ln>
          </p:spPr>
          <p:txBody>
            <a:bodyPr spcFirstLastPara="1" wrap="square" lIns="91425" tIns="91425" rIns="91425" bIns="91425" anchor="ctr" anchorCtr="0">
              <a:noAutofit/>
            </a:bodyPr>
            <a:lstStyle/>
            <a:p>
              <a:pPr algn="l" rtl="0">
                <a:buClr>
                  <a:srgbClr val="000000"/>
                </a:buClr>
                <a:buFont typeface="Arial"/>
                <a:buNone/>
              </a:pPr>
              <a:endParaRPr sz="1867" kern="0">
                <a:solidFill>
                  <a:srgbClr val="000000"/>
                </a:solidFill>
                <a:cs typeface="Arial"/>
                <a:sym typeface="Arial"/>
              </a:endParaRPr>
            </a:p>
          </p:txBody>
        </p:sp>
      </p:grpSp>
      <p:sp>
        <p:nvSpPr>
          <p:cNvPr id="112" name="Google Shape;112;p14"/>
          <p:cNvSpPr txBox="1">
            <a:spLocks noGrp="1"/>
          </p:cNvSpPr>
          <p:nvPr>
            <p:ph type="title"/>
          </p:nvPr>
        </p:nvSpPr>
        <p:spPr>
          <a:xfrm>
            <a:off x="950967" y="720000"/>
            <a:ext cx="10290000" cy="7636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113" name="Google Shape;113;p14"/>
          <p:cNvSpPr txBox="1">
            <a:spLocks noGrp="1"/>
          </p:cNvSpPr>
          <p:nvPr>
            <p:ph type="subTitle" idx="1"/>
          </p:nvPr>
        </p:nvSpPr>
        <p:spPr>
          <a:xfrm>
            <a:off x="948727" y="2915447"/>
            <a:ext cx="3428400" cy="5124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800"/>
              <a:buFont typeface="Poppins SemiBold"/>
              <a:buNone/>
              <a:defRPr sz="2400">
                <a:latin typeface="Poppins SemiBold"/>
                <a:ea typeface="Poppins SemiBold"/>
                <a:cs typeface="Poppins SemiBold"/>
                <a:sym typeface="Poppins SemiBold"/>
              </a:defRPr>
            </a:lvl1pPr>
            <a:lvl2pPr lvl="1" algn="ctr" rtl="0">
              <a:lnSpc>
                <a:spcPct val="100000"/>
              </a:lnSpc>
              <a:spcBef>
                <a:spcPts val="0"/>
              </a:spcBef>
              <a:spcAft>
                <a:spcPts val="0"/>
              </a:spcAft>
              <a:buSzPts val="1800"/>
              <a:buFont typeface="Poppins"/>
              <a:buNone/>
              <a:defRPr sz="2400">
                <a:latin typeface="Poppins"/>
                <a:ea typeface="Poppins"/>
                <a:cs typeface="Poppins"/>
                <a:sym typeface="Poppins"/>
              </a:defRPr>
            </a:lvl2pPr>
            <a:lvl3pPr lvl="2" algn="ctr" rtl="0">
              <a:lnSpc>
                <a:spcPct val="100000"/>
              </a:lnSpc>
              <a:spcBef>
                <a:spcPts val="0"/>
              </a:spcBef>
              <a:spcAft>
                <a:spcPts val="0"/>
              </a:spcAft>
              <a:buSzPts val="1800"/>
              <a:buFont typeface="Poppins"/>
              <a:buNone/>
              <a:defRPr sz="2400">
                <a:latin typeface="Poppins"/>
                <a:ea typeface="Poppins"/>
                <a:cs typeface="Poppins"/>
                <a:sym typeface="Poppins"/>
              </a:defRPr>
            </a:lvl3pPr>
            <a:lvl4pPr lvl="3" algn="ctr" rtl="0">
              <a:lnSpc>
                <a:spcPct val="100000"/>
              </a:lnSpc>
              <a:spcBef>
                <a:spcPts val="0"/>
              </a:spcBef>
              <a:spcAft>
                <a:spcPts val="0"/>
              </a:spcAft>
              <a:buSzPts val="1800"/>
              <a:buFont typeface="Poppins"/>
              <a:buNone/>
              <a:defRPr sz="2400">
                <a:latin typeface="Poppins"/>
                <a:ea typeface="Poppins"/>
                <a:cs typeface="Poppins"/>
                <a:sym typeface="Poppins"/>
              </a:defRPr>
            </a:lvl4pPr>
            <a:lvl5pPr lvl="4" algn="ctr" rtl="0">
              <a:lnSpc>
                <a:spcPct val="100000"/>
              </a:lnSpc>
              <a:spcBef>
                <a:spcPts val="0"/>
              </a:spcBef>
              <a:spcAft>
                <a:spcPts val="0"/>
              </a:spcAft>
              <a:buSzPts val="1800"/>
              <a:buFont typeface="Poppins"/>
              <a:buNone/>
              <a:defRPr sz="2400">
                <a:latin typeface="Poppins"/>
                <a:ea typeface="Poppins"/>
                <a:cs typeface="Poppins"/>
                <a:sym typeface="Poppins"/>
              </a:defRPr>
            </a:lvl5pPr>
            <a:lvl6pPr lvl="5" algn="ctr" rtl="0">
              <a:lnSpc>
                <a:spcPct val="100000"/>
              </a:lnSpc>
              <a:spcBef>
                <a:spcPts val="0"/>
              </a:spcBef>
              <a:spcAft>
                <a:spcPts val="0"/>
              </a:spcAft>
              <a:buSzPts val="1800"/>
              <a:buFont typeface="Poppins"/>
              <a:buNone/>
              <a:defRPr sz="2400">
                <a:latin typeface="Poppins"/>
                <a:ea typeface="Poppins"/>
                <a:cs typeface="Poppins"/>
                <a:sym typeface="Poppins"/>
              </a:defRPr>
            </a:lvl6pPr>
            <a:lvl7pPr lvl="6" algn="ctr" rtl="0">
              <a:lnSpc>
                <a:spcPct val="100000"/>
              </a:lnSpc>
              <a:spcBef>
                <a:spcPts val="0"/>
              </a:spcBef>
              <a:spcAft>
                <a:spcPts val="0"/>
              </a:spcAft>
              <a:buSzPts val="1800"/>
              <a:buFont typeface="Poppins"/>
              <a:buNone/>
              <a:defRPr sz="2400">
                <a:latin typeface="Poppins"/>
                <a:ea typeface="Poppins"/>
                <a:cs typeface="Poppins"/>
                <a:sym typeface="Poppins"/>
              </a:defRPr>
            </a:lvl7pPr>
            <a:lvl8pPr lvl="7" algn="ctr" rtl="0">
              <a:lnSpc>
                <a:spcPct val="100000"/>
              </a:lnSpc>
              <a:spcBef>
                <a:spcPts val="0"/>
              </a:spcBef>
              <a:spcAft>
                <a:spcPts val="0"/>
              </a:spcAft>
              <a:buSzPts val="1800"/>
              <a:buFont typeface="Poppins"/>
              <a:buNone/>
              <a:defRPr sz="2400">
                <a:latin typeface="Poppins"/>
                <a:ea typeface="Poppins"/>
                <a:cs typeface="Poppins"/>
                <a:sym typeface="Poppins"/>
              </a:defRPr>
            </a:lvl8pPr>
            <a:lvl9pPr lvl="8" algn="ctr" rtl="0">
              <a:lnSpc>
                <a:spcPct val="100000"/>
              </a:lnSpc>
              <a:spcBef>
                <a:spcPts val="0"/>
              </a:spcBef>
              <a:spcAft>
                <a:spcPts val="0"/>
              </a:spcAft>
              <a:buSzPts val="1800"/>
              <a:buFont typeface="Poppins"/>
              <a:buNone/>
              <a:defRPr sz="2400">
                <a:latin typeface="Poppins"/>
                <a:ea typeface="Poppins"/>
                <a:cs typeface="Poppins"/>
                <a:sym typeface="Poppins"/>
              </a:defRPr>
            </a:lvl9pPr>
          </a:lstStyle>
          <a:p>
            <a:endParaRPr/>
          </a:p>
        </p:txBody>
      </p:sp>
      <p:sp>
        <p:nvSpPr>
          <p:cNvPr id="114" name="Google Shape;114;p14"/>
          <p:cNvSpPr txBox="1">
            <a:spLocks noGrp="1"/>
          </p:cNvSpPr>
          <p:nvPr>
            <p:ph type="subTitle" idx="2"/>
          </p:nvPr>
        </p:nvSpPr>
        <p:spPr>
          <a:xfrm>
            <a:off x="948727" y="3427847"/>
            <a:ext cx="3428400" cy="8472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None/>
              <a:defRPr sz="1867"/>
            </a:lvl1pPr>
            <a:lvl2pPr lvl="1" algn="ctr" rtl="0">
              <a:lnSpc>
                <a:spcPct val="100000"/>
              </a:lnSpc>
              <a:spcBef>
                <a:spcPts val="2133"/>
              </a:spcBef>
              <a:spcAft>
                <a:spcPts val="0"/>
              </a:spcAft>
              <a:buNone/>
              <a:defRPr/>
            </a:lvl2pPr>
            <a:lvl3pPr lvl="2" algn="ctr" rtl="0">
              <a:lnSpc>
                <a:spcPct val="100000"/>
              </a:lnSpc>
              <a:spcBef>
                <a:spcPts val="2133"/>
              </a:spcBef>
              <a:spcAft>
                <a:spcPts val="0"/>
              </a:spcAft>
              <a:buNone/>
              <a:defRPr/>
            </a:lvl3pPr>
            <a:lvl4pPr lvl="3" algn="ctr" rtl="0">
              <a:lnSpc>
                <a:spcPct val="100000"/>
              </a:lnSpc>
              <a:spcBef>
                <a:spcPts val="2133"/>
              </a:spcBef>
              <a:spcAft>
                <a:spcPts val="0"/>
              </a:spcAft>
              <a:buNone/>
              <a:defRPr/>
            </a:lvl4pPr>
            <a:lvl5pPr lvl="4" algn="ctr" rtl="0">
              <a:lnSpc>
                <a:spcPct val="100000"/>
              </a:lnSpc>
              <a:spcBef>
                <a:spcPts val="2133"/>
              </a:spcBef>
              <a:spcAft>
                <a:spcPts val="0"/>
              </a:spcAft>
              <a:buNone/>
              <a:defRPr/>
            </a:lvl5pPr>
            <a:lvl6pPr lvl="5" algn="ctr" rtl="0">
              <a:lnSpc>
                <a:spcPct val="100000"/>
              </a:lnSpc>
              <a:spcBef>
                <a:spcPts val="2133"/>
              </a:spcBef>
              <a:spcAft>
                <a:spcPts val="0"/>
              </a:spcAft>
              <a:buNone/>
              <a:defRPr/>
            </a:lvl6pPr>
            <a:lvl7pPr lvl="6" algn="ctr" rtl="0">
              <a:lnSpc>
                <a:spcPct val="100000"/>
              </a:lnSpc>
              <a:spcBef>
                <a:spcPts val="2133"/>
              </a:spcBef>
              <a:spcAft>
                <a:spcPts val="0"/>
              </a:spcAft>
              <a:buNone/>
              <a:defRPr/>
            </a:lvl7pPr>
            <a:lvl8pPr lvl="7" algn="ctr" rtl="0">
              <a:lnSpc>
                <a:spcPct val="100000"/>
              </a:lnSpc>
              <a:spcBef>
                <a:spcPts val="2133"/>
              </a:spcBef>
              <a:spcAft>
                <a:spcPts val="0"/>
              </a:spcAft>
              <a:buNone/>
              <a:defRPr/>
            </a:lvl8pPr>
            <a:lvl9pPr lvl="8" algn="ctr" rtl="0">
              <a:lnSpc>
                <a:spcPct val="100000"/>
              </a:lnSpc>
              <a:spcBef>
                <a:spcPts val="2133"/>
              </a:spcBef>
              <a:spcAft>
                <a:spcPts val="2133"/>
              </a:spcAft>
              <a:buNone/>
              <a:defRPr/>
            </a:lvl9pPr>
          </a:lstStyle>
          <a:p>
            <a:endParaRPr/>
          </a:p>
        </p:txBody>
      </p:sp>
      <p:sp>
        <p:nvSpPr>
          <p:cNvPr id="115" name="Google Shape;115;p14"/>
          <p:cNvSpPr txBox="1">
            <a:spLocks noGrp="1"/>
          </p:cNvSpPr>
          <p:nvPr>
            <p:ph type="subTitle" idx="3"/>
          </p:nvPr>
        </p:nvSpPr>
        <p:spPr>
          <a:xfrm>
            <a:off x="4381800" y="2915447"/>
            <a:ext cx="3428400" cy="5124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800"/>
              <a:buFont typeface="Poppins SemiBold"/>
              <a:buNone/>
              <a:defRPr sz="2400">
                <a:latin typeface="Poppins SemiBold"/>
                <a:ea typeface="Poppins SemiBold"/>
                <a:cs typeface="Poppins SemiBold"/>
                <a:sym typeface="Poppins SemiBold"/>
              </a:defRPr>
            </a:lvl1pPr>
            <a:lvl2pPr lvl="1" algn="ctr" rtl="0">
              <a:lnSpc>
                <a:spcPct val="100000"/>
              </a:lnSpc>
              <a:spcBef>
                <a:spcPts val="0"/>
              </a:spcBef>
              <a:spcAft>
                <a:spcPts val="0"/>
              </a:spcAft>
              <a:buSzPts val="1800"/>
              <a:buFont typeface="Poppins"/>
              <a:buNone/>
              <a:defRPr sz="2400">
                <a:latin typeface="Poppins"/>
                <a:ea typeface="Poppins"/>
                <a:cs typeface="Poppins"/>
                <a:sym typeface="Poppins"/>
              </a:defRPr>
            </a:lvl2pPr>
            <a:lvl3pPr lvl="2" algn="ctr" rtl="0">
              <a:lnSpc>
                <a:spcPct val="100000"/>
              </a:lnSpc>
              <a:spcBef>
                <a:spcPts val="0"/>
              </a:spcBef>
              <a:spcAft>
                <a:spcPts val="0"/>
              </a:spcAft>
              <a:buSzPts val="1800"/>
              <a:buFont typeface="Poppins"/>
              <a:buNone/>
              <a:defRPr sz="2400">
                <a:latin typeface="Poppins"/>
                <a:ea typeface="Poppins"/>
                <a:cs typeface="Poppins"/>
                <a:sym typeface="Poppins"/>
              </a:defRPr>
            </a:lvl3pPr>
            <a:lvl4pPr lvl="3" algn="ctr" rtl="0">
              <a:lnSpc>
                <a:spcPct val="100000"/>
              </a:lnSpc>
              <a:spcBef>
                <a:spcPts val="0"/>
              </a:spcBef>
              <a:spcAft>
                <a:spcPts val="0"/>
              </a:spcAft>
              <a:buSzPts val="1800"/>
              <a:buFont typeface="Poppins"/>
              <a:buNone/>
              <a:defRPr sz="2400">
                <a:latin typeface="Poppins"/>
                <a:ea typeface="Poppins"/>
                <a:cs typeface="Poppins"/>
                <a:sym typeface="Poppins"/>
              </a:defRPr>
            </a:lvl4pPr>
            <a:lvl5pPr lvl="4" algn="ctr" rtl="0">
              <a:lnSpc>
                <a:spcPct val="100000"/>
              </a:lnSpc>
              <a:spcBef>
                <a:spcPts val="0"/>
              </a:spcBef>
              <a:spcAft>
                <a:spcPts val="0"/>
              </a:spcAft>
              <a:buSzPts val="1800"/>
              <a:buFont typeface="Poppins"/>
              <a:buNone/>
              <a:defRPr sz="2400">
                <a:latin typeface="Poppins"/>
                <a:ea typeface="Poppins"/>
                <a:cs typeface="Poppins"/>
                <a:sym typeface="Poppins"/>
              </a:defRPr>
            </a:lvl5pPr>
            <a:lvl6pPr lvl="5" algn="ctr" rtl="0">
              <a:lnSpc>
                <a:spcPct val="100000"/>
              </a:lnSpc>
              <a:spcBef>
                <a:spcPts val="0"/>
              </a:spcBef>
              <a:spcAft>
                <a:spcPts val="0"/>
              </a:spcAft>
              <a:buSzPts val="1800"/>
              <a:buFont typeface="Poppins"/>
              <a:buNone/>
              <a:defRPr sz="2400">
                <a:latin typeface="Poppins"/>
                <a:ea typeface="Poppins"/>
                <a:cs typeface="Poppins"/>
                <a:sym typeface="Poppins"/>
              </a:defRPr>
            </a:lvl6pPr>
            <a:lvl7pPr lvl="6" algn="ctr" rtl="0">
              <a:lnSpc>
                <a:spcPct val="100000"/>
              </a:lnSpc>
              <a:spcBef>
                <a:spcPts val="0"/>
              </a:spcBef>
              <a:spcAft>
                <a:spcPts val="0"/>
              </a:spcAft>
              <a:buSzPts val="1800"/>
              <a:buFont typeface="Poppins"/>
              <a:buNone/>
              <a:defRPr sz="2400">
                <a:latin typeface="Poppins"/>
                <a:ea typeface="Poppins"/>
                <a:cs typeface="Poppins"/>
                <a:sym typeface="Poppins"/>
              </a:defRPr>
            </a:lvl7pPr>
            <a:lvl8pPr lvl="7" algn="ctr" rtl="0">
              <a:lnSpc>
                <a:spcPct val="100000"/>
              </a:lnSpc>
              <a:spcBef>
                <a:spcPts val="0"/>
              </a:spcBef>
              <a:spcAft>
                <a:spcPts val="0"/>
              </a:spcAft>
              <a:buSzPts val="1800"/>
              <a:buFont typeface="Poppins"/>
              <a:buNone/>
              <a:defRPr sz="2400">
                <a:latin typeface="Poppins"/>
                <a:ea typeface="Poppins"/>
                <a:cs typeface="Poppins"/>
                <a:sym typeface="Poppins"/>
              </a:defRPr>
            </a:lvl8pPr>
            <a:lvl9pPr lvl="8" algn="ctr" rtl="0">
              <a:lnSpc>
                <a:spcPct val="100000"/>
              </a:lnSpc>
              <a:spcBef>
                <a:spcPts val="0"/>
              </a:spcBef>
              <a:spcAft>
                <a:spcPts val="0"/>
              </a:spcAft>
              <a:buSzPts val="1800"/>
              <a:buFont typeface="Poppins"/>
              <a:buNone/>
              <a:defRPr sz="2400">
                <a:latin typeface="Poppins"/>
                <a:ea typeface="Poppins"/>
                <a:cs typeface="Poppins"/>
                <a:sym typeface="Poppins"/>
              </a:defRPr>
            </a:lvl9pPr>
          </a:lstStyle>
          <a:p>
            <a:endParaRPr/>
          </a:p>
        </p:txBody>
      </p:sp>
      <p:sp>
        <p:nvSpPr>
          <p:cNvPr id="116" name="Google Shape;116;p14"/>
          <p:cNvSpPr txBox="1">
            <a:spLocks noGrp="1"/>
          </p:cNvSpPr>
          <p:nvPr>
            <p:ph type="subTitle" idx="4"/>
          </p:nvPr>
        </p:nvSpPr>
        <p:spPr>
          <a:xfrm>
            <a:off x="4381800" y="3427847"/>
            <a:ext cx="3428400" cy="8472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None/>
              <a:defRPr sz="1867"/>
            </a:lvl1pPr>
            <a:lvl2pPr lvl="1" algn="ctr" rtl="0">
              <a:lnSpc>
                <a:spcPct val="100000"/>
              </a:lnSpc>
              <a:spcBef>
                <a:spcPts val="2133"/>
              </a:spcBef>
              <a:spcAft>
                <a:spcPts val="0"/>
              </a:spcAft>
              <a:buNone/>
              <a:defRPr/>
            </a:lvl2pPr>
            <a:lvl3pPr lvl="2" algn="ctr" rtl="0">
              <a:lnSpc>
                <a:spcPct val="100000"/>
              </a:lnSpc>
              <a:spcBef>
                <a:spcPts val="2133"/>
              </a:spcBef>
              <a:spcAft>
                <a:spcPts val="0"/>
              </a:spcAft>
              <a:buNone/>
              <a:defRPr/>
            </a:lvl3pPr>
            <a:lvl4pPr lvl="3" algn="ctr" rtl="0">
              <a:lnSpc>
                <a:spcPct val="100000"/>
              </a:lnSpc>
              <a:spcBef>
                <a:spcPts val="2133"/>
              </a:spcBef>
              <a:spcAft>
                <a:spcPts val="0"/>
              </a:spcAft>
              <a:buNone/>
              <a:defRPr/>
            </a:lvl4pPr>
            <a:lvl5pPr lvl="4" algn="ctr" rtl="0">
              <a:lnSpc>
                <a:spcPct val="100000"/>
              </a:lnSpc>
              <a:spcBef>
                <a:spcPts val="2133"/>
              </a:spcBef>
              <a:spcAft>
                <a:spcPts val="0"/>
              </a:spcAft>
              <a:buNone/>
              <a:defRPr/>
            </a:lvl5pPr>
            <a:lvl6pPr lvl="5" algn="ctr" rtl="0">
              <a:lnSpc>
                <a:spcPct val="100000"/>
              </a:lnSpc>
              <a:spcBef>
                <a:spcPts val="2133"/>
              </a:spcBef>
              <a:spcAft>
                <a:spcPts val="0"/>
              </a:spcAft>
              <a:buNone/>
              <a:defRPr/>
            </a:lvl6pPr>
            <a:lvl7pPr lvl="6" algn="ctr" rtl="0">
              <a:lnSpc>
                <a:spcPct val="100000"/>
              </a:lnSpc>
              <a:spcBef>
                <a:spcPts val="2133"/>
              </a:spcBef>
              <a:spcAft>
                <a:spcPts val="0"/>
              </a:spcAft>
              <a:buNone/>
              <a:defRPr/>
            </a:lvl7pPr>
            <a:lvl8pPr lvl="7" algn="ctr" rtl="0">
              <a:lnSpc>
                <a:spcPct val="100000"/>
              </a:lnSpc>
              <a:spcBef>
                <a:spcPts val="2133"/>
              </a:spcBef>
              <a:spcAft>
                <a:spcPts val="0"/>
              </a:spcAft>
              <a:buNone/>
              <a:defRPr/>
            </a:lvl8pPr>
            <a:lvl9pPr lvl="8" algn="ctr" rtl="0">
              <a:lnSpc>
                <a:spcPct val="100000"/>
              </a:lnSpc>
              <a:spcBef>
                <a:spcPts val="2133"/>
              </a:spcBef>
              <a:spcAft>
                <a:spcPts val="2133"/>
              </a:spcAft>
              <a:buNone/>
              <a:defRPr/>
            </a:lvl9pPr>
          </a:lstStyle>
          <a:p>
            <a:endParaRPr/>
          </a:p>
        </p:txBody>
      </p:sp>
      <p:sp>
        <p:nvSpPr>
          <p:cNvPr id="117" name="Google Shape;117;p14"/>
          <p:cNvSpPr txBox="1">
            <a:spLocks noGrp="1"/>
          </p:cNvSpPr>
          <p:nvPr>
            <p:ph type="subTitle" idx="5"/>
          </p:nvPr>
        </p:nvSpPr>
        <p:spPr>
          <a:xfrm>
            <a:off x="7810200" y="2915447"/>
            <a:ext cx="3428400" cy="5124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800"/>
              <a:buFont typeface="Poppins SemiBold"/>
              <a:buNone/>
              <a:defRPr sz="2400">
                <a:latin typeface="Poppins SemiBold"/>
                <a:ea typeface="Poppins SemiBold"/>
                <a:cs typeface="Poppins SemiBold"/>
                <a:sym typeface="Poppins SemiBold"/>
              </a:defRPr>
            </a:lvl1pPr>
            <a:lvl2pPr lvl="1" algn="ctr" rtl="0">
              <a:lnSpc>
                <a:spcPct val="100000"/>
              </a:lnSpc>
              <a:spcBef>
                <a:spcPts val="0"/>
              </a:spcBef>
              <a:spcAft>
                <a:spcPts val="0"/>
              </a:spcAft>
              <a:buSzPts val="1800"/>
              <a:buFont typeface="Poppins"/>
              <a:buNone/>
              <a:defRPr sz="2400">
                <a:latin typeface="Poppins"/>
                <a:ea typeface="Poppins"/>
                <a:cs typeface="Poppins"/>
                <a:sym typeface="Poppins"/>
              </a:defRPr>
            </a:lvl2pPr>
            <a:lvl3pPr lvl="2" algn="ctr" rtl="0">
              <a:lnSpc>
                <a:spcPct val="100000"/>
              </a:lnSpc>
              <a:spcBef>
                <a:spcPts val="0"/>
              </a:spcBef>
              <a:spcAft>
                <a:spcPts val="0"/>
              </a:spcAft>
              <a:buSzPts val="1800"/>
              <a:buFont typeface="Poppins"/>
              <a:buNone/>
              <a:defRPr sz="2400">
                <a:latin typeface="Poppins"/>
                <a:ea typeface="Poppins"/>
                <a:cs typeface="Poppins"/>
                <a:sym typeface="Poppins"/>
              </a:defRPr>
            </a:lvl3pPr>
            <a:lvl4pPr lvl="3" algn="ctr" rtl="0">
              <a:lnSpc>
                <a:spcPct val="100000"/>
              </a:lnSpc>
              <a:spcBef>
                <a:spcPts val="0"/>
              </a:spcBef>
              <a:spcAft>
                <a:spcPts val="0"/>
              </a:spcAft>
              <a:buSzPts val="1800"/>
              <a:buFont typeface="Poppins"/>
              <a:buNone/>
              <a:defRPr sz="2400">
                <a:latin typeface="Poppins"/>
                <a:ea typeface="Poppins"/>
                <a:cs typeface="Poppins"/>
                <a:sym typeface="Poppins"/>
              </a:defRPr>
            </a:lvl4pPr>
            <a:lvl5pPr lvl="4" algn="ctr" rtl="0">
              <a:lnSpc>
                <a:spcPct val="100000"/>
              </a:lnSpc>
              <a:spcBef>
                <a:spcPts val="0"/>
              </a:spcBef>
              <a:spcAft>
                <a:spcPts val="0"/>
              </a:spcAft>
              <a:buSzPts val="1800"/>
              <a:buFont typeface="Poppins"/>
              <a:buNone/>
              <a:defRPr sz="2400">
                <a:latin typeface="Poppins"/>
                <a:ea typeface="Poppins"/>
                <a:cs typeface="Poppins"/>
                <a:sym typeface="Poppins"/>
              </a:defRPr>
            </a:lvl5pPr>
            <a:lvl6pPr lvl="5" algn="ctr" rtl="0">
              <a:lnSpc>
                <a:spcPct val="100000"/>
              </a:lnSpc>
              <a:spcBef>
                <a:spcPts val="0"/>
              </a:spcBef>
              <a:spcAft>
                <a:spcPts val="0"/>
              </a:spcAft>
              <a:buSzPts val="1800"/>
              <a:buFont typeface="Poppins"/>
              <a:buNone/>
              <a:defRPr sz="2400">
                <a:latin typeface="Poppins"/>
                <a:ea typeface="Poppins"/>
                <a:cs typeface="Poppins"/>
                <a:sym typeface="Poppins"/>
              </a:defRPr>
            </a:lvl6pPr>
            <a:lvl7pPr lvl="6" algn="ctr" rtl="0">
              <a:lnSpc>
                <a:spcPct val="100000"/>
              </a:lnSpc>
              <a:spcBef>
                <a:spcPts val="0"/>
              </a:spcBef>
              <a:spcAft>
                <a:spcPts val="0"/>
              </a:spcAft>
              <a:buSzPts val="1800"/>
              <a:buFont typeface="Poppins"/>
              <a:buNone/>
              <a:defRPr sz="2400">
                <a:latin typeface="Poppins"/>
                <a:ea typeface="Poppins"/>
                <a:cs typeface="Poppins"/>
                <a:sym typeface="Poppins"/>
              </a:defRPr>
            </a:lvl7pPr>
            <a:lvl8pPr lvl="7" algn="ctr" rtl="0">
              <a:lnSpc>
                <a:spcPct val="100000"/>
              </a:lnSpc>
              <a:spcBef>
                <a:spcPts val="0"/>
              </a:spcBef>
              <a:spcAft>
                <a:spcPts val="0"/>
              </a:spcAft>
              <a:buSzPts val="1800"/>
              <a:buFont typeface="Poppins"/>
              <a:buNone/>
              <a:defRPr sz="2400">
                <a:latin typeface="Poppins"/>
                <a:ea typeface="Poppins"/>
                <a:cs typeface="Poppins"/>
                <a:sym typeface="Poppins"/>
              </a:defRPr>
            </a:lvl8pPr>
            <a:lvl9pPr lvl="8" algn="ctr" rtl="0">
              <a:lnSpc>
                <a:spcPct val="100000"/>
              </a:lnSpc>
              <a:spcBef>
                <a:spcPts val="0"/>
              </a:spcBef>
              <a:spcAft>
                <a:spcPts val="0"/>
              </a:spcAft>
              <a:buSzPts val="1800"/>
              <a:buFont typeface="Poppins"/>
              <a:buNone/>
              <a:defRPr sz="2400">
                <a:latin typeface="Poppins"/>
                <a:ea typeface="Poppins"/>
                <a:cs typeface="Poppins"/>
                <a:sym typeface="Poppins"/>
              </a:defRPr>
            </a:lvl9pPr>
          </a:lstStyle>
          <a:p>
            <a:endParaRPr/>
          </a:p>
        </p:txBody>
      </p:sp>
      <p:sp>
        <p:nvSpPr>
          <p:cNvPr id="118" name="Google Shape;118;p14"/>
          <p:cNvSpPr txBox="1">
            <a:spLocks noGrp="1"/>
          </p:cNvSpPr>
          <p:nvPr>
            <p:ph type="subTitle" idx="6"/>
          </p:nvPr>
        </p:nvSpPr>
        <p:spPr>
          <a:xfrm>
            <a:off x="7810200" y="3427847"/>
            <a:ext cx="3428400" cy="8472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None/>
              <a:defRPr sz="1867"/>
            </a:lvl1pPr>
            <a:lvl2pPr lvl="1" algn="ctr" rtl="0">
              <a:lnSpc>
                <a:spcPct val="100000"/>
              </a:lnSpc>
              <a:spcBef>
                <a:spcPts val="2133"/>
              </a:spcBef>
              <a:spcAft>
                <a:spcPts val="0"/>
              </a:spcAft>
              <a:buNone/>
              <a:defRPr/>
            </a:lvl2pPr>
            <a:lvl3pPr lvl="2" algn="ctr" rtl="0">
              <a:lnSpc>
                <a:spcPct val="100000"/>
              </a:lnSpc>
              <a:spcBef>
                <a:spcPts val="2133"/>
              </a:spcBef>
              <a:spcAft>
                <a:spcPts val="0"/>
              </a:spcAft>
              <a:buNone/>
              <a:defRPr/>
            </a:lvl3pPr>
            <a:lvl4pPr lvl="3" algn="ctr" rtl="0">
              <a:lnSpc>
                <a:spcPct val="100000"/>
              </a:lnSpc>
              <a:spcBef>
                <a:spcPts val="2133"/>
              </a:spcBef>
              <a:spcAft>
                <a:spcPts val="0"/>
              </a:spcAft>
              <a:buNone/>
              <a:defRPr/>
            </a:lvl4pPr>
            <a:lvl5pPr lvl="4" algn="ctr" rtl="0">
              <a:lnSpc>
                <a:spcPct val="100000"/>
              </a:lnSpc>
              <a:spcBef>
                <a:spcPts val="2133"/>
              </a:spcBef>
              <a:spcAft>
                <a:spcPts val="0"/>
              </a:spcAft>
              <a:buNone/>
              <a:defRPr/>
            </a:lvl5pPr>
            <a:lvl6pPr lvl="5" algn="ctr" rtl="0">
              <a:lnSpc>
                <a:spcPct val="100000"/>
              </a:lnSpc>
              <a:spcBef>
                <a:spcPts val="2133"/>
              </a:spcBef>
              <a:spcAft>
                <a:spcPts val="0"/>
              </a:spcAft>
              <a:buNone/>
              <a:defRPr/>
            </a:lvl6pPr>
            <a:lvl7pPr lvl="6" algn="ctr" rtl="0">
              <a:lnSpc>
                <a:spcPct val="100000"/>
              </a:lnSpc>
              <a:spcBef>
                <a:spcPts val="2133"/>
              </a:spcBef>
              <a:spcAft>
                <a:spcPts val="0"/>
              </a:spcAft>
              <a:buNone/>
              <a:defRPr/>
            </a:lvl7pPr>
            <a:lvl8pPr lvl="7" algn="ctr" rtl="0">
              <a:lnSpc>
                <a:spcPct val="100000"/>
              </a:lnSpc>
              <a:spcBef>
                <a:spcPts val="2133"/>
              </a:spcBef>
              <a:spcAft>
                <a:spcPts val="0"/>
              </a:spcAft>
              <a:buNone/>
              <a:defRPr/>
            </a:lvl8pPr>
            <a:lvl9pPr lvl="8" algn="ctr" rtl="0">
              <a:lnSpc>
                <a:spcPct val="100000"/>
              </a:lnSpc>
              <a:spcBef>
                <a:spcPts val="2133"/>
              </a:spcBef>
              <a:spcAft>
                <a:spcPts val="2133"/>
              </a:spcAft>
              <a:buNone/>
              <a:defRPr/>
            </a:lvl9pPr>
          </a:lstStyle>
          <a:p>
            <a:endParaRPr/>
          </a:p>
        </p:txBody>
      </p:sp>
    </p:spTree>
    <p:extLst>
      <p:ext uri="{BB962C8B-B14F-4D97-AF65-F5344CB8AC3E}">
        <p14:creationId xmlns:p14="http://schemas.microsoft.com/office/powerpoint/2010/main" val="123101375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matchingName="Title and six columns">
  <p:cSld name="Title and six columns">
    <p:spTree>
      <p:nvGrpSpPr>
        <p:cNvPr id="1" name="Shape 119"/>
        <p:cNvGrpSpPr/>
        <p:nvPr/>
      </p:nvGrpSpPr>
      <p:grpSpPr>
        <a:xfrm>
          <a:off x="0" y="0"/>
          <a:ext cx="0" cy="0"/>
          <a:chOff x="0" y="0"/>
          <a:chExt cx="0" cy="0"/>
        </a:xfrm>
      </p:grpSpPr>
      <p:grpSp>
        <p:nvGrpSpPr>
          <p:cNvPr id="120" name="Google Shape;120;p15"/>
          <p:cNvGrpSpPr/>
          <p:nvPr/>
        </p:nvGrpSpPr>
        <p:grpSpPr>
          <a:xfrm>
            <a:off x="-1014439" y="-117352"/>
            <a:ext cx="14211572" cy="7092685"/>
            <a:chOff x="238125" y="1071750"/>
            <a:chExt cx="7119075" cy="3552975"/>
          </a:xfrm>
        </p:grpSpPr>
        <p:sp>
          <p:nvSpPr>
            <p:cNvPr id="121" name="Google Shape;121;p15"/>
            <p:cNvSpPr/>
            <p:nvPr/>
          </p:nvSpPr>
          <p:spPr>
            <a:xfrm>
              <a:off x="238125" y="3019750"/>
              <a:ext cx="7014150" cy="1604975"/>
            </a:xfrm>
            <a:custGeom>
              <a:avLst/>
              <a:gdLst/>
              <a:ahLst/>
              <a:cxnLst/>
              <a:rect l="l" t="t" r="r" b="b"/>
              <a:pathLst>
                <a:path w="280566" h="64199" extrusionOk="0">
                  <a:moveTo>
                    <a:pt x="187695" y="1"/>
                  </a:moveTo>
                  <a:cubicBezTo>
                    <a:pt x="186464" y="1"/>
                    <a:pt x="185241" y="42"/>
                    <a:pt x="184029" y="129"/>
                  </a:cubicBezTo>
                  <a:cubicBezTo>
                    <a:pt x="171036" y="1055"/>
                    <a:pt x="168660" y="5252"/>
                    <a:pt x="165420" y="8987"/>
                  </a:cubicBezTo>
                  <a:cubicBezTo>
                    <a:pt x="161377" y="13678"/>
                    <a:pt x="155575" y="18585"/>
                    <a:pt x="141995" y="20868"/>
                  </a:cubicBezTo>
                  <a:cubicBezTo>
                    <a:pt x="134139" y="22183"/>
                    <a:pt x="125003" y="22543"/>
                    <a:pt x="115732" y="22543"/>
                  </a:cubicBezTo>
                  <a:cubicBezTo>
                    <a:pt x="106065" y="22543"/>
                    <a:pt x="96250" y="22151"/>
                    <a:pt x="87586" y="22041"/>
                  </a:cubicBezTo>
                  <a:cubicBezTo>
                    <a:pt x="85649" y="22019"/>
                    <a:pt x="83718" y="22007"/>
                    <a:pt x="81794" y="22007"/>
                  </a:cubicBezTo>
                  <a:cubicBezTo>
                    <a:pt x="49412" y="22007"/>
                    <a:pt x="19110" y="25247"/>
                    <a:pt x="0" y="33491"/>
                  </a:cubicBezTo>
                  <a:lnTo>
                    <a:pt x="0" y="64198"/>
                  </a:lnTo>
                  <a:lnTo>
                    <a:pt x="280565" y="64198"/>
                  </a:lnTo>
                  <a:cubicBezTo>
                    <a:pt x="280257" y="62902"/>
                    <a:pt x="279917" y="61760"/>
                    <a:pt x="279855" y="61050"/>
                  </a:cubicBezTo>
                  <a:cubicBezTo>
                    <a:pt x="277942" y="43120"/>
                    <a:pt x="263283" y="24788"/>
                    <a:pt x="229921" y="10746"/>
                  </a:cubicBezTo>
                  <a:cubicBezTo>
                    <a:pt x="221346" y="7132"/>
                    <a:pt x="203869" y="1"/>
                    <a:pt x="187695" y="1"/>
                  </a:cubicBezTo>
                  <a:close/>
                </a:path>
              </a:pathLst>
            </a:custGeom>
            <a:solidFill>
              <a:schemeClr val="accent3"/>
            </a:solidFill>
            <a:ln>
              <a:noFill/>
            </a:ln>
          </p:spPr>
          <p:txBody>
            <a:bodyPr spcFirstLastPara="1" wrap="square" lIns="91425" tIns="91425" rIns="91425" bIns="91425" anchor="ctr" anchorCtr="0">
              <a:noAutofit/>
            </a:bodyPr>
            <a:lstStyle/>
            <a:p>
              <a:pPr algn="l" rtl="0">
                <a:buClr>
                  <a:srgbClr val="000000"/>
                </a:buClr>
                <a:buFont typeface="Arial"/>
                <a:buNone/>
              </a:pPr>
              <a:endParaRPr sz="1867" kern="0">
                <a:solidFill>
                  <a:srgbClr val="000000"/>
                </a:solidFill>
                <a:cs typeface="Arial"/>
                <a:sym typeface="Arial"/>
              </a:endParaRPr>
            </a:p>
          </p:txBody>
        </p:sp>
        <p:sp>
          <p:nvSpPr>
            <p:cNvPr id="122" name="Google Shape;122;p15"/>
            <p:cNvSpPr/>
            <p:nvPr/>
          </p:nvSpPr>
          <p:spPr>
            <a:xfrm>
              <a:off x="343825" y="1071750"/>
              <a:ext cx="7013375" cy="1604950"/>
            </a:xfrm>
            <a:custGeom>
              <a:avLst/>
              <a:gdLst/>
              <a:ahLst/>
              <a:cxnLst/>
              <a:rect l="l" t="t" r="r" b="b"/>
              <a:pathLst>
                <a:path w="280535" h="64198" extrusionOk="0">
                  <a:moveTo>
                    <a:pt x="0" y="0"/>
                  </a:moveTo>
                  <a:cubicBezTo>
                    <a:pt x="309" y="1296"/>
                    <a:pt x="617" y="2438"/>
                    <a:pt x="710" y="3179"/>
                  </a:cubicBezTo>
                  <a:cubicBezTo>
                    <a:pt x="2592" y="21109"/>
                    <a:pt x="17252" y="39410"/>
                    <a:pt x="50644" y="53453"/>
                  </a:cubicBezTo>
                  <a:cubicBezTo>
                    <a:pt x="59219" y="57066"/>
                    <a:pt x="76696" y="64198"/>
                    <a:pt x="92846" y="64198"/>
                  </a:cubicBezTo>
                  <a:cubicBezTo>
                    <a:pt x="94075" y="64198"/>
                    <a:pt x="95296" y="64156"/>
                    <a:pt x="96505" y="64069"/>
                  </a:cubicBezTo>
                  <a:cubicBezTo>
                    <a:pt x="109498" y="63174"/>
                    <a:pt x="111874" y="58946"/>
                    <a:pt x="115115" y="55212"/>
                  </a:cubicBezTo>
                  <a:cubicBezTo>
                    <a:pt x="119158" y="50521"/>
                    <a:pt x="124960" y="45614"/>
                    <a:pt x="138539" y="43361"/>
                  </a:cubicBezTo>
                  <a:cubicBezTo>
                    <a:pt x="146494" y="42032"/>
                    <a:pt x="155748" y="41671"/>
                    <a:pt x="165124" y="41671"/>
                  </a:cubicBezTo>
                  <a:cubicBezTo>
                    <a:pt x="174700" y="41671"/>
                    <a:pt x="184403" y="42048"/>
                    <a:pt x="192979" y="42157"/>
                  </a:cubicBezTo>
                  <a:cubicBezTo>
                    <a:pt x="194914" y="42180"/>
                    <a:pt x="196844" y="42191"/>
                    <a:pt x="198767" y="42191"/>
                  </a:cubicBezTo>
                  <a:cubicBezTo>
                    <a:pt x="231126" y="42191"/>
                    <a:pt x="261454" y="38952"/>
                    <a:pt x="280534" y="30707"/>
                  </a:cubicBezTo>
                  <a:lnTo>
                    <a:pt x="280534" y="0"/>
                  </a:lnTo>
                  <a:close/>
                </a:path>
              </a:pathLst>
            </a:custGeom>
            <a:solidFill>
              <a:schemeClr val="accent3"/>
            </a:solidFill>
            <a:ln>
              <a:noFill/>
            </a:ln>
          </p:spPr>
          <p:txBody>
            <a:bodyPr spcFirstLastPara="1" wrap="square" lIns="91425" tIns="91425" rIns="91425" bIns="91425" anchor="ctr" anchorCtr="0">
              <a:noAutofit/>
            </a:bodyPr>
            <a:lstStyle/>
            <a:p>
              <a:pPr algn="l" rtl="0">
                <a:buClr>
                  <a:srgbClr val="000000"/>
                </a:buClr>
                <a:buFont typeface="Arial"/>
                <a:buNone/>
              </a:pPr>
              <a:endParaRPr sz="1867" kern="0">
                <a:solidFill>
                  <a:srgbClr val="000000"/>
                </a:solidFill>
                <a:cs typeface="Arial"/>
                <a:sym typeface="Arial"/>
              </a:endParaRPr>
            </a:p>
          </p:txBody>
        </p:sp>
      </p:grpSp>
      <p:sp>
        <p:nvSpPr>
          <p:cNvPr id="123" name="Google Shape;123;p15"/>
          <p:cNvSpPr txBox="1">
            <a:spLocks noGrp="1"/>
          </p:cNvSpPr>
          <p:nvPr>
            <p:ph type="title"/>
          </p:nvPr>
        </p:nvSpPr>
        <p:spPr>
          <a:xfrm>
            <a:off x="950967" y="720000"/>
            <a:ext cx="10282800" cy="7636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124" name="Google Shape;124;p15"/>
          <p:cNvSpPr txBox="1">
            <a:spLocks noGrp="1"/>
          </p:cNvSpPr>
          <p:nvPr>
            <p:ph type="subTitle" idx="1"/>
          </p:nvPr>
        </p:nvSpPr>
        <p:spPr>
          <a:xfrm>
            <a:off x="1283933" y="2574533"/>
            <a:ext cx="2758000" cy="5124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300"/>
              <a:buFont typeface="Poppins SemiBold"/>
              <a:buNone/>
              <a:defRPr sz="2133">
                <a:latin typeface="Poppins SemiBold"/>
                <a:ea typeface="Poppins SemiBold"/>
                <a:cs typeface="Poppins SemiBold"/>
                <a:sym typeface="Poppins SemiBold"/>
              </a:defRPr>
            </a:lvl1pPr>
            <a:lvl2pPr lvl="1" algn="ctr" rtl="0">
              <a:lnSpc>
                <a:spcPct val="100000"/>
              </a:lnSpc>
              <a:spcBef>
                <a:spcPts val="0"/>
              </a:spcBef>
              <a:spcAft>
                <a:spcPts val="0"/>
              </a:spcAft>
              <a:buSzPts val="1800"/>
              <a:buFont typeface="Poppins"/>
              <a:buNone/>
              <a:defRPr sz="2400">
                <a:latin typeface="Poppins"/>
                <a:ea typeface="Poppins"/>
                <a:cs typeface="Poppins"/>
                <a:sym typeface="Poppins"/>
              </a:defRPr>
            </a:lvl2pPr>
            <a:lvl3pPr lvl="2" algn="ctr" rtl="0">
              <a:lnSpc>
                <a:spcPct val="100000"/>
              </a:lnSpc>
              <a:spcBef>
                <a:spcPts val="0"/>
              </a:spcBef>
              <a:spcAft>
                <a:spcPts val="0"/>
              </a:spcAft>
              <a:buSzPts val="1800"/>
              <a:buFont typeface="Poppins"/>
              <a:buNone/>
              <a:defRPr sz="2400">
                <a:latin typeface="Poppins"/>
                <a:ea typeface="Poppins"/>
                <a:cs typeface="Poppins"/>
                <a:sym typeface="Poppins"/>
              </a:defRPr>
            </a:lvl3pPr>
            <a:lvl4pPr lvl="3" algn="ctr" rtl="0">
              <a:lnSpc>
                <a:spcPct val="100000"/>
              </a:lnSpc>
              <a:spcBef>
                <a:spcPts val="0"/>
              </a:spcBef>
              <a:spcAft>
                <a:spcPts val="0"/>
              </a:spcAft>
              <a:buSzPts val="1800"/>
              <a:buFont typeface="Poppins"/>
              <a:buNone/>
              <a:defRPr sz="2400">
                <a:latin typeface="Poppins"/>
                <a:ea typeface="Poppins"/>
                <a:cs typeface="Poppins"/>
                <a:sym typeface="Poppins"/>
              </a:defRPr>
            </a:lvl4pPr>
            <a:lvl5pPr lvl="4" algn="ctr" rtl="0">
              <a:lnSpc>
                <a:spcPct val="100000"/>
              </a:lnSpc>
              <a:spcBef>
                <a:spcPts val="0"/>
              </a:spcBef>
              <a:spcAft>
                <a:spcPts val="0"/>
              </a:spcAft>
              <a:buSzPts val="1800"/>
              <a:buFont typeface="Poppins"/>
              <a:buNone/>
              <a:defRPr sz="2400">
                <a:latin typeface="Poppins"/>
                <a:ea typeface="Poppins"/>
                <a:cs typeface="Poppins"/>
                <a:sym typeface="Poppins"/>
              </a:defRPr>
            </a:lvl5pPr>
            <a:lvl6pPr lvl="5" algn="ctr" rtl="0">
              <a:lnSpc>
                <a:spcPct val="100000"/>
              </a:lnSpc>
              <a:spcBef>
                <a:spcPts val="0"/>
              </a:spcBef>
              <a:spcAft>
                <a:spcPts val="0"/>
              </a:spcAft>
              <a:buSzPts val="1800"/>
              <a:buFont typeface="Poppins"/>
              <a:buNone/>
              <a:defRPr sz="2400">
                <a:latin typeface="Poppins"/>
                <a:ea typeface="Poppins"/>
                <a:cs typeface="Poppins"/>
                <a:sym typeface="Poppins"/>
              </a:defRPr>
            </a:lvl6pPr>
            <a:lvl7pPr lvl="6" algn="ctr" rtl="0">
              <a:lnSpc>
                <a:spcPct val="100000"/>
              </a:lnSpc>
              <a:spcBef>
                <a:spcPts val="0"/>
              </a:spcBef>
              <a:spcAft>
                <a:spcPts val="0"/>
              </a:spcAft>
              <a:buSzPts val="1800"/>
              <a:buFont typeface="Poppins"/>
              <a:buNone/>
              <a:defRPr sz="2400">
                <a:latin typeface="Poppins"/>
                <a:ea typeface="Poppins"/>
                <a:cs typeface="Poppins"/>
                <a:sym typeface="Poppins"/>
              </a:defRPr>
            </a:lvl7pPr>
            <a:lvl8pPr lvl="7" algn="ctr" rtl="0">
              <a:lnSpc>
                <a:spcPct val="100000"/>
              </a:lnSpc>
              <a:spcBef>
                <a:spcPts val="0"/>
              </a:spcBef>
              <a:spcAft>
                <a:spcPts val="0"/>
              </a:spcAft>
              <a:buSzPts val="1800"/>
              <a:buFont typeface="Poppins"/>
              <a:buNone/>
              <a:defRPr sz="2400">
                <a:latin typeface="Poppins"/>
                <a:ea typeface="Poppins"/>
                <a:cs typeface="Poppins"/>
                <a:sym typeface="Poppins"/>
              </a:defRPr>
            </a:lvl8pPr>
            <a:lvl9pPr lvl="8" algn="ctr" rtl="0">
              <a:lnSpc>
                <a:spcPct val="100000"/>
              </a:lnSpc>
              <a:spcBef>
                <a:spcPts val="0"/>
              </a:spcBef>
              <a:spcAft>
                <a:spcPts val="0"/>
              </a:spcAft>
              <a:buSzPts val="1800"/>
              <a:buFont typeface="Poppins"/>
              <a:buNone/>
              <a:defRPr sz="2400">
                <a:latin typeface="Poppins"/>
                <a:ea typeface="Poppins"/>
                <a:cs typeface="Poppins"/>
                <a:sym typeface="Poppins"/>
              </a:defRPr>
            </a:lvl9pPr>
          </a:lstStyle>
          <a:p>
            <a:endParaRPr/>
          </a:p>
        </p:txBody>
      </p:sp>
      <p:sp>
        <p:nvSpPr>
          <p:cNvPr id="125" name="Google Shape;125;p15"/>
          <p:cNvSpPr txBox="1">
            <a:spLocks noGrp="1"/>
          </p:cNvSpPr>
          <p:nvPr>
            <p:ph type="subTitle" idx="2"/>
          </p:nvPr>
        </p:nvSpPr>
        <p:spPr>
          <a:xfrm>
            <a:off x="1283999" y="2970888"/>
            <a:ext cx="2758000" cy="8472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None/>
              <a:defRPr sz="1600"/>
            </a:lvl1pPr>
            <a:lvl2pPr lvl="1" algn="ctr" rtl="0">
              <a:lnSpc>
                <a:spcPct val="100000"/>
              </a:lnSpc>
              <a:spcBef>
                <a:spcPts val="0"/>
              </a:spcBef>
              <a:spcAft>
                <a:spcPts val="0"/>
              </a:spcAft>
              <a:buNone/>
              <a:defRPr sz="1600"/>
            </a:lvl2pPr>
            <a:lvl3pPr lvl="2" algn="ctr" rtl="0">
              <a:lnSpc>
                <a:spcPct val="100000"/>
              </a:lnSpc>
              <a:spcBef>
                <a:spcPts val="0"/>
              </a:spcBef>
              <a:spcAft>
                <a:spcPts val="0"/>
              </a:spcAft>
              <a:buNone/>
              <a:defRPr sz="1600"/>
            </a:lvl3pPr>
            <a:lvl4pPr lvl="3" algn="ctr" rtl="0">
              <a:lnSpc>
                <a:spcPct val="100000"/>
              </a:lnSpc>
              <a:spcBef>
                <a:spcPts val="0"/>
              </a:spcBef>
              <a:spcAft>
                <a:spcPts val="0"/>
              </a:spcAft>
              <a:buNone/>
              <a:defRPr sz="1600"/>
            </a:lvl4pPr>
            <a:lvl5pPr lvl="4" algn="ctr" rtl="0">
              <a:lnSpc>
                <a:spcPct val="100000"/>
              </a:lnSpc>
              <a:spcBef>
                <a:spcPts val="0"/>
              </a:spcBef>
              <a:spcAft>
                <a:spcPts val="0"/>
              </a:spcAft>
              <a:buNone/>
              <a:defRPr sz="1600"/>
            </a:lvl5pPr>
            <a:lvl6pPr lvl="5" algn="ctr" rtl="0">
              <a:lnSpc>
                <a:spcPct val="100000"/>
              </a:lnSpc>
              <a:spcBef>
                <a:spcPts val="0"/>
              </a:spcBef>
              <a:spcAft>
                <a:spcPts val="0"/>
              </a:spcAft>
              <a:buNone/>
              <a:defRPr sz="1600"/>
            </a:lvl6pPr>
            <a:lvl7pPr lvl="6" algn="ctr" rtl="0">
              <a:lnSpc>
                <a:spcPct val="100000"/>
              </a:lnSpc>
              <a:spcBef>
                <a:spcPts val="0"/>
              </a:spcBef>
              <a:spcAft>
                <a:spcPts val="0"/>
              </a:spcAft>
              <a:buNone/>
              <a:defRPr sz="1600"/>
            </a:lvl7pPr>
            <a:lvl8pPr lvl="7" algn="ctr" rtl="0">
              <a:lnSpc>
                <a:spcPct val="100000"/>
              </a:lnSpc>
              <a:spcBef>
                <a:spcPts val="0"/>
              </a:spcBef>
              <a:spcAft>
                <a:spcPts val="0"/>
              </a:spcAft>
              <a:buNone/>
              <a:defRPr sz="1600"/>
            </a:lvl8pPr>
            <a:lvl9pPr lvl="8" algn="ctr" rtl="0">
              <a:lnSpc>
                <a:spcPct val="100000"/>
              </a:lnSpc>
              <a:spcBef>
                <a:spcPts val="0"/>
              </a:spcBef>
              <a:spcAft>
                <a:spcPts val="0"/>
              </a:spcAft>
              <a:buNone/>
              <a:defRPr sz="1600"/>
            </a:lvl9pPr>
          </a:lstStyle>
          <a:p>
            <a:endParaRPr/>
          </a:p>
        </p:txBody>
      </p:sp>
      <p:sp>
        <p:nvSpPr>
          <p:cNvPr id="126" name="Google Shape;126;p15"/>
          <p:cNvSpPr txBox="1">
            <a:spLocks noGrp="1"/>
          </p:cNvSpPr>
          <p:nvPr>
            <p:ph type="subTitle" idx="3"/>
          </p:nvPr>
        </p:nvSpPr>
        <p:spPr>
          <a:xfrm>
            <a:off x="4712333" y="2574533"/>
            <a:ext cx="2758000" cy="5124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300"/>
              <a:buFont typeface="Poppins SemiBold"/>
              <a:buNone/>
              <a:defRPr sz="2133">
                <a:latin typeface="Poppins SemiBold"/>
                <a:ea typeface="Poppins SemiBold"/>
                <a:cs typeface="Poppins SemiBold"/>
                <a:sym typeface="Poppins SemiBold"/>
              </a:defRPr>
            </a:lvl1pPr>
            <a:lvl2pPr lvl="1" algn="ctr" rtl="0">
              <a:lnSpc>
                <a:spcPct val="100000"/>
              </a:lnSpc>
              <a:spcBef>
                <a:spcPts val="0"/>
              </a:spcBef>
              <a:spcAft>
                <a:spcPts val="0"/>
              </a:spcAft>
              <a:buSzPts val="1800"/>
              <a:buFont typeface="Poppins"/>
              <a:buNone/>
              <a:defRPr sz="2400">
                <a:latin typeface="Poppins"/>
                <a:ea typeface="Poppins"/>
                <a:cs typeface="Poppins"/>
                <a:sym typeface="Poppins"/>
              </a:defRPr>
            </a:lvl2pPr>
            <a:lvl3pPr lvl="2" algn="ctr" rtl="0">
              <a:lnSpc>
                <a:spcPct val="100000"/>
              </a:lnSpc>
              <a:spcBef>
                <a:spcPts val="0"/>
              </a:spcBef>
              <a:spcAft>
                <a:spcPts val="0"/>
              </a:spcAft>
              <a:buSzPts val="1800"/>
              <a:buFont typeface="Poppins"/>
              <a:buNone/>
              <a:defRPr sz="2400">
                <a:latin typeface="Poppins"/>
                <a:ea typeface="Poppins"/>
                <a:cs typeface="Poppins"/>
                <a:sym typeface="Poppins"/>
              </a:defRPr>
            </a:lvl3pPr>
            <a:lvl4pPr lvl="3" algn="ctr" rtl="0">
              <a:lnSpc>
                <a:spcPct val="100000"/>
              </a:lnSpc>
              <a:spcBef>
                <a:spcPts val="0"/>
              </a:spcBef>
              <a:spcAft>
                <a:spcPts val="0"/>
              </a:spcAft>
              <a:buSzPts val="1800"/>
              <a:buFont typeface="Poppins"/>
              <a:buNone/>
              <a:defRPr sz="2400">
                <a:latin typeface="Poppins"/>
                <a:ea typeface="Poppins"/>
                <a:cs typeface="Poppins"/>
                <a:sym typeface="Poppins"/>
              </a:defRPr>
            </a:lvl4pPr>
            <a:lvl5pPr lvl="4" algn="ctr" rtl="0">
              <a:lnSpc>
                <a:spcPct val="100000"/>
              </a:lnSpc>
              <a:spcBef>
                <a:spcPts val="0"/>
              </a:spcBef>
              <a:spcAft>
                <a:spcPts val="0"/>
              </a:spcAft>
              <a:buSzPts val="1800"/>
              <a:buFont typeface="Poppins"/>
              <a:buNone/>
              <a:defRPr sz="2400">
                <a:latin typeface="Poppins"/>
                <a:ea typeface="Poppins"/>
                <a:cs typeface="Poppins"/>
                <a:sym typeface="Poppins"/>
              </a:defRPr>
            </a:lvl5pPr>
            <a:lvl6pPr lvl="5" algn="ctr" rtl="0">
              <a:lnSpc>
                <a:spcPct val="100000"/>
              </a:lnSpc>
              <a:spcBef>
                <a:spcPts val="0"/>
              </a:spcBef>
              <a:spcAft>
                <a:spcPts val="0"/>
              </a:spcAft>
              <a:buSzPts val="1800"/>
              <a:buFont typeface="Poppins"/>
              <a:buNone/>
              <a:defRPr sz="2400">
                <a:latin typeface="Poppins"/>
                <a:ea typeface="Poppins"/>
                <a:cs typeface="Poppins"/>
                <a:sym typeface="Poppins"/>
              </a:defRPr>
            </a:lvl6pPr>
            <a:lvl7pPr lvl="6" algn="ctr" rtl="0">
              <a:lnSpc>
                <a:spcPct val="100000"/>
              </a:lnSpc>
              <a:spcBef>
                <a:spcPts val="0"/>
              </a:spcBef>
              <a:spcAft>
                <a:spcPts val="0"/>
              </a:spcAft>
              <a:buSzPts val="1800"/>
              <a:buFont typeface="Poppins"/>
              <a:buNone/>
              <a:defRPr sz="2400">
                <a:latin typeface="Poppins"/>
                <a:ea typeface="Poppins"/>
                <a:cs typeface="Poppins"/>
                <a:sym typeface="Poppins"/>
              </a:defRPr>
            </a:lvl7pPr>
            <a:lvl8pPr lvl="7" algn="ctr" rtl="0">
              <a:lnSpc>
                <a:spcPct val="100000"/>
              </a:lnSpc>
              <a:spcBef>
                <a:spcPts val="0"/>
              </a:spcBef>
              <a:spcAft>
                <a:spcPts val="0"/>
              </a:spcAft>
              <a:buSzPts val="1800"/>
              <a:buFont typeface="Poppins"/>
              <a:buNone/>
              <a:defRPr sz="2400">
                <a:latin typeface="Poppins"/>
                <a:ea typeface="Poppins"/>
                <a:cs typeface="Poppins"/>
                <a:sym typeface="Poppins"/>
              </a:defRPr>
            </a:lvl8pPr>
            <a:lvl9pPr lvl="8" algn="ctr" rtl="0">
              <a:lnSpc>
                <a:spcPct val="100000"/>
              </a:lnSpc>
              <a:spcBef>
                <a:spcPts val="0"/>
              </a:spcBef>
              <a:spcAft>
                <a:spcPts val="0"/>
              </a:spcAft>
              <a:buSzPts val="1800"/>
              <a:buFont typeface="Poppins"/>
              <a:buNone/>
              <a:defRPr sz="2400">
                <a:latin typeface="Poppins"/>
                <a:ea typeface="Poppins"/>
                <a:cs typeface="Poppins"/>
                <a:sym typeface="Poppins"/>
              </a:defRPr>
            </a:lvl9pPr>
          </a:lstStyle>
          <a:p>
            <a:endParaRPr/>
          </a:p>
        </p:txBody>
      </p:sp>
      <p:sp>
        <p:nvSpPr>
          <p:cNvPr id="127" name="Google Shape;127;p15"/>
          <p:cNvSpPr txBox="1">
            <a:spLocks noGrp="1"/>
          </p:cNvSpPr>
          <p:nvPr>
            <p:ph type="subTitle" idx="4"/>
          </p:nvPr>
        </p:nvSpPr>
        <p:spPr>
          <a:xfrm>
            <a:off x="4712315" y="2970888"/>
            <a:ext cx="2758000" cy="8472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None/>
              <a:defRPr sz="1600"/>
            </a:lvl1pPr>
            <a:lvl2pPr lvl="1" algn="ctr" rtl="0">
              <a:lnSpc>
                <a:spcPct val="100000"/>
              </a:lnSpc>
              <a:spcBef>
                <a:spcPts val="0"/>
              </a:spcBef>
              <a:spcAft>
                <a:spcPts val="0"/>
              </a:spcAft>
              <a:buNone/>
              <a:defRPr sz="1600"/>
            </a:lvl2pPr>
            <a:lvl3pPr lvl="2" algn="ctr" rtl="0">
              <a:lnSpc>
                <a:spcPct val="100000"/>
              </a:lnSpc>
              <a:spcBef>
                <a:spcPts val="0"/>
              </a:spcBef>
              <a:spcAft>
                <a:spcPts val="0"/>
              </a:spcAft>
              <a:buNone/>
              <a:defRPr sz="1600"/>
            </a:lvl3pPr>
            <a:lvl4pPr lvl="3" algn="ctr" rtl="0">
              <a:lnSpc>
                <a:spcPct val="100000"/>
              </a:lnSpc>
              <a:spcBef>
                <a:spcPts val="0"/>
              </a:spcBef>
              <a:spcAft>
                <a:spcPts val="0"/>
              </a:spcAft>
              <a:buNone/>
              <a:defRPr sz="1600"/>
            </a:lvl4pPr>
            <a:lvl5pPr lvl="4" algn="ctr" rtl="0">
              <a:lnSpc>
                <a:spcPct val="100000"/>
              </a:lnSpc>
              <a:spcBef>
                <a:spcPts val="0"/>
              </a:spcBef>
              <a:spcAft>
                <a:spcPts val="0"/>
              </a:spcAft>
              <a:buNone/>
              <a:defRPr sz="1600"/>
            </a:lvl5pPr>
            <a:lvl6pPr lvl="5" algn="ctr" rtl="0">
              <a:lnSpc>
                <a:spcPct val="100000"/>
              </a:lnSpc>
              <a:spcBef>
                <a:spcPts val="0"/>
              </a:spcBef>
              <a:spcAft>
                <a:spcPts val="0"/>
              </a:spcAft>
              <a:buNone/>
              <a:defRPr sz="1600"/>
            </a:lvl6pPr>
            <a:lvl7pPr lvl="6" algn="ctr" rtl="0">
              <a:lnSpc>
                <a:spcPct val="100000"/>
              </a:lnSpc>
              <a:spcBef>
                <a:spcPts val="0"/>
              </a:spcBef>
              <a:spcAft>
                <a:spcPts val="0"/>
              </a:spcAft>
              <a:buNone/>
              <a:defRPr sz="1600"/>
            </a:lvl7pPr>
            <a:lvl8pPr lvl="7" algn="ctr" rtl="0">
              <a:lnSpc>
                <a:spcPct val="100000"/>
              </a:lnSpc>
              <a:spcBef>
                <a:spcPts val="0"/>
              </a:spcBef>
              <a:spcAft>
                <a:spcPts val="0"/>
              </a:spcAft>
              <a:buNone/>
              <a:defRPr sz="1600"/>
            </a:lvl8pPr>
            <a:lvl9pPr lvl="8" algn="ctr" rtl="0">
              <a:lnSpc>
                <a:spcPct val="100000"/>
              </a:lnSpc>
              <a:spcBef>
                <a:spcPts val="0"/>
              </a:spcBef>
              <a:spcAft>
                <a:spcPts val="0"/>
              </a:spcAft>
              <a:buNone/>
              <a:defRPr sz="1600"/>
            </a:lvl9pPr>
          </a:lstStyle>
          <a:p>
            <a:endParaRPr/>
          </a:p>
        </p:txBody>
      </p:sp>
      <p:sp>
        <p:nvSpPr>
          <p:cNvPr id="128" name="Google Shape;128;p15"/>
          <p:cNvSpPr txBox="1">
            <a:spLocks noGrp="1"/>
          </p:cNvSpPr>
          <p:nvPr>
            <p:ph type="subTitle" idx="5"/>
          </p:nvPr>
        </p:nvSpPr>
        <p:spPr>
          <a:xfrm>
            <a:off x="8154533" y="2574533"/>
            <a:ext cx="2758000" cy="5124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300"/>
              <a:buFont typeface="Poppins SemiBold"/>
              <a:buNone/>
              <a:defRPr sz="2133">
                <a:latin typeface="Poppins SemiBold"/>
                <a:ea typeface="Poppins SemiBold"/>
                <a:cs typeface="Poppins SemiBold"/>
                <a:sym typeface="Poppins SemiBold"/>
              </a:defRPr>
            </a:lvl1pPr>
            <a:lvl2pPr lvl="1" algn="ctr" rtl="0">
              <a:lnSpc>
                <a:spcPct val="100000"/>
              </a:lnSpc>
              <a:spcBef>
                <a:spcPts val="0"/>
              </a:spcBef>
              <a:spcAft>
                <a:spcPts val="0"/>
              </a:spcAft>
              <a:buSzPts val="1800"/>
              <a:buFont typeface="Poppins"/>
              <a:buNone/>
              <a:defRPr sz="2400">
                <a:latin typeface="Poppins"/>
                <a:ea typeface="Poppins"/>
                <a:cs typeface="Poppins"/>
                <a:sym typeface="Poppins"/>
              </a:defRPr>
            </a:lvl2pPr>
            <a:lvl3pPr lvl="2" algn="ctr" rtl="0">
              <a:lnSpc>
                <a:spcPct val="100000"/>
              </a:lnSpc>
              <a:spcBef>
                <a:spcPts val="0"/>
              </a:spcBef>
              <a:spcAft>
                <a:spcPts val="0"/>
              </a:spcAft>
              <a:buSzPts val="1800"/>
              <a:buFont typeface="Poppins"/>
              <a:buNone/>
              <a:defRPr sz="2400">
                <a:latin typeface="Poppins"/>
                <a:ea typeface="Poppins"/>
                <a:cs typeface="Poppins"/>
                <a:sym typeface="Poppins"/>
              </a:defRPr>
            </a:lvl3pPr>
            <a:lvl4pPr lvl="3" algn="ctr" rtl="0">
              <a:lnSpc>
                <a:spcPct val="100000"/>
              </a:lnSpc>
              <a:spcBef>
                <a:spcPts val="0"/>
              </a:spcBef>
              <a:spcAft>
                <a:spcPts val="0"/>
              </a:spcAft>
              <a:buSzPts val="1800"/>
              <a:buFont typeface="Poppins"/>
              <a:buNone/>
              <a:defRPr sz="2400">
                <a:latin typeface="Poppins"/>
                <a:ea typeface="Poppins"/>
                <a:cs typeface="Poppins"/>
                <a:sym typeface="Poppins"/>
              </a:defRPr>
            </a:lvl4pPr>
            <a:lvl5pPr lvl="4" algn="ctr" rtl="0">
              <a:lnSpc>
                <a:spcPct val="100000"/>
              </a:lnSpc>
              <a:spcBef>
                <a:spcPts val="0"/>
              </a:spcBef>
              <a:spcAft>
                <a:spcPts val="0"/>
              </a:spcAft>
              <a:buSzPts val="1800"/>
              <a:buFont typeface="Poppins"/>
              <a:buNone/>
              <a:defRPr sz="2400">
                <a:latin typeface="Poppins"/>
                <a:ea typeface="Poppins"/>
                <a:cs typeface="Poppins"/>
                <a:sym typeface="Poppins"/>
              </a:defRPr>
            </a:lvl5pPr>
            <a:lvl6pPr lvl="5" algn="ctr" rtl="0">
              <a:lnSpc>
                <a:spcPct val="100000"/>
              </a:lnSpc>
              <a:spcBef>
                <a:spcPts val="0"/>
              </a:spcBef>
              <a:spcAft>
                <a:spcPts val="0"/>
              </a:spcAft>
              <a:buSzPts val="1800"/>
              <a:buFont typeface="Poppins"/>
              <a:buNone/>
              <a:defRPr sz="2400">
                <a:latin typeface="Poppins"/>
                <a:ea typeface="Poppins"/>
                <a:cs typeface="Poppins"/>
                <a:sym typeface="Poppins"/>
              </a:defRPr>
            </a:lvl6pPr>
            <a:lvl7pPr lvl="6" algn="ctr" rtl="0">
              <a:lnSpc>
                <a:spcPct val="100000"/>
              </a:lnSpc>
              <a:spcBef>
                <a:spcPts val="0"/>
              </a:spcBef>
              <a:spcAft>
                <a:spcPts val="0"/>
              </a:spcAft>
              <a:buSzPts val="1800"/>
              <a:buFont typeface="Poppins"/>
              <a:buNone/>
              <a:defRPr sz="2400">
                <a:latin typeface="Poppins"/>
                <a:ea typeface="Poppins"/>
                <a:cs typeface="Poppins"/>
                <a:sym typeface="Poppins"/>
              </a:defRPr>
            </a:lvl7pPr>
            <a:lvl8pPr lvl="7" algn="ctr" rtl="0">
              <a:lnSpc>
                <a:spcPct val="100000"/>
              </a:lnSpc>
              <a:spcBef>
                <a:spcPts val="0"/>
              </a:spcBef>
              <a:spcAft>
                <a:spcPts val="0"/>
              </a:spcAft>
              <a:buSzPts val="1800"/>
              <a:buFont typeface="Poppins"/>
              <a:buNone/>
              <a:defRPr sz="2400">
                <a:latin typeface="Poppins"/>
                <a:ea typeface="Poppins"/>
                <a:cs typeface="Poppins"/>
                <a:sym typeface="Poppins"/>
              </a:defRPr>
            </a:lvl8pPr>
            <a:lvl9pPr lvl="8" algn="ctr" rtl="0">
              <a:lnSpc>
                <a:spcPct val="100000"/>
              </a:lnSpc>
              <a:spcBef>
                <a:spcPts val="0"/>
              </a:spcBef>
              <a:spcAft>
                <a:spcPts val="0"/>
              </a:spcAft>
              <a:buSzPts val="1800"/>
              <a:buFont typeface="Poppins"/>
              <a:buNone/>
              <a:defRPr sz="2400">
                <a:latin typeface="Poppins"/>
                <a:ea typeface="Poppins"/>
                <a:cs typeface="Poppins"/>
                <a:sym typeface="Poppins"/>
              </a:defRPr>
            </a:lvl9pPr>
          </a:lstStyle>
          <a:p>
            <a:endParaRPr/>
          </a:p>
        </p:txBody>
      </p:sp>
      <p:sp>
        <p:nvSpPr>
          <p:cNvPr id="129" name="Google Shape;129;p15"/>
          <p:cNvSpPr txBox="1">
            <a:spLocks noGrp="1"/>
          </p:cNvSpPr>
          <p:nvPr>
            <p:ph type="subTitle" idx="6"/>
          </p:nvPr>
        </p:nvSpPr>
        <p:spPr>
          <a:xfrm>
            <a:off x="8154473" y="2970888"/>
            <a:ext cx="2758000" cy="8472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None/>
              <a:defRPr sz="1600"/>
            </a:lvl1pPr>
            <a:lvl2pPr lvl="1" algn="ctr" rtl="0">
              <a:lnSpc>
                <a:spcPct val="100000"/>
              </a:lnSpc>
              <a:spcBef>
                <a:spcPts val="0"/>
              </a:spcBef>
              <a:spcAft>
                <a:spcPts val="0"/>
              </a:spcAft>
              <a:buNone/>
              <a:defRPr sz="1600"/>
            </a:lvl2pPr>
            <a:lvl3pPr lvl="2" algn="ctr" rtl="0">
              <a:lnSpc>
                <a:spcPct val="100000"/>
              </a:lnSpc>
              <a:spcBef>
                <a:spcPts val="0"/>
              </a:spcBef>
              <a:spcAft>
                <a:spcPts val="0"/>
              </a:spcAft>
              <a:buNone/>
              <a:defRPr sz="1600"/>
            </a:lvl3pPr>
            <a:lvl4pPr lvl="3" algn="ctr" rtl="0">
              <a:lnSpc>
                <a:spcPct val="100000"/>
              </a:lnSpc>
              <a:spcBef>
                <a:spcPts val="0"/>
              </a:spcBef>
              <a:spcAft>
                <a:spcPts val="0"/>
              </a:spcAft>
              <a:buNone/>
              <a:defRPr sz="1600"/>
            </a:lvl4pPr>
            <a:lvl5pPr lvl="4" algn="ctr" rtl="0">
              <a:lnSpc>
                <a:spcPct val="100000"/>
              </a:lnSpc>
              <a:spcBef>
                <a:spcPts val="0"/>
              </a:spcBef>
              <a:spcAft>
                <a:spcPts val="0"/>
              </a:spcAft>
              <a:buNone/>
              <a:defRPr sz="1600"/>
            </a:lvl5pPr>
            <a:lvl6pPr lvl="5" algn="ctr" rtl="0">
              <a:lnSpc>
                <a:spcPct val="100000"/>
              </a:lnSpc>
              <a:spcBef>
                <a:spcPts val="0"/>
              </a:spcBef>
              <a:spcAft>
                <a:spcPts val="0"/>
              </a:spcAft>
              <a:buNone/>
              <a:defRPr sz="1600"/>
            </a:lvl6pPr>
            <a:lvl7pPr lvl="6" algn="ctr" rtl="0">
              <a:lnSpc>
                <a:spcPct val="100000"/>
              </a:lnSpc>
              <a:spcBef>
                <a:spcPts val="0"/>
              </a:spcBef>
              <a:spcAft>
                <a:spcPts val="0"/>
              </a:spcAft>
              <a:buNone/>
              <a:defRPr sz="1600"/>
            </a:lvl7pPr>
            <a:lvl8pPr lvl="7" algn="ctr" rtl="0">
              <a:lnSpc>
                <a:spcPct val="100000"/>
              </a:lnSpc>
              <a:spcBef>
                <a:spcPts val="0"/>
              </a:spcBef>
              <a:spcAft>
                <a:spcPts val="0"/>
              </a:spcAft>
              <a:buNone/>
              <a:defRPr sz="1600"/>
            </a:lvl8pPr>
            <a:lvl9pPr lvl="8" algn="ctr" rtl="0">
              <a:lnSpc>
                <a:spcPct val="100000"/>
              </a:lnSpc>
              <a:spcBef>
                <a:spcPts val="0"/>
              </a:spcBef>
              <a:spcAft>
                <a:spcPts val="0"/>
              </a:spcAft>
              <a:buNone/>
              <a:defRPr sz="1600"/>
            </a:lvl9pPr>
          </a:lstStyle>
          <a:p>
            <a:endParaRPr/>
          </a:p>
        </p:txBody>
      </p:sp>
      <p:sp>
        <p:nvSpPr>
          <p:cNvPr id="130" name="Google Shape;130;p15"/>
          <p:cNvSpPr txBox="1">
            <a:spLocks noGrp="1"/>
          </p:cNvSpPr>
          <p:nvPr>
            <p:ph type="subTitle" idx="7"/>
          </p:nvPr>
        </p:nvSpPr>
        <p:spPr>
          <a:xfrm>
            <a:off x="1283933" y="4895033"/>
            <a:ext cx="2758000" cy="5124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300"/>
              <a:buFont typeface="Poppins SemiBold"/>
              <a:buNone/>
              <a:defRPr sz="2133">
                <a:latin typeface="Poppins SemiBold"/>
                <a:ea typeface="Poppins SemiBold"/>
                <a:cs typeface="Poppins SemiBold"/>
                <a:sym typeface="Poppins SemiBold"/>
              </a:defRPr>
            </a:lvl1pPr>
            <a:lvl2pPr lvl="1" algn="ctr" rtl="0">
              <a:lnSpc>
                <a:spcPct val="100000"/>
              </a:lnSpc>
              <a:spcBef>
                <a:spcPts val="0"/>
              </a:spcBef>
              <a:spcAft>
                <a:spcPts val="0"/>
              </a:spcAft>
              <a:buSzPts val="1800"/>
              <a:buFont typeface="Poppins"/>
              <a:buNone/>
              <a:defRPr sz="2400">
                <a:latin typeface="Poppins"/>
                <a:ea typeface="Poppins"/>
                <a:cs typeface="Poppins"/>
                <a:sym typeface="Poppins"/>
              </a:defRPr>
            </a:lvl2pPr>
            <a:lvl3pPr lvl="2" algn="ctr" rtl="0">
              <a:lnSpc>
                <a:spcPct val="100000"/>
              </a:lnSpc>
              <a:spcBef>
                <a:spcPts val="0"/>
              </a:spcBef>
              <a:spcAft>
                <a:spcPts val="0"/>
              </a:spcAft>
              <a:buSzPts val="1800"/>
              <a:buFont typeface="Poppins"/>
              <a:buNone/>
              <a:defRPr sz="2400">
                <a:latin typeface="Poppins"/>
                <a:ea typeface="Poppins"/>
                <a:cs typeface="Poppins"/>
                <a:sym typeface="Poppins"/>
              </a:defRPr>
            </a:lvl3pPr>
            <a:lvl4pPr lvl="3" algn="ctr" rtl="0">
              <a:lnSpc>
                <a:spcPct val="100000"/>
              </a:lnSpc>
              <a:spcBef>
                <a:spcPts val="0"/>
              </a:spcBef>
              <a:spcAft>
                <a:spcPts val="0"/>
              </a:spcAft>
              <a:buSzPts val="1800"/>
              <a:buFont typeface="Poppins"/>
              <a:buNone/>
              <a:defRPr sz="2400">
                <a:latin typeface="Poppins"/>
                <a:ea typeface="Poppins"/>
                <a:cs typeface="Poppins"/>
                <a:sym typeface="Poppins"/>
              </a:defRPr>
            </a:lvl4pPr>
            <a:lvl5pPr lvl="4" algn="ctr" rtl="0">
              <a:lnSpc>
                <a:spcPct val="100000"/>
              </a:lnSpc>
              <a:spcBef>
                <a:spcPts val="0"/>
              </a:spcBef>
              <a:spcAft>
                <a:spcPts val="0"/>
              </a:spcAft>
              <a:buSzPts val="1800"/>
              <a:buFont typeface="Poppins"/>
              <a:buNone/>
              <a:defRPr sz="2400">
                <a:latin typeface="Poppins"/>
                <a:ea typeface="Poppins"/>
                <a:cs typeface="Poppins"/>
                <a:sym typeface="Poppins"/>
              </a:defRPr>
            </a:lvl5pPr>
            <a:lvl6pPr lvl="5" algn="ctr" rtl="0">
              <a:lnSpc>
                <a:spcPct val="100000"/>
              </a:lnSpc>
              <a:spcBef>
                <a:spcPts val="0"/>
              </a:spcBef>
              <a:spcAft>
                <a:spcPts val="0"/>
              </a:spcAft>
              <a:buSzPts val="1800"/>
              <a:buFont typeface="Poppins"/>
              <a:buNone/>
              <a:defRPr sz="2400">
                <a:latin typeface="Poppins"/>
                <a:ea typeface="Poppins"/>
                <a:cs typeface="Poppins"/>
                <a:sym typeface="Poppins"/>
              </a:defRPr>
            </a:lvl6pPr>
            <a:lvl7pPr lvl="6" algn="ctr" rtl="0">
              <a:lnSpc>
                <a:spcPct val="100000"/>
              </a:lnSpc>
              <a:spcBef>
                <a:spcPts val="0"/>
              </a:spcBef>
              <a:spcAft>
                <a:spcPts val="0"/>
              </a:spcAft>
              <a:buSzPts val="1800"/>
              <a:buFont typeface="Poppins"/>
              <a:buNone/>
              <a:defRPr sz="2400">
                <a:latin typeface="Poppins"/>
                <a:ea typeface="Poppins"/>
                <a:cs typeface="Poppins"/>
                <a:sym typeface="Poppins"/>
              </a:defRPr>
            </a:lvl7pPr>
            <a:lvl8pPr lvl="7" algn="ctr" rtl="0">
              <a:lnSpc>
                <a:spcPct val="100000"/>
              </a:lnSpc>
              <a:spcBef>
                <a:spcPts val="0"/>
              </a:spcBef>
              <a:spcAft>
                <a:spcPts val="0"/>
              </a:spcAft>
              <a:buSzPts val="1800"/>
              <a:buFont typeface="Poppins"/>
              <a:buNone/>
              <a:defRPr sz="2400">
                <a:latin typeface="Poppins"/>
                <a:ea typeface="Poppins"/>
                <a:cs typeface="Poppins"/>
                <a:sym typeface="Poppins"/>
              </a:defRPr>
            </a:lvl8pPr>
            <a:lvl9pPr lvl="8" algn="ctr" rtl="0">
              <a:lnSpc>
                <a:spcPct val="100000"/>
              </a:lnSpc>
              <a:spcBef>
                <a:spcPts val="0"/>
              </a:spcBef>
              <a:spcAft>
                <a:spcPts val="0"/>
              </a:spcAft>
              <a:buSzPts val="1800"/>
              <a:buFont typeface="Poppins"/>
              <a:buNone/>
              <a:defRPr sz="2400">
                <a:latin typeface="Poppins"/>
                <a:ea typeface="Poppins"/>
                <a:cs typeface="Poppins"/>
                <a:sym typeface="Poppins"/>
              </a:defRPr>
            </a:lvl9pPr>
          </a:lstStyle>
          <a:p>
            <a:endParaRPr/>
          </a:p>
        </p:txBody>
      </p:sp>
      <p:sp>
        <p:nvSpPr>
          <p:cNvPr id="131" name="Google Shape;131;p15"/>
          <p:cNvSpPr txBox="1">
            <a:spLocks noGrp="1"/>
          </p:cNvSpPr>
          <p:nvPr>
            <p:ph type="subTitle" idx="8"/>
          </p:nvPr>
        </p:nvSpPr>
        <p:spPr>
          <a:xfrm>
            <a:off x="1283867" y="5299292"/>
            <a:ext cx="2758000" cy="8472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None/>
              <a:defRPr sz="1600"/>
            </a:lvl1pPr>
            <a:lvl2pPr lvl="1" algn="ctr" rtl="0">
              <a:lnSpc>
                <a:spcPct val="100000"/>
              </a:lnSpc>
              <a:spcBef>
                <a:spcPts val="0"/>
              </a:spcBef>
              <a:spcAft>
                <a:spcPts val="0"/>
              </a:spcAft>
              <a:buNone/>
              <a:defRPr sz="1600"/>
            </a:lvl2pPr>
            <a:lvl3pPr lvl="2" algn="ctr" rtl="0">
              <a:lnSpc>
                <a:spcPct val="100000"/>
              </a:lnSpc>
              <a:spcBef>
                <a:spcPts val="0"/>
              </a:spcBef>
              <a:spcAft>
                <a:spcPts val="0"/>
              </a:spcAft>
              <a:buNone/>
              <a:defRPr sz="1600"/>
            </a:lvl3pPr>
            <a:lvl4pPr lvl="3" algn="ctr" rtl="0">
              <a:lnSpc>
                <a:spcPct val="100000"/>
              </a:lnSpc>
              <a:spcBef>
                <a:spcPts val="0"/>
              </a:spcBef>
              <a:spcAft>
                <a:spcPts val="0"/>
              </a:spcAft>
              <a:buNone/>
              <a:defRPr sz="1600"/>
            </a:lvl4pPr>
            <a:lvl5pPr lvl="4" algn="ctr" rtl="0">
              <a:lnSpc>
                <a:spcPct val="100000"/>
              </a:lnSpc>
              <a:spcBef>
                <a:spcPts val="0"/>
              </a:spcBef>
              <a:spcAft>
                <a:spcPts val="0"/>
              </a:spcAft>
              <a:buNone/>
              <a:defRPr sz="1600"/>
            </a:lvl5pPr>
            <a:lvl6pPr lvl="5" algn="ctr" rtl="0">
              <a:lnSpc>
                <a:spcPct val="100000"/>
              </a:lnSpc>
              <a:spcBef>
                <a:spcPts val="0"/>
              </a:spcBef>
              <a:spcAft>
                <a:spcPts val="0"/>
              </a:spcAft>
              <a:buNone/>
              <a:defRPr sz="1600"/>
            </a:lvl6pPr>
            <a:lvl7pPr lvl="6" algn="ctr" rtl="0">
              <a:lnSpc>
                <a:spcPct val="100000"/>
              </a:lnSpc>
              <a:spcBef>
                <a:spcPts val="0"/>
              </a:spcBef>
              <a:spcAft>
                <a:spcPts val="0"/>
              </a:spcAft>
              <a:buNone/>
              <a:defRPr sz="1600"/>
            </a:lvl7pPr>
            <a:lvl8pPr lvl="7" algn="ctr" rtl="0">
              <a:lnSpc>
                <a:spcPct val="100000"/>
              </a:lnSpc>
              <a:spcBef>
                <a:spcPts val="0"/>
              </a:spcBef>
              <a:spcAft>
                <a:spcPts val="0"/>
              </a:spcAft>
              <a:buNone/>
              <a:defRPr sz="1600"/>
            </a:lvl8pPr>
            <a:lvl9pPr lvl="8" algn="ctr" rtl="0">
              <a:lnSpc>
                <a:spcPct val="100000"/>
              </a:lnSpc>
              <a:spcBef>
                <a:spcPts val="0"/>
              </a:spcBef>
              <a:spcAft>
                <a:spcPts val="0"/>
              </a:spcAft>
              <a:buNone/>
              <a:defRPr sz="1600"/>
            </a:lvl9pPr>
          </a:lstStyle>
          <a:p>
            <a:endParaRPr/>
          </a:p>
        </p:txBody>
      </p:sp>
      <p:sp>
        <p:nvSpPr>
          <p:cNvPr id="132" name="Google Shape;132;p15"/>
          <p:cNvSpPr txBox="1">
            <a:spLocks noGrp="1"/>
          </p:cNvSpPr>
          <p:nvPr>
            <p:ph type="subTitle" idx="9"/>
          </p:nvPr>
        </p:nvSpPr>
        <p:spPr>
          <a:xfrm>
            <a:off x="4712333" y="4895033"/>
            <a:ext cx="2758000" cy="5124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300"/>
              <a:buFont typeface="Poppins SemiBold"/>
              <a:buNone/>
              <a:defRPr sz="2133">
                <a:latin typeface="Poppins SemiBold"/>
                <a:ea typeface="Poppins SemiBold"/>
                <a:cs typeface="Poppins SemiBold"/>
                <a:sym typeface="Poppins SemiBold"/>
              </a:defRPr>
            </a:lvl1pPr>
            <a:lvl2pPr lvl="1" algn="ctr" rtl="0">
              <a:lnSpc>
                <a:spcPct val="100000"/>
              </a:lnSpc>
              <a:spcBef>
                <a:spcPts val="0"/>
              </a:spcBef>
              <a:spcAft>
                <a:spcPts val="0"/>
              </a:spcAft>
              <a:buSzPts val="1800"/>
              <a:buFont typeface="Poppins"/>
              <a:buNone/>
              <a:defRPr sz="2400">
                <a:latin typeface="Poppins"/>
                <a:ea typeface="Poppins"/>
                <a:cs typeface="Poppins"/>
                <a:sym typeface="Poppins"/>
              </a:defRPr>
            </a:lvl2pPr>
            <a:lvl3pPr lvl="2" algn="ctr" rtl="0">
              <a:lnSpc>
                <a:spcPct val="100000"/>
              </a:lnSpc>
              <a:spcBef>
                <a:spcPts val="0"/>
              </a:spcBef>
              <a:spcAft>
                <a:spcPts val="0"/>
              </a:spcAft>
              <a:buSzPts val="1800"/>
              <a:buFont typeface="Poppins"/>
              <a:buNone/>
              <a:defRPr sz="2400">
                <a:latin typeface="Poppins"/>
                <a:ea typeface="Poppins"/>
                <a:cs typeface="Poppins"/>
                <a:sym typeface="Poppins"/>
              </a:defRPr>
            </a:lvl3pPr>
            <a:lvl4pPr lvl="3" algn="ctr" rtl="0">
              <a:lnSpc>
                <a:spcPct val="100000"/>
              </a:lnSpc>
              <a:spcBef>
                <a:spcPts val="0"/>
              </a:spcBef>
              <a:spcAft>
                <a:spcPts val="0"/>
              </a:spcAft>
              <a:buSzPts val="1800"/>
              <a:buFont typeface="Poppins"/>
              <a:buNone/>
              <a:defRPr sz="2400">
                <a:latin typeface="Poppins"/>
                <a:ea typeface="Poppins"/>
                <a:cs typeface="Poppins"/>
                <a:sym typeface="Poppins"/>
              </a:defRPr>
            </a:lvl4pPr>
            <a:lvl5pPr lvl="4" algn="ctr" rtl="0">
              <a:lnSpc>
                <a:spcPct val="100000"/>
              </a:lnSpc>
              <a:spcBef>
                <a:spcPts val="0"/>
              </a:spcBef>
              <a:spcAft>
                <a:spcPts val="0"/>
              </a:spcAft>
              <a:buSzPts val="1800"/>
              <a:buFont typeface="Poppins"/>
              <a:buNone/>
              <a:defRPr sz="2400">
                <a:latin typeface="Poppins"/>
                <a:ea typeface="Poppins"/>
                <a:cs typeface="Poppins"/>
                <a:sym typeface="Poppins"/>
              </a:defRPr>
            </a:lvl5pPr>
            <a:lvl6pPr lvl="5" algn="ctr" rtl="0">
              <a:lnSpc>
                <a:spcPct val="100000"/>
              </a:lnSpc>
              <a:spcBef>
                <a:spcPts val="0"/>
              </a:spcBef>
              <a:spcAft>
                <a:spcPts val="0"/>
              </a:spcAft>
              <a:buSzPts val="1800"/>
              <a:buFont typeface="Poppins"/>
              <a:buNone/>
              <a:defRPr sz="2400">
                <a:latin typeface="Poppins"/>
                <a:ea typeface="Poppins"/>
                <a:cs typeface="Poppins"/>
                <a:sym typeface="Poppins"/>
              </a:defRPr>
            </a:lvl6pPr>
            <a:lvl7pPr lvl="6" algn="ctr" rtl="0">
              <a:lnSpc>
                <a:spcPct val="100000"/>
              </a:lnSpc>
              <a:spcBef>
                <a:spcPts val="0"/>
              </a:spcBef>
              <a:spcAft>
                <a:spcPts val="0"/>
              </a:spcAft>
              <a:buSzPts val="1800"/>
              <a:buFont typeface="Poppins"/>
              <a:buNone/>
              <a:defRPr sz="2400">
                <a:latin typeface="Poppins"/>
                <a:ea typeface="Poppins"/>
                <a:cs typeface="Poppins"/>
                <a:sym typeface="Poppins"/>
              </a:defRPr>
            </a:lvl7pPr>
            <a:lvl8pPr lvl="7" algn="ctr" rtl="0">
              <a:lnSpc>
                <a:spcPct val="100000"/>
              </a:lnSpc>
              <a:spcBef>
                <a:spcPts val="0"/>
              </a:spcBef>
              <a:spcAft>
                <a:spcPts val="0"/>
              </a:spcAft>
              <a:buSzPts val="1800"/>
              <a:buFont typeface="Poppins"/>
              <a:buNone/>
              <a:defRPr sz="2400">
                <a:latin typeface="Poppins"/>
                <a:ea typeface="Poppins"/>
                <a:cs typeface="Poppins"/>
                <a:sym typeface="Poppins"/>
              </a:defRPr>
            </a:lvl8pPr>
            <a:lvl9pPr lvl="8" algn="ctr" rtl="0">
              <a:lnSpc>
                <a:spcPct val="100000"/>
              </a:lnSpc>
              <a:spcBef>
                <a:spcPts val="0"/>
              </a:spcBef>
              <a:spcAft>
                <a:spcPts val="0"/>
              </a:spcAft>
              <a:buSzPts val="1800"/>
              <a:buFont typeface="Poppins"/>
              <a:buNone/>
              <a:defRPr sz="2400">
                <a:latin typeface="Poppins"/>
                <a:ea typeface="Poppins"/>
                <a:cs typeface="Poppins"/>
                <a:sym typeface="Poppins"/>
              </a:defRPr>
            </a:lvl9pPr>
          </a:lstStyle>
          <a:p>
            <a:endParaRPr/>
          </a:p>
        </p:txBody>
      </p:sp>
      <p:sp>
        <p:nvSpPr>
          <p:cNvPr id="133" name="Google Shape;133;p15"/>
          <p:cNvSpPr txBox="1">
            <a:spLocks noGrp="1"/>
          </p:cNvSpPr>
          <p:nvPr>
            <p:ph type="subTitle" idx="13"/>
          </p:nvPr>
        </p:nvSpPr>
        <p:spPr>
          <a:xfrm>
            <a:off x="4712269" y="5299292"/>
            <a:ext cx="2758000" cy="8472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None/>
              <a:defRPr sz="1600"/>
            </a:lvl1pPr>
            <a:lvl2pPr lvl="1" algn="ctr" rtl="0">
              <a:lnSpc>
                <a:spcPct val="100000"/>
              </a:lnSpc>
              <a:spcBef>
                <a:spcPts val="0"/>
              </a:spcBef>
              <a:spcAft>
                <a:spcPts val="0"/>
              </a:spcAft>
              <a:buNone/>
              <a:defRPr sz="1600"/>
            </a:lvl2pPr>
            <a:lvl3pPr lvl="2" algn="ctr" rtl="0">
              <a:lnSpc>
                <a:spcPct val="100000"/>
              </a:lnSpc>
              <a:spcBef>
                <a:spcPts val="0"/>
              </a:spcBef>
              <a:spcAft>
                <a:spcPts val="0"/>
              </a:spcAft>
              <a:buNone/>
              <a:defRPr sz="1600"/>
            </a:lvl3pPr>
            <a:lvl4pPr lvl="3" algn="ctr" rtl="0">
              <a:lnSpc>
                <a:spcPct val="100000"/>
              </a:lnSpc>
              <a:spcBef>
                <a:spcPts val="0"/>
              </a:spcBef>
              <a:spcAft>
                <a:spcPts val="0"/>
              </a:spcAft>
              <a:buNone/>
              <a:defRPr sz="1600"/>
            </a:lvl4pPr>
            <a:lvl5pPr lvl="4" algn="ctr" rtl="0">
              <a:lnSpc>
                <a:spcPct val="100000"/>
              </a:lnSpc>
              <a:spcBef>
                <a:spcPts val="0"/>
              </a:spcBef>
              <a:spcAft>
                <a:spcPts val="0"/>
              </a:spcAft>
              <a:buNone/>
              <a:defRPr sz="1600"/>
            </a:lvl5pPr>
            <a:lvl6pPr lvl="5" algn="ctr" rtl="0">
              <a:lnSpc>
                <a:spcPct val="100000"/>
              </a:lnSpc>
              <a:spcBef>
                <a:spcPts val="0"/>
              </a:spcBef>
              <a:spcAft>
                <a:spcPts val="0"/>
              </a:spcAft>
              <a:buNone/>
              <a:defRPr sz="1600"/>
            </a:lvl6pPr>
            <a:lvl7pPr lvl="6" algn="ctr" rtl="0">
              <a:lnSpc>
                <a:spcPct val="100000"/>
              </a:lnSpc>
              <a:spcBef>
                <a:spcPts val="0"/>
              </a:spcBef>
              <a:spcAft>
                <a:spcPts val="0"/>
              </a:spcAft>
              <a:buNone/>
              <a:defRPr sz="1600"/>
            </a:lvl7pPr>
            <a:lvl8pPr lvl="7" algn="ctr" rtl="0">
              <a:lnSpc>
                <a:spcPct val="100000"/>
              </a:lnSpc>
              <a:spcBef>
                <a:spcPts val="0"/>
              </a:spcBef>
              <a:spcAft>
                <a:spcPts val="0"/>
              </a:spcAft>
              <a:buNone/>
              <a:defRPr sz="1600"/>
            </a:lvl8pPr>
            <a:lvl9pPr lvl="8" algn="ctr" rtl="0">
              <a:lnSpc>
                <a:spcPct val="100000"/>
              </a:lnSpc>
              <a:spcBef>
                <a:spcPts val="0"/>
              </a:spcBef>
              <a:spcAft>
                <a:spcPts val="0"/>
              </a:spcAft>
              <a:buNone/>
              <a:defRPr sz="1600"/>
            </a:lvl9pPr>
          </a:lstStyle>
          <a:p>
            <a:endParaRPr/>
          </a:p>
        </p:txBody>
      </p:sp>
      <p:sp>
        <p:nvSpPr>
          <p:cNvPr id="134" name="Google Shape;134;p15"/>
          <p:cNvSpPr txBox="1">
            <a:spLocks noGrp="1"/>
          </p:cNvSpPr>
          <p:nvPr>
            <p:ph type="subTitle" idx="14"/>
          </p:nvPr>
        </p:nvSpPr>
        <p:spPr>
          <a:xfrm>
            <a:off x="8154533" y="4895033"/>
            <a:ext cx="2758000" cy="5124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300"/>
              <a:buFont typeface="Poppins SemiBold"/>
              <a:buNone/>
              <a:defRPr sz="2133">
                <a:latin typeface="Poppins SemiBold"/>
                <a:ea typeface="Poppins SemiBold"/>
                <a:cs typeface="Poppins SemiBold"/>
                <a:sym typeface="Poppins SemiBold"/>
              </a:defRPr>
            </a:lvl1pPr>
            <a:lvl2pPr lvl="1" algn="ctr" rtl="0">
              <a:lnSpc>
                <a:spcPct val="100000"/>
              </a:lnSpc>
              <a:spcBef>
                <a:spcPts val="0"/>
              </a:spcBef>
              <a:spcAft>
                <a:spcPts val="0"/>
              </a:spcAft>
              <a:buSzPts val="1800"/>
              <a:buFont typeface="Poppins"/>
              <a:buNone/>
              <a:defRPr sz="2400">
                <a:latin typeface="Poppins"/>
                <a:ea typeface="Poppins"/>
                <a:cs typeface="Poppins"/>
                <a:sym typeface="Poppins"/>
              </a:defRPr>
            </a:lvl2pPr>
            <a:lvl3pPr lvl="2" algn="ctr" rtl="0">
              <a:lnSpc>
                <a:spcPct val="100000"/>
              </a:lnSpc>
              <a:spcBef>
                <a:spcPts val="0"/>
              </a:spcBef>
              <a:spcAft>
                <a:spcPts val="0"/>
              </a:spcAft>
              <a:buSzPts val="1800"/>
              <a:buFont typeface="Poppins"/>
              <a:buNone/>
              <a:defRPr sz="2400">
                <a:latin typeface="Poppins"/>
                <a:ea typeface="Poppins"/>
                <a:cs typeface="Poppins"/>
                <a:sym typeface="Poppins"/>
              </a:defRPr>
            </a:lvl3pPr>
            <a:lvl4pPr lvl="3" algn="ctr" rtl="0">
              <a:lnSpc>
                <a:spcPct val="100000"/>
              </a:lnSpc>
              <a:spcBef>
                <a:spcPts val="0"/>
              </a:spcBef>
              <a:spcAft>
                <a:spcPts val="0"/>
              </a:spcAft>
              <a:buSzPts val="1800"/>
              <a:buFont typeface="Poppins"/>
              <a:buNone/>
              <a:defRPr sz="2400">
                <a:latin typeface="Poppins"/>
                <a:ea typeface="Poppins"/>
                <a:cs typeface="Poppins"/>
                <a:sym typeface="Poppins"/>
              </a:defRPr>
            </a:lvl4pPr>
            <a:lvl5pPr lvl="4" algn="ctr" rtl="0">
              <a:lnSpc>
                <a:spcPct val="100000"/>
              </a:lnSpc>
              <a:spcBef>
                <a:spcPts val="0"/>
              </a:spcBef>
              <a:spcAft>
                <a:spcPts val="0"/>
              </a:spcAft>
              <a:buSzPts val="1800"/>
              <a:buFont typeface="Poppins"/>
              <a:buNone/>
              <a:defRPr sz="2400">
                <a:latin typeface="Poppins"/>
                <a:ea typeface="Poppins"/>
                <a:cs typeface="Poppins"/>
                <a:sym typeface="Poppins"/>
              </a:defRPr>
            </a:lvl5pPr>
            <a:lvl6pPr lvl="5" algn="ctr" rtl="0">
              <a:lnSpc>
                <a:spcPct val="100000"/>
              </a:lnSpc>
              <a:spcBef>
                <a:spcPts val="0"/>
              </a:spcBef>
              <a:spcAft>
                <a:spcPts val="0"/>
              </a:spcAft>
              <a:buSzPts val="1800"/>
              <a:buFont typeface="Poppins"/>
              <a:buNone/>
              <a:defRPr sz="2400">
                <a:latin typeface="Poppins"/>
                <a:ea typeface="Poppins"/>
                <a:cs typeface="Poppins"/>
                <a:sym typeface="Poppins"/>
              </a:defRPr>
            </a:lvl6pPr>
            <a:lvl7pPr lvl="6" algn="ctr" rtl="0">
              <a:lnSpc>
                <a:spcPct val="100000"/>
              </a:lnSpc>
              <a:spcBef>
                <a:spcPts val="0"/>
              </a:spcBef>
              <a:spcAft>
                <a:spcPts val="0"/>
              </a:spcAft>
              <a:buSzPts val="1800"/>
              <a:buFont typeface="Poppins"/>
              <a:buNone/>
              <a:defRPr sz="2400">
                <a:latin typeface="Poppins"/>
                <a:ea typeface="Poppins"/>
                <a:cs typeface="Poppins"/>
                <a:sym typeface="Poppins"/>
              </a:defRPr>
            </a:lvl7pPr>
            <a:lvl8pPr lvl="7" algn="ctr" rtl="0">
              <a:lnSpc>
                <a:spcPct val="100000"/>
              </a:lnSpc>
              <a:spcBef>
                <a:spcPts val="0"/>
              </a:spcBef>
              <a:spcAft>
                <a:spcPts val="0"/>
              </a:spcAft>
              <a:buSzPts val="1800"/>
              <a:buFont typeface="Poppins"/>
              <a:buNone/>
              <a:defRPr sz="2400">
                <a:latin typeface="Poppins"/>
                <a:ea typeface="Poppins"/>
                <a:cs typeface="Poppins"/>
                <a:sym typeface="Poppins"/>
              </a:defRPr>
            </a:lvl8pPr>
            <a:lvl9pPr lvl="8" algn="ctr" rtl="0">
              <a:lnSpc>
                <a:spcPct val="100000"/>
              </a:lnSpc>
              <a:spcBef>
                <a:spcPts val="0"/>
              </a:spcBef>
              <a:spcAft>
                <a:spcPts val="0"/>
              </a:spcAft>
              <a:buSzPts val="1800"/>
              <a:buFont typeface="Poppins"/>
              <a:buNone/>
              <a:defRPr sz="2400">
                <a:latin typeface="Poppins"/>
                <a:ea typeface="Poppins"/>
                <a:cs typeface="Poppins"/>
                <a:sym typeface="Poppins"/>
              </a:defRPr>
            </a:lvl9pPr>
          </a:lstStyle>
          <a:p>
            <a:endParaRPr/>
          </a:p>
        </p:txBody>
      </p:sp>
      <p:sp>
        <p:nvSpPr>
          <p:cNvPr id="135" name="Google Shape;135;p15"/>
          <p:cNvSpPr txBox="1">
            <a:spLocks noGrp="1"/>
          </p:cNvSpPr>
          <p:nvPr>
            <p:ph type="subTitle" idx="15"/>
          </p:nvPr>
        </p:nvSpPr>
        <p:spPr>
          <a:xfrm>
            <a:off x="8154519" y="5299292"/>
            <a:ext cx="2758000" cy="8472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None/>
              <a:defRPr sz="1600"/>
            </a:lvl1pPr>
            <a:lvl2pPr lvl="1" algn="ctr" rtl="0">
              <a:lnSpc>
                <a:spcPct val="100000"/>
              </a:lnSpc>
              <a:spcBef>
                <a:spcPts val="0"/>
              </a:spcBef>
              <a:spcAft>
                <a:spcPts val="0"/>
              </a:spcAft>
              <a:buNone/>
              <a:defRPr sz="1600"/>
            </a:lvl2pPr>
            <a:lvl3pPr lvl="2" algn="ctr" rtl="0">
              <a:lnSpc>
                <a:spcPct val="100000"/>
              </a:lnSpc>
              <a:spcBef>
                <a:spcPts val="0"/>
              </a:spcBef>
              <a:spcAft>
                <a:spcPts val="0"/>
              </a:spcAft>
              <a:buNone/>
              <a:defRPr sz="1600"/>
            </a:lvl3pPr>
            <a:lvl4pPr lvl="3" algn="ctr" rtl="0">
              <a:lnSpc>
                <a:spcPct val="100000"/>
              </a:lnSpc>
              <a:spcBef>
                <a:spcPts val="0"/>
              </a:spcBef>
              <a:spcAft>
                <a:spcPts val="0"/>
              </a:spcAft>
              <a:buNone/>
              <a:defRPr sz="1600"/>
            </a:lvl4pPr>
            <a:lvl5pPr lvl="4" algn="ctr" rtl="0">
              <a:lnSpc>
                <a:spcPct val="100000"/>
              </a:lnSpc>
              <a:spcBef>
                <a:spcPts val="0"/>
              </a:spcBef>
              <a:spcAft>
                <a:spcPts val="0"/>
              </a:spcAft>
              <a:buNone/>
              <a:defRPr sz="1600"/>
            </a:lvl5pPr>
            <a:lvl6pPr lvl="5" algn="ctr" rtl="0">
              <a:lnSpc>
                <a:spcPct val="100000"/>
              </a:lnSpc>
              <a:spcBef>
                <a:spcPts val="0"/>
              </a:spcBef>
              <a:spcAft>
                <a:spcPts val="0"/>
              </a:spcAft>
              <a:buNone/>
              <a:defRPr sz="1600"/>
            </a:lvl6pPr>
            <a:lvl7pPr lvl="6" algn="ctr" rtl="0">
              <a:lnSpc>
                <a:spcPct val="100000"/>
              </a:lnSpc>
              <a:spcBef>
                <a:spcPts val="0"/>
              </a:spcBef>
              <a:spcAft>
                <a:spcPts val="0"/>
              </a:spcAft>
              <a:buNone/>
              <a:defRPr sz="1600"/>
            </a:lvl7pPr>
            <a:lvl8pPr lvl="7" algn="ctr" rtl="0">
              <a:lnSpc>
                <a:spcPct val="100000"/>
              </a:lnSpc>
              <a:spcBef>
                <a:spcPts val="0"/>
              </a:spcBef>
              <a:spcAft>
                <a:spcPts val="0"/>
              </a:spcAft>
              <a:buNone/>
              <a:defRPr sz="1600"/>
            </a:lvl8pPr>
            <a:lvl9pPr lvl="8" algn="ctr" rtl="0">
              <a:lnSpc>
                <a:spcPct val="100000"/>
              </a:lnSpc>
              <a:spcBef>
                <a:spcPts val="0"/>
              </a:spcBef>
              <a:spcAft>
                <a:spcPts val="0"/>
              </a:spcAft>
              <a:buNone/>
              <a:defRPr sz="1600"/>
            </a:lvl9pPr>
          </a:lstStyle>
          <a:p>
            <a:endParaRPr/>
          </a:p>
        </p:txBody>
      </p:sp>
    </p:spTree>
    <p:extLst>
      <p:ext uri="{BB962C8B-B14F-4D97-AF65-F5344CB8AC3E}">
        <p14:creationId xmlns:p14="http://schemas.microsoft.com/office/powerpoint/2010/main" val="3477582977"/>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matchingName="Five text columns">
  <p:cSld name="Five text columns">
    <p:spTree>
      <p:nvGrpSpPr>
        <p:cNvPr id="1" name="Shape 136"/>
        <p:cNvGrpSpPr/>
        <p:nvPr/>
      </p:nvGrpSpPr>
      <p:grpSpPr>
        <a:xfrm>
          <a:off x="0" y="0"/>
          <a:ext cx="0" cy="0"/>
          <a:chOff x="0" y="0"/>
          <a:chExt cx="0" cy="0"/>
        </a:xfrm>
      </p:grpSpPr>
      <p:sp>
        <p:nvSpPr>
          <p:cNvPr id="137" name="Google Shape;137;p16"/>
          <p:cNvSpPr txBox="1">
            <a:spLocks noGrp="1"/>
          </p:cNvSpPr>
          <p:nvPr>
            <p:ph type="title"/>
          </p:nvPr>
        </p:nvSpPr>
        <p:spPr>
          <a:xfrm>
            <a:off x="923544" y="720000"/>
            <a:ext cx="10336800" cy="7636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138" name="Google Shape;138;p16"/>
          <p:cNvSpPr txBox="1">
            <a:spLocks noGrp="1"/>
          </p:cNvSpPr>
          <p:nvPr>
            <p:ph type="subTitle" idx="1"/>
          </p:nvPr>
        </p:nvSpPr>
        <p:spPr>
          <a:xfrm>
            <a:off x="1458967" y="3631033"/>
            <a:ext cx="2767600" cy="8472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None/>
              <a:defRPr sz="1600"/>
            </a:lvl1pPr>
            <a:lvl2pPr lvl="1" algn="ctr" rtl="0">
              <a:lnSpc>
                <a:spcPct val="100000"/>
              </a:lnSpc>
              <a:spcBef>
                <a:spcPts val="0"/>
              </a:spcBef>
              <a:spcAft>
                <a:spcPts val="0"/>
              </a:spcAft>
              <a:buNone/>
              <a:defRPr/>
            </a:lvl2pPr>
            <a:lvl3pPr lvl="2" algn="ctr" rtl="0">
              <a:lnSpc>
                <a:spcPct val="100000"/>
              </a:lnSpc>
              <a:spcBef>
                <a:spcPts val="0"/>
              </a:spcBef>
              <a:spcAft>
                <a:spcPts val="0"/>
              </a:spcAft>
              <a:buNone/>
              <a:defRPr/>
            </a:lvl3pPr>
            <a:lvl4pPr lvl="3" algn="ctr" rtl="0">
              <a:lnSpc>
                <a:spcPct val="100000"/>
              </a:lnSpc>
              <a:spcBef>
                <a:spcPts val="0"/>
              </a:spcBef>
              <a:spcAft>
                <a:spcPts val="0"/>
              </a:spcAft>
              <a:buNone/>
              <a:defRPr/>
            </a:lvl4pPr>
            <a:lvl5pPr lvl="4" algn="ctr" rtl="0">
              <a:lnSpc>
                <a:spcPct val="100000"/>
              </a:lnSpc>
              <a:spcBef>
                <a:spcPts val="0"/>
              </a:spcBef>
              <a:spcAft>
                <a:spcPts val="0"/>
              </a:spcAft>
              <a:buNone/>
              <a:defRPr/>
            </a:lvl5pPr>
            <a:lvl6pPr lvl="5" algn="ctr" rtl="0">
              <a:lnSpc>
                <a:spcPct val="100000"/>
              </a:lnSpc>
              <a:spcBef>
                <a:spcPts val="0"/>
              </a:spcBef>
              <a:spcAft>
                <a:spcPts val="0"/>
              </a:spcAft>
              <a:buNone/>
              <a:defRPr/>
            </a:lvl6pPr>
            <a:lvl7pPr lvl="6" algn="ctr" rtl="0">
              <a:lnSpc>
                <a:spcPct val="100000"/>
              </a:lnSpc>
              <a:spcBef>
                <a:spcPts val="0"/>
              </a:spcBef>
              <a:spcAft>
                <a:spcPts val="0"/>
              </a:spcAft>
              <a:buNone/>
              <a:defRPr/>
            </a:lvl7pPr>
            <a:lvl8pPr lvl="7" algn="ctr" rtl="0">
              <a:lnSpc>
                <a:spcPct val="100000"/>
              </a:lnSpc>
              <a:spcBef>
                <a:spcPts val="0"/>
              </a:spcBef>
              <a:spcAft>
                <a:spcPts val="0"/>
              </a:spcAft>
              <a:buNone/>
              <a:defRPr/>
            </a:lvl8pPr>
            <a:lvl9pPr lvl="8" algn="ctr" rtl="0">
              <a:lnSpc>
                <a:spcPct val="100000"/>
              </a:lnSpc>
              <a:spcBef>
                <a:spcPts val="0"/>
              </a:spcBef>
              <a:spcAft>
                <a:spcPts val="0"/>
              </a:spcAft>
              <a:buNone/>
              <a:defRPr/>
            </a:lvl9pPr>
          </a:lstStyle>
          <a:p>
            <a:endParaRPr/>
          </a:p>
        </p:txBody>
      </p:sp>
      <p:sp>
        <p:nvSpPr>
          <p:cNvPr id="139" name="Google Shape;139;p16"/>
          <p:cNvSpPr txBox="1">
            <a:spLocks noGrp="1"/>
          </p:cNvSpPr>
          <p:nvPr>
            <p:ph type="subTitle" idx="2"/>
          </p:nvPr>
        </p:nvSpPr>
        <p:spPr>
          <a:xfrm>
            <a:off x="1966967" y="5290867"/>
            <a:ext cx="2767600" cy="8472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None/>
              <a:defRPr sz="1600"/>
            </a:lvl1pPr>
            <a:lvl2pPr lvl="1" algn="ctr" rtl="0">
              <a:lnSpc>
                <a:spcPct val="100000"/>
              </a:lnSpc>
              <a:spcBef>
                <a:spcPts val="0"/>
              </a:spcBef>
              <a:spcAft>
                <a:spcPts val="0"/>
              </a:spcAft>
              <a:buNone/>
              <a:defRPr/>
            </a:lvl2pPr>
            <a:lvl3pPr lvl="2" algn="ctr" rtl="0">
              <a:lnSpc>
                <a:spcPct val="100000"/>
              </a:lnSpc>
              <a:spcBef>
                <a:spcPts val="0"/>
              </a:spcBef>
              <a:spcAft>
                <a:spcPts val="0"/>
              </a:spcAft>
              <a:buNone/>
              <a:defRPr/>
            </a:lvl3pPr>
            <a:lvl4pPr lvl="3" algn="ctr" rtl="0">
              <a:lnSpc>
                <a:spcPct val="100000"/>
              </a:lnSpc>
              <a:spcBef>
                <a:spcPts val="0"/>
              </a:spcBef>
              <a:spcAft>
                <a:spcPts val="0"/>
              </a:spcAft>
              <a:buNone/>
              <a:defRPr/>
            </a:lvl4pPr>
            <a:lvl5pPr lvl="4" algn="ctr" rtl="0">
              <a:lnSpc>
                <a:spcPct val="100000"/>
              </a:lnSpc>
              <a:spcBef>
                <a:spcPts val="0"/>
              </a:spcBef>
              <a:spcAft>
                <a:spcPts val="0"/>
              </a:spcAft>
              <a:buNone/>
              <a:defRPr/>
            </a:lvl5pPr>
            <a:lvl6pPr lvl="5" algn="ctr" rtl="0">
              <a:lnSpc>
                <a:spcPct val="100000"/>
              </a:lnSpc>
              <a:spcBef>
                <a:spcPts val="0"/>
              </a:spcBef>
              <a:spcAft>
                <a:spcPts val="0"/>
              </a:spcAft>
              <a:buNone/>
              <a:defRPr/>
            </a:lvl6pPr>
            <a:lvl7pPr lvl="6" algn="ctr" rtl="0">
              <a:lnSpc>
                <a:spcPct val="100000"/>
              </a:lnSpc>
              <a:spcBef>
                <a:spcPts val="0"/>
              </a:spcBef>
              <a:spcAft>
                <a:spcPts val="0"/>
              </a:spcAft>
              <a:buNone/>
              <a:defRPr/>
            </a:lvl7pPr>
            <a:lvl8pPr lvl="7" algn="ctr" rtl="0">
              <a:lnSpc>
                <a:spcPct val="100000"/>
              </a:lnSpc>
              <a:spcBef>
                <a:spcPts val="0"/>
              </a:spcBef>
              <a:spcAft>
                <a:spcPts val="0"/>
              </a:spcAft>
              <a:buNone/>
              <a:defRPr/>
            </a:lvl8pPr>
            <a:lvl9pPr lvl="8" algn="ctr" rtl="0">
              <a:lnSpc>
                <a:spcPct val="100000"/>
              </a:lnSpc>
              <a:spcBef>
                <a:spcPts val="0"/>
              </a:spcBef>
              <a:spcAft>
                <a:spcPts val="0"/>
              </a:spcAft>
              <a:buNone/>
              <a:defRPr/>
            </a:lvl9pPr>
          </a:lstStyle>
          <a:p>
            <a:endParaRPr/>
          </a:p>
        </p:txBody>
      </p:sp>
      <p:sp>
        <p:nvSpPr>
          <p:cNvPr id="140" name="Google Shape;140;p16"/>
          <p:cNvSpPr txBox="1">
            <a:spLocks noGrp="1"/>
          </p:cNvSpPr>
          <p:nvPr>
            <p:ph type="subTitle" idx="3"/>
          </p:nvPr>
        </p:nvSpPr>
        <p:spPr>
          <a:xfrm>
            <a:off x="7965448" y="3631033"/>
            <a:ext cx="2767600" cy="8472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None/>
              <a:defRPr sz="1600"/>
            </a:lvl1pPr>
            <a:lvl2pPr lvl="1" algn="ctr" rtl="0">
              <a:lnSpc>
                <a:spcPct val="100000"/>
              </a:lnSpc>
              <a:spcBef>
                <a:spcPts val="0"/>
              </a:spcBef>
              <a:spcAft>
                <a:spcPts val="0"/>
              </a:spcAft>
              <a:buNone/>
              <a:defRPr/>
            </a:lvl2pPr>
            <a:lvl3pPr lvl="2" algn="ctr" rtl="0">
              <a:lnSpc>
                <a:spcPct val="100000"/>
              </a:lnSpc>
              <a:spcBef>
                <a:spcPts val="0"/>
              </a:spcBef>
              <a:spcAft>
                <a:spcPts val="0"/>
              </a:spcAft>
              <a:buNone/>
              <a:defRPr/>
            </a:lvl3pPr>
            <a:lvl4pPr lvl="3" algn="ctr" rtl="0">
              <a:lnSpc>
                <a:spcPct val="100000"/>
              </a:lnSpc>
              <a:spcBef>
                <a:spcPts val="0"/>
              </a:spcBef>
              <a:spcAft>
                <a:spcPts val="0"/>
              </a:spcAft>
              <a:buNone/>
              <a:defRPr/>
            </a:lvl4pPr>
            <a:lvl5pPr lvl="4" algn="ctr" rtl="0">
              <a:lnSpc>
                <a:spcPct val="100000"/>
              </a:lnSpc>
              <a:spcBef>
                <a:spcPts val="0"/>
              </a:spcBef>
              <a:spcAft>
                <a:spcPts val="0"/>
              </a:spcAft>
              <a:buNone/>
              <a:defRPr/>
            </a:lvl5pPr>
            <a:lvl6pPr lvl="5" algn="ctr" rtl="0">
              <a:lnSpc>
                <a:spcPct val="100000"/>
              </a:lnSpc>
              <a:spcBef>
                <a:spcPts val="0"/>
              </a:spcBef>
              <a:spcAft>
                <a:spcPts val="0"/>
              </a:spcAft>
              <a:buNone/>
              <a:defRPr/>
            </a:lvl6pPr>
            <a:lvl7pPr lvl="6" algn="ctr" rtl="0">
              <a:lnSpc>
                <a:spcPct val="100000"/>
              </a:lnSpc>
              <a:spcBef>
                <a:spcPts val="0"/>
              </a:spcBef>
              <a:spcAft>
                <a:spcPts val="0"/>
              </a:spcAft>
              <a:buNone/>
              <a:defRPr/>
            </a:lvl7pPr>
            <a:lvl8pPr lvl="7" algn="ctr" rtl="0">
              <a:lnSpc>
                <a:spcPct val="100000"/>
              </a:lnSpc>
              <a:spcBef>
                <a:spcPts val="0"/>
              </a:spcBef>
              <a:spcAft>
                <a:spcPts val="0"/>
              </a:spcAft>
              <a:buNone/>
              <a:defRPr/>
            </a:lvl8pPr>
            <a:lvl9pPr lvl="8" algn="ctr" rtl="0">
              <a:lnSpc>
                <a:spcPct val="100000"/>
              </a:lnSpc>
              <a:spcBef>
                <a:spcPts val="0"/>
              </a:spcBef>
              <a:spcAft>
                <a:spcPts val="0"/>
              </a:spcAft>
              <a:buNone/>
              <a:defRPr/>
            </a:lvl9pPr>
          </a:lstStyle>
          <a:p>
            <a:endParaRPr/>
          </a:p>
        </p:txBody>
      </p:sp>
      <p:sp>
        <p:nvSpPr>
          <p:cNvPr id="141" name="Google Shape;141;p16"/>
          <p:cNvSpPr txBox="1">
            <a:spLocks noGrp="1"/>
          </p:cNvSpPr>
          <p:nvPr>
            <p:ph type="subTitle" idx="4"/>
          </p:nvPr>
        </p:nvSpPr>
        <p:spPr>
          <a:xfrm>
            <a:off x="7457448" y="5290867"/>
            <a:ext cx="2767600" cy="8472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None/>
              <a:defRPr sz="1600"/>
            </a:lvl1pPr>
            <a:lvl2pPr lvl="1" algn="ctr" rtl="0">
              <a:lnSpc>
                <a:spcPct val="100000"/>
              </a:lnSpc>
              <a:spcBef>
                <a:spcPts val="0"/>
              </a:spcBef>
              <a:spcAft>
                <a:spcPts val="0"/>
              </a:spcAft>
              <a:buNone/>
              <a:defRPr/>
            </a:lvl2pPr>
            <a:lvl3pPr lvl="2" algn="ctr" rtl="0">
              <a:lnSpc>
                <a:spcPct val="100000"/>
              </a:lnSpc>
              <a:spcBef>
                <a:spcPts val="0"/>
              </a:spcBef>
              <a:spcAft>
                <a:spcPts val="0"/>
              </a:spcAft>
              <a:buNone/>
              <a:defRPr/>
            </a:lvl3pPr>
            <a:lvl4pPr lvl="3" algn="ctr" rtl="0">
              <a:lnSpc>
                <a:spcPct val="100000"/>
              </a:lnSpc>
              <a:spcBef>
                <a:spcPts val="0"/>
              </a:spcBef>
              <a:spcAft>
                <a:spcPts val="0"/>
              </a:spcAft>
              <a:buNone/>
              <a:defRPr/>
            </a:lvl4pPr>
            <a:lvl5pPr lvl="4" algn="ctr" rtl="0">
              <a:lnSpc>
                <a:spcPct val="100000"/>
              </a:lnSpc>
              <a:spcBef>
                <a:spcPts val="0"/>
              </a:spcBef>
              <a:spcAft>
                <a:spcPts val="0"/>
              </a:spcAft>
              <a:buNone/>
              <a:defRPr/>
            </a:lvl5pPr>
            <a:lvl6pPr lvl="5" algn="ctr" rtl="0">
              <a:lnSpc>
                <a:spcPct val="100000"/>
              </a:lnSpc>
              <a:spcBef>
                <a:spcPts val="0"/>
              </a:spcBef>
              <a:spcAft>
                <a:spcPts val="0"/>
              </a:spcAft>
              <a:buNone/>
              <a:defRPr/>
            </a:lvl6pPr>
            <a:lvl7pPr lvl="6" algn="ctr" rtl="0">
              <a:lnSpc>
                <a:spcPct val="100000"/>
              </a:lnSpc>
              <a:spcBef>
                <a:spcPts val="0"/>
              </a:spcBef>
              <a:spcAft>
                <a:spcPts val="0"/>
              </a:spcAft>
              <a:buNone/>
              <a:defRPr/>
            </a:lvl7pPr>
            <a:lvl8pPr lvl="7" algn="ctr" rtl="0">
              <a:lnSpc>
                <a:spcPct val="100000"/>
              </a:lnSpc>
              <a:spcBef>
                <a:spcPts val="0"/>
              </a:spcBef>
              <a:spcAft>
                <a:spcPts val="0"/>
              </a:spcAft>
              <a:buNone/>
              <a:defRPr/>
            </a:lvl8pPr>
            <a:lvl9pPr lvl="8" algn="ctr" rtl="0">
              <a:lnSpc>
                <a:spcPct val="100000"/>
              </a:lnSpc>
              <a:spcBef>
                <a:spcPts val="0"/>
              </a:spcBef>
              <a:spcAft>
                <a:spcPts val="0"/>
              </a:spcAft>
              <a:buNone/>
              <a:defRPr/>
            </a:lvl9pPr>
          </a:lstStyle>
          <a:p>
            <a:endParaRPr/>
          </a:p>
        </p:txBody>
      </p:sp>
      <p:sp>
        <p:nvSpPr>
          <p:cNvPr id="142" name="Google Shape;142;p16"/>
          <p:cNvSpPr txBox="1">
            <a:spLocks noGrp="1"/>
          </p:cNvSpPr>
          <p:nvPr>
            <p:ph type="subTitle" idx="5"/>
          </p:nvPr>
        </p:nvSpPr>
        <p:spPr>
          <a:xfrm>
            <a:off x="4712000" y="1758600"/>
            <a:ext cx="2768000" cy="8472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None/>
              <a:defRPr sz="1600"/>
            </a:lvl1pPr>
            <a:lvl2pPr lvl="1" algn="ctr" rtl="0">
              <a:lnSpc>
                <a:spcPct val="100000"/>
              </a:lnSpc>
              <a:spcBef>
                <a:spcPts val="0"/>
              </a:spcBef>
              <a:spcAft>
                <a:spcPts val="0"/>
              </a:spcAft>
              <a:buNone/>
              <a:defRPr/>
            </a:lvl2pPr>
            <a:lvl3pPr lvl="2" algn="ctr" rtl="0">
              <a:lnSpc>
                <a:spcPct val="100000"/>
              </a:lnSpc>
              <a:spcBef>
                <a:spcPts val="0"/>
              </a:spcBef>
              <a:spcAft>
                <a:spcPts val="0"/>
              </a:spcAft>
              <a:buNone/>
              <a:defRPr/>
            </a:lvl3pPr>
            <a:lvl4pPr lvl="3" algn="ctr" rtl="0">
              <a:lnSpc>
                <a:spcPct val="100000"/>
              </a:lnSpc>
              <a:spcBef>
                <a:spcPts val="0"/>
              </a:spcBef>
              <a:spcAft>
                <a:spcPts val="0"/>
              </a:spcAft>
              <a:buNone/>
              <a:defRPr/>
            </a:lvl4pPr>
            <a:lvl5pPr lvl="4" algn="ctr" rtl="0">
              <a:lnSpc>
                <a:spcPct val="100000"/>
              </a:lnSpc>
              <a:spcBef>
                <a:spcPts val="0"/>
              </a:spcBef>
              <a:spcAft>
                <a:spcPts val="0"/>
              </a:spcAft>
              <a:buNone/>
              <a:defRPr/>
            </a:lvl5pPr>
            <a:lvl6pPr lvl="5" algn="ctr" rtl="0">
              <a:lnSpc>
                <a:spcPct val="100000"/>
              </a:lnSpc>
              <a:spcBef>
                <a:spcPts val="0"/>
              </a:spcBef>
              <a:spcAft>
                <a:spcPts val="0"/>
              </a:spcAft>
              <a:buNone/>
              <a:defRPr/>
            </a:lvl6pPr>
            <a:lvl7pPr lvl="6" algn="ctr" rtl="0">
              <a:lnSpc>
                <a:spcPct val="100000"/>
              </a:lnSpc>
              <a:spcBef>
                <a:spcPts val="0"/>
              </a:spcBef>
              <a:spcAft>
                <a:spcPts val="0"/>
              </a:spcAft>
              <a:buNone/>
              <a:defRPr/>
            </a:lvl7pPr>
            <a:lvl8pPr lvl="7" algn="ctr" rtl="0">
              <a:lnSpc>
                <a:spcPct val="100000"/>
              </a:lnSpc>
              <a:spcBef>
                <a:spcPts val="0"/>
              </a:spcBef>
              <a:spcAft>
                <a:spcPts val="0"/>
              </a:spcAft>
              <a:buNone/>
              <a:defRPr/>
            </a:lvl8pPr>
            <a:lvl9pPr lvl="8" algn="ctr" rtl="0">
              <a:lnSpc>
                <a:spcPct val="100000"/>
              </a:lnSpc>
              <a:spcBef>
                <a:spcPts val="0"/>
              </a:spcBef>
              <a:spcAft>
                <a:spcPts val="0"/>
              </a:spcAft>
              <a:buNone/>
              <a:defRPr/>
            </a:lvl9pPr>
          </a:lstStyle>
          <a:p>
            <a:endParaRPr/>
          </a:p>
        </p:txBody>
      </p:sp>
    </p:spTree>
    <p:extLst>
      <p:ext uri="{BB962C8B-B14F-4D97-AF65-F5344CB8AC3E}">
        <p14:creationId xmlns:p14="http://schemas.microsoft.com/office/powerpoint/2010/main" val="1615789802"/>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matchingName="Title and two columns 2">
  <p:cSld name="Title and two columns 2">
    <p:spTree>
      <p:nvGrpSpPr>
        <p:cNvPr id="1" name="Shape 143"/>
        <p:cNvGrpSpPr/>
        <p:nvPr/>
      </p:nvGrpSpPr>
      <p:grpSpPr>
        <a:xfrm>
          <a:off x="0" y="0"/>
          <a:ext cx="0" cy="0"/>
          <a:chOff x="0" y="0"/>
          <a:chExt cx="0" cy="0"/>
        </a:xfrm>
      </p:grpSpPr>
      <p:sp>
        <p:nvSpPr>
          <p:cNvPr id="144" name="Google Shape;144;p17"/>
          <p:cNvSpPr txBox="1">
            <a:spLocks noGrp="1"/>
          </p:cNvSpPr>
          <p:nvPr>
            <p:ph type="title"/>
          </p:nvPr>
        </p:nvSpPr>
        <p:spPr>
          <a:xfrm>
            <a:off x="950967" y="720000"/>
            <a:ext cx="10290000" cy="7636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145" name="Google Shape;145;p17"/>
          <p:cNvSpPr txBox="1">
            <a:spLocks noGrp="1"/>
          </p:cNvSpPr>
          <p:nvPr>
            <p:ph type="subTitle" idx="1"/>
          </p:nvPr>
        </p:nvSpPr>
        <p:spPr>
          <a:xfrm>
            <a:off x="974464" y="4107000"/>
            <a:ext cx="5144800" cy="5124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800"/>
              <a:buFont typeface="Poppins SemiBold"/>
              <a:buNone/>
              <a:defRPr sz="2400">
                <a:latin typeface="Poppins SemiBold"/>
                <a:ea typeface="Poppins SemiBold"/>
                <a:cs typeface="Poppins SemiBold"/>
                <a:sym typeface="Poppins SemiBold"/>
              </a:defRPr>
            </a:lvl1pPr>
            <a:lvl2pPr lvl="1" algn="r" rtl="0">
              <a:lnSpc>
                <a:spcPct val="100000"/>
              </a:lnSpc>
              <a:spcBef>
                <a:spcPts val="0"/>
              </a:spcBef>
              <a:spcAft>
                <a:spcPts val="0"/>
              </a:spcAft>
              <a:buSzPts val="1800"/>
              <a:buFont typeface="Poppins"/>
              <a:buNone/>
              <a:defRPr sz="2400">
                <a:latin typeface="Poppins"/>
                <a:ea typeface="Poppins"/>
                <a:cs typeface="Poppins"/>
                <a:sym typeface="Poppins"/>
              </a:defRPr>
            </a:lvl2pPr>
            <a:lvl3pPr lvl="2" algn="r" rtl="0">
              <a:lnSpc>
                <a:spcPct val="100000"/>
              </a:lnSpc>
              <a:spcBef>
                <a:spcPts val="0"/>
              </a:spcBef>
              <a:spcAft>
                <a:spcPts val="0"/>
              </a:spcAft>
              <a:buSzPts val="1800"/>
              <a:buFont typeface="Poppins"/>
              <a:buNone/>
              <a:defRPr sz="2400">
                <a:latin typeface="Poppins"/>
                <a:ea typeface="Poppins"/>
                <a:cs typeface="Poppins"/>
                <a:sym typeface="Poppins"/>
              </a:defRPr>
            </a:lvl3pPr>
            <a:lvl4pPr lvl="3" algn="r" rtl="0">
              <a:lnSpc>
                <a:spcPct val="100000"/>
              </a:lnSpc>
              <a:spcBef>
                <a:spcPts val="0"/>
              </a:spcBef>
              <a:spcAft>
                <a:spcPts val="0"/>
              </a:spcAft>
              <a:buSzPts val="1800"/>
              <a:buFont typeface="Poppins"/>
              <a:buNone/>
              <a:defRPr sz="2400">
                <a:latin typeface="Poppins"/>
                <a:ea typeface="Poppins"/>
                <a:cs typeface="Poppins"/>
                <a:sym typeface="Poppins"/>
              </a:defRPr>
            </a:lvl4pPr>
            <a:lvl5pPr lvl="4" algn="r" rtl="0">
              <a:lnSpc>
                <a:spcPct val="100000"/>
              </a:lnSpc>
              <a:spcBef>
                <a:spcPts val="0"/>
              </a:spcBef>
              <a:spcAft>
                <a:spcPts val="0"/>
              </a:spcAft>
              <a:buSzPts val="1800"/>
              <a:buFont typeface="Poppins"/>
              <a:buNone/>
              <a:defRPr sz="2400">
                <a:latin typeface="Poppins"/>
                <a:ea typeface="Poppins"/>
                <a:cs typeface="Poppins"/>
                <a:sym typeface="Poppins"/>
              </a:defRPr>
            </a:lvl5pPr>
            <a:lvl6pPr lvl="5" algn="r" rtl="0">
              <a:lnSpc>
                <a:spcPct val="100000"/>
              </a:lnSpc>
              <a:spcBef>
                <a:spcPts val="0"/>
              </a:spcBef>
              <a:spcAft>
                <a:spcPts val="0"/>
              </a:spcAft>
              <a:buSzPts val="1800"/>
              <a:buFont typeface="Poppins"/>
              <a:buNone/>
              <a:defRPr sz="2400">
                <a:latin typeface="Poppins"/>
                <a:ea typeface="Poppins"/>
                <a:cs typeface="Poppins"/>
                <a:sym typeface="Poppins"/>
              </a:defRPr>
            </a:lvl6pPr>
            <a:lvl7pPr lvl="6" algn="r" rtl="0">
              <a:lnSpc>
                <a:spcPct val="100000"/>
              </a:lnSpc>
              <a:spcBef>
                <a:spcPts val="0"/>
              </a:spcBef>
              <a:spcAft>
                <a:spcPts val="0"/>
              </a:spcAft>
              <a:buSzPts val="1800"/>
              <a:buFont typeface="Poppins"/>
              <a:buNone/>
              <a:defRPr sz="2400">
                <a:latin typeface="Poppins"/>
                <a:ea typeface="Poppins"/>
                <a:cs typeface="Poppins"/>
                <a:sym typeface="Poppins"/>
              </a:defRPr>
            </a:lvl7pPr>
            <a:lvl8pPr lvl="7" algn="r" rtl="0">
              <a:lnSpc>
                <a:spcPct val="100000"/>
              </a:lnSpc>
              <a:spcBef>
                <a:spcPts val="0"/>
              </a:spcBef>
              <a:spcAft>
                <a:spcPts val="0"/>
              </a:spcAft>
              <a:buSzPts val="1800"/>
              <a:buFont typeface="Poppins"/>
              <a:buNone/>
              <a:defRPr sz="2400">
                <a:latin typeface="Poppins"/>
                <a:ea typeface="Poppins"/>
                <a:cs typeface="Poppins"/>
                <a:sym typeface="Poppins"/>
              </a:defRPr>
            </a:lvl8pPr>
            <a:lvl9pPr lvl="8" algn="r" rtl="0">
              <a:lnSpc>
                <a:spcPct val="100000"/>
              </a:lnSpc>
              <a:spcBef>
                <a:spcPts val="0"/>
              </a:spcBef>
              <a:spcAft>
                <a:spcPts val="0"/>
              </a:spcAft>
              <a:buSzPts val="1800"/>
              <a:buFont typeface="Poppins"/>
              <a:buNone/>
              <a:defRPr sz="2400">
                <a:latin typeface="Poppins"/>
                <a:ea typeface="Poppins"/>
                <a:cs typeface="Poppins"/>
                <a:sym typeface="Poppins"/>
              </a:defRPr>
            </a:lvl9pPr>
          </a:lstStyle>
          <a:p>
            <a:endParaRPr/>
          </a:p>
        </p:txBody>
      </p:sp>
      <p:sp>
        <p:nvSpPr>
          <p:cNvPr id="146" name="Google Shape;146;p17"/>
          <p:cNvSpPr txBox="1">
            <a:spLocks noGrp="1"/>
          </p:cNvSpPr>
          <p:nvPr>
            <p:ph type="subTitle" idx="2"/>
          </p:nvPr>
        </p:nvSpPr>
        <p:spPr>
          <a:xfrm>
            <a:off x="1720867" y="4520425"/>
            <a:ext cx="3652000" cy="8472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None/>
              <a:defRPr sz="1867"/>
            </a:lvl1pPr>
            <a:lvl2pPr lvl="1" algn="ctr" rtl="0">
              <a:lnSpc>
                <a:spcPct val="100000"/>
              </a:lnSpc>
              <a:spcBef>
                <a:spcPts val="2133"/>
              </a:spcBef>
              <a:spcAft>
                <a:spcPts val="0"/>
              </a:spcAft>
              <a:buNone/>
              <a:defRPr/>
            </a:lvl2pPr>
            <a:lvl3pPr lvl="2" algn="ctr" rtl="0">
              <a:lnSpc>
                <a:spcPct val="100000"/>
              </a:lnSpc>
              <a:spcBef>
                <a:spcPts val="2133"/>
              </a:spcBef>
              <a:spcAft>
                <a:spcPts val="0"/>
              </a:spcAft>
              <a:buNone/>
              <a:defRPr/>
            </a:lvl3pPr>
            <a:lvl4pPr lvl="3" algn="ctr" rtl="0">
              <a:lnSpc>
                <a:spcPct val="100000"/>
              </a:lnSpc>
              <a:spcBef>
                <a:spcPts val="2133"/>
              </a:spcBef>
              <a:spcAft>
                <a:spcPts val="0"/>
              </a:spcAft>
              <a:buNone/>
              <a:defRPr/>
            </a:lvl4pPr>
            <a:lvl5pPr lvl="4" algn="ctr" rtl="0">
              <a:lnSpc>
                <a:spcPct val="100000"/>
              </a:lnSpc>
              <a:spcBef>
                <a:spcPts val="2133"/>
              </a:spcBef>
              <a:spcAft>
                <a:spcPts val="0"/>
              </a:spcAft>
              <a:buNone/>
              <a:defRPr/>
            </a:lvl5pPr>
            <a:lvl6pPr lvl="5" algn="ctr" rtl="0">
              <a:lnSpc>
                <a:spcPct val="100000"/>
              </a:lnSpc>
              <a:spcBef>
                <a:spcPts val="2133"/>
              </a:spcBef>
              <a:spcAft>
                <a:spcPts val="0"/>
              </a:spcAft>
              <a:buNone/>
              <a:defRPr/>
            </a:lvl6pPr>
            <a:lvl7pPr lvl="6" algn="ctr" rtl="0">
              <a:lnSpc>
                <a:spcPct val="100000"/>
              </a:lnSpc>
              <a:spcBef>
                <a:spcPts val="2133"/>
              </a:spcBef>
              <a:spcAft>
                <a:spcPts val="0"/>
              </a:spcAft>
              <a:buNone/>
              <a:defRPr/>
            </a:lvl7pPr>
            <a:lvl8pPr lvl="7" algn="ctr" rtl="0">
              <a:lnSpc>
                <a:spcPct val="100000"/>
              </a:lnSpc>
              <a:spcBef>
                <a:spcPts val="2133"/>
              </a:spcBef>
              <a:spcAft>
                <a:spcPts val="0"/>
              </a:spcAft>
              <a:buNone/>
              <a:defRPr/>
            </a:lvl8pPr>
            <a:lvl9pPr lvl="8" algn="ctr" rtl="0">
              <a:lnSpc>
                <a:spcPct val="100000"/>
              </a:lnSpc>
              <a:spcBef>
                <a:spcPts val="2133"/>
              </a:spcBef>
              <a:spcAft>
                <a:spcPts val="2133"/>
              </a:spcAft>
              <a:buNone/>
              <a:defRPr/>
            </a:lvl9pPr>
          </a:lstStyle>
          <a:p>
            <a:endParaRPr/>
          </a:p>
        </p:txBody>
      </p:sp>
      <p:sp>
        <p:nvSpPr>
          <p:cNvPr id="147" name="Google Shape;147;p17"/>
          <p:cNvSpPr txBox="1">
            <a:spLocks noGrp="1"/>
          </p:cNvSpPr>
          <p:nvPr>
            <p:ph type="subTitle" idx="3"/>
          </p:nvPr>
        </p:nvSpPr>
        <p:spPr>
          <a:xfrm>
            <a:off x="6119633" y="4107000"/>
            <a:ext cx="5121200" cy="5124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800"/>
              <a:buFont typeface="Poppins SemiBold"/>
              <a:buNone/>
              <a:defRPr sz="2400">
                <a:latin typeface="Poppins SemiBold"/>
                <a:ea typeface="Poppins SemiBold"/>
                <a:cs typeface="Poppins SemiBold"/>
                <a:sym typeface="Poppins SemiBold"/>
              </a:defRPr>
            </a:lvl1pPr>
            <a:lvl2pPr lvl="1" algn="r" rtl="0">
              <a:lnSpc>
                <a:spcPct val="100000"/>
              </a:lnSpc>
              <a:spcBef>
                <a:spcPts val="0"/>
              </a:spcBef>
              <a:spcAft>
                <a:spcPts val="0"/>
              </a:spcAft>
              <a:buSzPts val="1800"/>
              <a:buFont typeface="Poppins"/>
              <a:buNone/>
              <a:defRPr sz="2400">
                <a:latin typeface="Poppins"/>
                <a:ea typeface="Poppins"/>
                <a:cs typeface="Poppins"/>
                <a:sym typeface="Poppins"/>
              </a:defRPr>
            </a:lvl2pPr>
            <a:lvl3pPr lvl="2" algn="r" rtl="0">
              <a:lnSpc>
                <a:spcPct val="100000"/>
              </a:lnSpc>
              <a:spcBef>
                <a:spcPts val="0"/>
              </a:spcBef>
              <a:spcAft>
                <a:spcPts val="0"/>
              </a:spcAft>
              <a:buSzPts val="1800"/>
              <a:buFont typeface="Poppins"/>
              <a:buNone/>
              <a:defRPr sz="2400">
                <a:latin typeface="Poppins"/>
                <a:ea typeface="Poppins"/>
                <a:cs typeface="Poppins"/>
                <a:sym typeface="Poppins"/>
              </a:defRPr>
            </a:lvl3pPr>
            <a:lvl4pPr lvl="3" algn="r" rtl="0">
              <a:lnSpc>
                <a:spcPct val="100000"/>
              </a:lnSpc>
              <a:spcBef>
                <a:spcPts val="0"/>
              </a:spcBef>
              <a:spcAft>
                <a:spcPts val="0"/>
              </a:spcAft>
              <a:buSzPts val="1800"/>
              <a:buFont typeface="Poppins"/>
              <a:buNone/>
              <a:defRPr sz="2400">
                <a:latin typeface="Poppins"/>
                <a:ea typeface="Poppins"/>
                <a:cs typeface="Poppins"/>
                <a:sym typeface="Poppins"/>
              </a:defRPr>
            </a:lvl4pPr>
            <a:lvl5pPr lvl="4" algn="r" rtl="0">
              <a:lnSpc>
                <a:spcPct val="100000"/>
              </a:lnSpc>
              <a:spcBef>
                <a:spcPts val="0"/>
              </a:spcBef>
              <a:spcAft>
                <a:spcPts val="0"/>
              </a:spcAft>
              <a:buSzPts val="1800"/>
              <a:buFont typeface="Poppins"/>
              <a:buNone/>
              <a:defRPr sz="2400">
                <a:latin typeface="Poppins"/>
                <a:ea typeface="Poppins"/>
                <a:cs typeface="Poppins"/>
                <a:sym typeface="Poppins"/>
              </a:defRPr>
            </a:lvl5pPr>
            <a:lvl6pPr lvl="5" algn="r" rtl="0">
              <a:lnSpc>
                <a:spcPct val="100000"/>
              </a:lnSpc>
              <a:spcBef>
                <a:spcPts val="0"/>
              </a:spcBef>
              <a:spcAft>
                <a:spcPts val="0"/>
              </a:spcAft>
              <a:buSzPts val="1800"/>
              <a:buFont typeface="Poppins"/>
              <a:buNone/>
              <a:defRPr sz="2400">
                <a:latin typeface="Poppins"/>
                <a:ea typeface="Poppins"/>
                <a:cs typeface="Poppins"/>
                <a:sym typeface="Poppins"/>
              </a:defRPr>
            </a:lvl6pPr>
            <a:lvl7pPr lvl="6" algn="r" rtl="0">
              <a:lnSpc>
                <a:spcPct val="100000"/>
              </a:lnSpc>
              <a:spcBef>
                <a:spcPts val="0"/>
              </a:spcBef>
              <a:spcAft>
                <a:spcPts val="0"/>
              </a:spcAft>
              <a:buSzPts val="1800"/>
              <a:buFont typeface="Poppins"/>
              <a:buNone/>
              <a:defRPr sz="2400">
                <a:latin typeface="Poppins"/>
                <a:ea typeface="Poppins"/>
                <a:cs typeface="Poppins"/>
                <a:sym typeface="Poppins"/>
              </a:defRPr>
            </a:lvl7pPr>
            <a:lvl8pPr lvl="7" algn="r" rtl="0">
              <a:lnSpc>
                <a:spcPct val="100000"/>
              </a:lnSpc>
              <a:spcBef>
                <a:spcPts val="0"/>
              </a:spcBef>
              <a:spcAft>
                <a:spcPts val="0"/>
              </a:spcAft>
              <a:buSzPts val="1800"/>
              <a:buFont typeface="Poppins"/>
              <a:buNone/>
              <a:defRPr sz="2400">
                <a:latin typeface="Poppins"/>
                <a:ea typeface="Poppins"/>
                <a:cs typeface="Poppins"/>
                <a:sym typeface="Poppins"/>
              </a:defRPr>
            </a:lvl8pPr>
            <a:lvl9pPr lvl="8" algn="r" rtl="0">
              <a:lnSpc>
                <a:spcPct val="100000"/>
              </a:lnSpc>
              <a:spcBef>
                <a:spcPts val="0"/>
              </a:spcBef>
              <a:spcAft>
                <a:spcPts val="0"/>
              </a:spcAft>
              <a:buSzPts val="1800"/>
              <a:buFont typeface="Poppins"/>
              <a:buNone/>
              <a:defRPr sz="2400">
                <a:latin typeface="Poppins"/>
                <a:ea typeface="Poppins"/>
                <a:cs typeface="Poppins"/>
                <a:sym typeface="Poppins"/>
              </a:defRPr>
            </a:lvl9pPr>
          </a:lstStyle>
          <a:p>
            <a:endParaRPr/>
          </a:p>
        </p:txBody>
      </p:sp>
      <p:sp>
        <p:nvSpPr>
          <p:cNvPr id="148" name="Google Shape;148;p17"/>
          <p:cNvSpPr txBox="1">
            <a:spLocks noGrp="1"/>
          </p:cNvSpPr>
          <p:nvPr>
            <p:ph type="subTitle" idx="4"/>
          </p:nvPr>
        </p:nvSpPr>
        <p:spPr>
          <a:xfrm>
            <a:off x="6854223" y="4520412"/>
            <a:ext cx="3652000" cy="8472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None/>
              <a:defRPr sz="1867"/>
            </a:lvl1pPr>
            <a:lvl2pPr lvl="1" algn="ctr" rtl="0">
              <a:lnSpc>
                <a:spcPct val="100000"/>
              </a:lnSpc>
              <a:spcBef>
                <a:spcPts val="2133"/>
              </a:spcBef>
              <a:spcAft>
                <a:spcPts val="0"/>
              </a:spcAft>
              <a:buNone/>
              <a:defRPr/>
            </a:lvl2pPr>
            <a:lvl3pPr lvl="2" algn="ctr" rtl="0">
              <a:lnSpc>
                <a:spcPct val="100000"/>
              </a:lnSpc>
              <a:spcBef>
                <a:spcPts val="2133"/>
              </a:spcBef>
              <a:spcAft>
                <a:spcPts val="0"/>
              </a:spcAft>
              <a:buNone/>
              <a:defRPr/>
            </a:lvl3pPr>
            <a:lvl4pPr lvl="3" algn="ctr" rtl="0">
              <a:lnSpc>
                <a:spcPct val="100000"/>
              </a:lnSpc>
              <a:spcBef>
                <a:spcPts val="2133"/>
              </a:spcBef>
              <a:spcAft>
                <a:spcPts val="0"/>
              </a:spcAft>
              <a:buNone/>
              <a:defRPr/>
            </a:lvl4pPr>
            <a:lvl5pPr lvl="4" algn="ctr" rtl="0">
              <a:lnSpc>
                <a:spcPct val="100000"/>
              </a:lnSpc>
              <a:spcBef>
                <a:spcPts val="2133"/>
              </a:spcBef>
              <a:spcAft>
                <a:spcPts val="0"/>
              </a:spcAft>
              <a:buNone/>
              <a:defRPr/>
            </a:lvl5pPr>
            <a:lvl6pPr lvl="5" algn="ctr" rtl="0">
              <a:lnSpc>
                <a:spcPct val="100000"/>
              </a:lnSpc>
              <a:spcBef>
                <a:spcPts val="2133"/>
              </a:spcBef>
              <a:spcAft>
                <a:spcPts val="0"/>
              </a:spcAft>
              <a:buNone/>
              <a:defRPr/>
            </a:lvl6pPr>
            <a:lvl7pPr lvl="6" algn="ctr" rtl="0">
              <a:lnSpc>
                <a:spcPct val="100000"/>
              </a:lnSpc>
              <a:spcBef>
                <a:spcPts val="2133"/>
              </a:spcBef>
              <a:spcAft>
                <a:spcPts val="0"/>
              </a:spcAft>
              <a:buNone/>
              <a:defRPr/>
            </a:lvl7pPr>
            <a:lvl8pPr lvl="7" algn="ctr" rtl="0">
              <a:lnSpc>
                <a:spcPct val="100000"/>
              </a:lnSpc>
              <a:spcBef>
                <a:spcPts val="2133"/>
              </a:spcBef>
              <a:spcAft>
                <a:spcPts val="0"/>
              </a:spcAft>
              <a:buNone/>
              <a:defRPr/>
            </a:lvl8pPr>
            <a:lvl9pPr lvl="8" algn="ctr" rtl="0">
              <a:lnSpc>
                <a:spcPct val="100000"/>
              </a:lnSpc>
              <a:spcBef>
                <a:spcPts val="2133"/>
              </a:spcBef>
              <a:spcAft>
                <a:spcPts val="2133"/>
              </a:spcAft>
              <a:buNone/>
              <a:defRPr/>
            </a:lvl9pPr>
          </a:lstStyle>
          <a:p>
            <a:endParaRPr/>
          </a:p>
        </p:txBody>
      </p:sp>
    </p:spTree>
    <p:extLst>
      <p:ext uri="{BB962C8B-B14F-4D97-AF65-F5344CB8AC3E}">
        <p14:creationId xmlns:p14="http://schemas.microsoft.com/office/powerpoint/2010/main" val="598794901"/>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matchingName="Key numbers">
  <p:cSld name="Key numbers">
    <p:spTree>
      <p:nvGrpSpPr>
        <p:cNvPr id="1" name="Shape 156"/>
        <p:cNvGrpSpPr/>
        <p:nvPr/>
      </p:nvGrpSpPr>
      <p:grpSpPr>
        <a:xfrm>
          <a:off x="0" y="0"/>
          <a:ext cx="0" cy="0"/>
          <a:chOff x="0" y="0"/>
          <a:chExt cx="0" cy="0"/>
        </a:xfrm>
      </p:grpSpPr>
      <p:sp>
        <p:nvSpPr>
          <p:cNvPr id="157" name="Google Shape;157;p19"/>
          <p:cNvSpPr txBox="1">
            <a:spLocks noGrp="1"/>
          </p:cNvSpPr>
          <p:nvPr>
            <p:ph type="title"/>
          </p:nvPr>
        </p:nvSpPr>
        <p:spPr>
          <a:xfrm>
            <a:off x="927609" y="719333"/>
            <a:ext cx="10336800" cy="7636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158" name="Google Shape;158;p19"/>
          <p:cNvSpPr txBox="1">
            <a:spLocks noGrp="1"/>
          </p:cNvSpPr>
          <p:nvPr>
            <p:ph type="title" idx="2" hasCustomPrompt="1"/>
          </p:nvPr>
        </p:nvSpPr>
        <p:spPr>
          <a:xfrm>
            <a:off x="4468191" y="4069333"/>
            <a:ext cx="3255200" cy="9584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4800"/>
              <a:buNone/>
              <a:defRPr sz="5333"/>
            </a:lvl1pPr>
            <a:lvl2pPr lvl="1" algn="ctr" rtl="0">
              <a:spcBef>
                <a:spcPts val="0"/>
              </a:spcBef>
              <a:spcAft>
                <a:spcPts val="0"/>
              </a:spcAft>
              <a:buSzPts val="4800"/>
              <a:buNone/>
              <a:defRPr sz="6400"/>
            </a:lvl2pPr>
            <a:lvl3pPr lvl="2" algn="ctr" rtl="0">
              <a:spcBef>
                <a:spcPts val="0"/>
              </a:spcBef>
              <a:spcAft>
                <a:spcPts val="0"/>
              </a:spcAft>
              <a:buSzPts val="4800"/>
              <a:buNone/>
              <a:defRPr sz="6400"/>
            </a:lvl3pPr>
            <a:lvl4pPr lvl="3" algn="ctr" rtl="0">
              <a:spcBef>
                <a:spcPts val="0"/>
              </a:spcBef>
              <a:spcAft>
                <a:spcPts val="0"/>
              </a:spcAft>
              <a:buSzPts val="4800"/>
              <a:buNone/>
              <a:defRPr sz="6400"/>
            </a:lvl4pPr>
            <a:lvl5pPr lvl="4" algn="ctr" rtl="0">
              <a:spcBef>
                <a:spcPts val="0"/>
              </a:spcBef>
              <a:spcAft>
                <a:spcPts val="0"/>
              </a:spcAft>
              <a:buSzPts val="4800"/>
              <a:buNone/>
              <a:defRPr sz="6400"/>
            </a:lvl5pPr>
            <a:lvl6pPr lvl="5" algn="ctr" rtl="0">
              <a:spcBef>
                <a:spcPts val="0"/>
              </a:spcBef>
              <a:spcAft>
                <a:spcPts val="0"/>
              </a:spcAft>
              <a:buSzPts val="4800"/>
              <a:buNone/>
              <a:defRPr sz="6400"/>
            </a:lvl6pPr>
            <a:lvl7pPr lvl="6" algn="ctr" rtl="0">
              <a:spcBef>
                <a:spcPts val="0"/>
              </a:spcBef>
              <a:spcAft>
                <a:spcPts val="0"/>
              </a:spcAft>
              <a:buSzPts val="4800"/>
              <a:buNone/>
              <a:defRPr sz="6400"/>
            </a:lvl7pPr>
            <a:lvl8pPr lvl="7" algn="ctr" rtl="0">
              <a:spcBef>
                <a:spcPts val="0"/>
              </a:spcBef>
              <a:spcAft>
                <a:spcPts val="0"/>
              </a:spcAft>
              <a:buSzPts val="4800"/>
              <a:buNone/>
              <a:defRPr sz="6400"/>
            </a:lvl8pPr>
            <a:lvl9pPr lvl="8" algn="ctr" rtl="0">
              <a:spcBef>
                <a:spcPts val="0"/>
              </a:spcBef>
              <a:spcAft>
                <a:spcPts val="0"/>
              </a:spcAft>
              <a:buSzPts val="4800"/>
              <a:buNone/>
              <a:defRPr sz="6400"/>
            </a:lvl9pPr>
          </a:lstStyle>
          <a:p>
            <a:r>
              <a:t>xx%</a:t>
            </a:r>
          </a:p>
        </p:txBody>
      </p:sp>
      <p:sp>
        <p:nvSpPr>
          <p:cNvPr id="159" name="Google Shape;159;p19"/>
          <p:cNvSpPr txBox="1">
            <a:spLocks noGrp="1"/>
          </p:cNvSpPr>
          <p:nvPr>
            <p:ph type="subTitle" idx="1"/>
          </p:nvPr>
        </p:nvSpPr>
        <p:spPr>
          <a:xfrm>
            <a:off x="4468351" y="5353067"/>
            <a:ext cx="3254800" cy="480800"/>
          </a:xfrm>
          <a:prstGeom prst="rect">
            <a:avLst/>
          </a:prstGeom>
        </p:spPr>
        <p:txBody>
          <a:bodyPr spcFirstLastPara="1" wrap="square" lIns="91425" tIns="91425" rIns="91425" bIns="91425" anchor="ctr" anchorCtr="0">
            <a:noAutofit/>
          </a:bodyPr>
          <a:lstStyle>
            <a:lvl1pPr lvl="0" algn="ctr" rtl="0">
              <a:spcBef>
                <a:spcPts val="0"/>
              </a:spcBef>
              <a:spcAft>
                <a:spcPts val="0"/>
              </a:spcAft>
              <a:buNone/>
              <a:defRPr sz="2400">
                <a:latin typeface="Poppins SemiBold"/>
                <a:ea typeface="Poppins SemiBold"/>
                <a:cs typeface="Poppins SemiBold"/>
                <a:sym typeface="Poppins SemiBold"/>
              </a:defRPr>
            </a:lvl1pPr>
            <a:lvl2pPr lvl="1" algn="ctr" rtl="0">
              <a:spcBef>
                <a:spcPts val="2133"/>
              </a:spcBef>
              <a:spcAft>
                <a:spcPts val="0"/>
              </a:spcAft>
              <a:buNone/>
              <a:defRPr sz="2400">
                <a:latin typeface="Poppins SemiBold"/>
                <a:ea typeface="Poppins SemiBold"/>
                <a:cs typeface="Poppins SemiBold"/>
                <a:sym typeface="Poppins SemiBold"/>
              </a:defRPr>
            </a:lvl2pPr>
            <a:lvl3pPr lvl="2" algn="ctr" rtl="0">
              <a:spcBef>
                <a:spcPts val="2133"/>
              </a:spcBef>
              <a:spcAft>
                <a:spcPts val="0"/>
              </a:spcAft>
              <a:buNone/>
              <a:defRPr sz="2400">
                <a:latin typeface="Poppins SemiBold"/>
                <a:ea typeface="Poppins SemiBold"/>
                <a:cs typeface="Poppins SemiBold"/>
                <a:sym typeface="Poppins SemiBold"/>
              </a:defRPr>
            </a:lvl3pPr>
            <a:lvl4pPr lvl="3" algn="ctr" rtl="0">
              <a:spcBef>
                <a:spcPts val="2133"/>
              </a:spcBef>
              <a:spcAft>
                <a:spcPts val="0"/>
              </a:spcAft>
              <a:buNone/>
              <a:defRPr sz="2400">
                <a:latin typeface="Poppins SemiBold"/>
                <a:ea typeface="Poppins SemiBold"/>
                <a:cs typeface="Poppins SemiBold"/>
                <a:sym typeface="Poppins SemiBold"/>
              </a:defRPr>
            </a:lvl4pPr>
            <a:lvl5pPr lvl="4" algn="ctr" rtl="0">
              <a:spcBef>
                <a:spcPts val="2133"/>
              </a:spcBef>
              <a:spcAft>
                <a:spcPts val="0"/>
              </a:spcAft>
              <a:buNone/>
              <a:defRPr sz="2400">
                <a:latin typeface="Poppins SemiBold"/>
                <a:ea typeface="Poppins SemiBold"/>
                <a:cs typeface="Poppins SemiBold"/>
                <a:sym typeface="Poppins SemiBold"/>
              </a:defRPr>
            </a:lvl5pPr>
            <a:lvl6pPr lvl="5" algn="ctr" rtl="0">
              <a:spcBef>
                <a:spcPts val="2133"/>
              </a:spcBef>
              <a:spcAft>
                <a:spcPts val="0"/>
              </a:spcAft>
              <a:buNone/>
              <a:defRPr sz="2400">
                <a:latin typeface="Poppins SemiBold"/>
                <a:ea typeface="Poppins SemiBold"/>
                <a:cs typeface="Poppins SemiBold"/>
                <a:sym typeface="Poppins SemiBold"/>
              </a:defRPr>
            </a:lvl6pPr>
            <a:lvl7pPr lvl="6" algn="ctr" rtl="0">
              <a:spcBef>
                <a:spcPts val="2133"/>
              </a:spcBef>
              <a:spcAft>
                <a:spcPts val="0"/>
              </a:spcAft>
              <a:buNone/>
              <a:defRPr sz="2400">
                <a:latin typeface="Poppins SemiBold"/>
                <a:ea typeface="Poppins SemiBold"/>
                <a:cs typeface="Poppins SemiBold"/>
                <a:sym typeface="Poppins SemiBold"/>
              </a:defRPr>
            </a:lvl7pPr>
            <a:lvl8pPr lvl="7" algn="ctr" rtl="0">
              <a:spcBef>
                <a:spcPts val="2133"/>
              </a:spcBef>
              <a:spcAft>
                <a:spcPts val="0"/>
              </a:spcAft>
              <a:buNone/>
              <a:defRPr sz="2400">
                <a:latin typeface="Poppins SemiBold"/>
                <a:ea typeface="Poppins SemiBold"/>
                <a:cs typeface="Poppins SemiBold"/>
                <a:sym typeface="Poppins SemiBold"/>
              </a:defRPr>
            </a:lvl8pPr>
            <a:lvl9pPr lvl="8" algn="ctr" rtl="0">
              <a:spcBef>
                <a:spcPts val="2133"/>
              </a:spcBef>
              <a:spcAft>
                <a:spcPts val="2133"/>
              </a:spcAft>
              <a:buNone/>
              <a:defRPr sz="2400">
                <a:latin typeface="Poppins SemiBold"/>
                <a:ea typeface="Poppins SemiBold"/>
                <a:cs typeface="Poppins SemiBold"/>
                <a:sym typeface="Poppins SemiBold"/>
              </a:defRPr>
            </a:lvl9pPr>
          </a:lstStyle>
          <a:p>
            <a:endParaRPr/>
          </a:p>
        </p:txBody>
      </p:sp>
      <p:sp>
        <p:nvSpPr>
          <p:cNvPr id="160" name="Google Shape;160;p19"/>
          <p:cNvSpPr txBox="1">
            <a:spLocks noGrp="1"/>
          </p:cNvSpPr>
          <p:nvPr>
            <p:ph type="title" idx="3" hasCustomPrompt="1"/>
          </p:nvPr>
        </p:nvSpPr>
        <p:spPr>
          <a:xfrm>
            <a:off x="950984" y="4069400"/>
            <a:ext cx="3254800" cy="9584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4800"/>
              <a:buNone/>
              <a:defRPr sz="5333"/>
            </a:lvl1pPr>
            <a:lvl2pPr lvl="1" algn="ctr" rtl="0">
              <a:spcBef>
                <a:spcPts val="0"/>
              </a:spcBef>
              <a:spcAft>
                <a:spcPts val="0"/>
              </a:spcAft>
              <a:buSzPts val="4800"/>
              <a:buNone/>
              <a:defRPr sz="6400"/>
            </a:lvl2pPr>
            <a:lvl3pPr lvl="2" algn="ctr" rtl="0">
              <a:spcBef>
                <a:spcPts val="0"/>
              </a:spcBef>
              <a:spcAft>
                <a:spcPts val="0"/>
              </a:spcAft>
              <a:buSzPts val="4800"/>
              <a:buNone/>
              <a:defRPr sz="6400"/>
            </a:lvl3pPr>
            <a:lvl4pPr lvl="3" algn="ctr" rtl="0">
              <a:spcBef>
                <a:spcPts val="0"/>
              </a:spcBef>
              <a:spcAft>
                <a:spcPts val="0"/>
              </a:spcAft>
              <a:buSzPts val="4800"/>
              <a:buNone/>
              <a:defRPr sz="6400"/>
            </a:lvl4pPr>
            <a:lvl5pPr lvl="4" algn="ctr" rtl="0">
              <a:spcBef>
                <a:spcPts val="0"/>
              </a:spcBef>
              <a:spcAft>
                <a:spcPts val="0"/>
              </a:spcAft>
              <a:buSzPts val="4800"/>
              <a:buNone/>
              <a:defRPr sz="6400"/>
            </a:lvl5pPr>
            <a:lvl6pPr lvl="5" algn="ctr" rtl="0">
              <a:spcBef>
                <a:spcPts val="0"/>
              </a:spcBef>
              <a:spcAft>
                <a:spcPts val="0"/>
              </a:spcAft>
              <a:buSzPts val="4800"/>
              <a:buNone/>
              <a:defRPr sz="6400"/>
            </a:lvl6pPr>
            <a:lvl7pPr lvl="6" algn="ctr" rtl="0">
              <a:spcBef>
                <a:spcPts val="0"/>
              </a:spcBef>
              <a:spcAft>
                <a:spcPts val="0"/>
              </a:spcAft>
              <a:buSzPts val="4800"/>
              <a:buNone/>
              <a:defRPr sz="6400"/>
            </a:lvl7pPr>
            <a:lvl8pPr lvl="7" algn="ctr" rtl="0">
              <a:spcBef>
                <a:spcPts val="0"/>
              </a:spcBef>
              <a:spcAft>
                <a:spcPts val="0"/>
              </a:spcAft>
              <a:buSzPts val="4800"/>
              <a:buNone/>
              <a:defRPr sz="6400"/>
            </a:lvl8pPr>
            <a:lvl9pPr lvl="8" algn="ctr" rtl="0">
              <a:spcBef>
                <a:spcPts val="0"/>
              </a:spcBef>
              <a:spcAft>
                <a:spcPts val="0"/>
              </a:spcAft>
              <a:buSzPts val="4800"/>
              <a:buNone/>
              <a:defRPr sz="6400"/>
            </a:lvl9pPr>
          </a:lstStyle>
          <a:p>
            <a:r>
              <a:t>xx%</a:t>
            </a:r>
          </a:p>
        </p:txBody>
      </p:sp>
      <p:sp>
        <p:nvSpPr>
          <p:cNvPr id="161" name="Google Shape;161;p19"/>
          <p:cNvSpPr txBox="1">
            <a:spLocks noGrp="1"/>
          </p:cNvSpPr>
          <p:nvPr>
            <p:ph type="subTitle" idx="4"/>
          </p:nvPr>
        </p:nvSpPr>
        <p:spPr>
          <a:xfrm>
            <a:off x="950984" y="5353139"/>
            <a:ext cx="3254800" cy="480800"/>
          </a:xfrm>
          <a:prstGeom prst="rect">
            <a:avLst/>
          </a:prstGeom>
        </p:spPr>
        <p:txBody>
          <a:bodyPr spcFirstLastPara="1" wrap="square" lIns="91425" tIns="91425" rIns="91425" bIns="91425" anchor="ctr" anchorCtr="0">
            <a:noAutofit/>
          </a:bodyPr>
          <a:lstStyle>
            <a:lvl1pPr lvl="0" algn="ctr" rtl="0">
              <a:spcBef>
                <a:spcPts val="0"/>
              </a:spcBef>
              <a:spcAft>
                <a:spcPts val="0"/>
              </a:spcAft>
              <a:buNone/>
              <a:defRPr sz="2400">
                <a:latin typeface="Poppins SemiBold"/>
                <a:ea typeface="Poppins SemiBold"/>
                <a:cs typeface="Poppins SemiBold"/>
                <a:sym typeface="Poppins SemiBold"/>
              </a:defRPr>
            </a:lvl1pPr>
            <a:lvl2pPr lvl="1" algn="ctr" rtl="0">
              <a:spcBef>
                <a:spcPts val="2133"/>
              </a:spcBef>
              <a:spcAft>
                <a:spcPts val="0"/>
              </a:spcAft>
              <a:buNone/>
              <a:defRPr sz="2400">
                <a:latin typeface="Poppins SemiBold"/>
                <a:ea typeface="Poppins SemiBold"/>
                <a:cs typeface="Poppins SemiBold"/>
                <a:sym typeface="Poppins SemiBold"/>
              </a:defRPr>
            </a:lvl2pPr>
            <a:lvl3pPr lvl="2" algn="ctr" rtl="0">
              <a:spcBef>
                <a:spcPts val="2133"/>
              </a:spcBef>
              <a:spcAft>
                <a:spcPts val="0"/>
              </a:spcAft>
              <a:buNone/>
              <a:defRPr sz="2400">
                <a:latin typeface="Poppins SemiBold"/>
                <a:ea typeface="Poppins SemiBold"/>
                <a:cs typeface="Poppins SemiBold"/>
                <a:sym typeface="Poppins SemiBold"/>
              </a:defRPr>
            </a:lvl3pPr>
            <a:lvl4pPr lvl="3" algn="ctr" rtl="0">
              <a:spcBef>
                <a:spcPts val="2133"/>
              </a:spcBef>
              <a:spcAft>
                <a:spcPts val="0"/>
              </a:spcAft>
              <a:buNone/>
              <a:defRPr sz="2400">
                <a:latin typeface="Poppins SemiBold"/>
                <a:ea typeface="Poppins SemiBold"/>
                <a:cs typeface="Poppins SemiBold"/>
                <a:sym typeface="Poppins SemiBold"/>
              </a:defRPr>
            </a:lvl4pPr>
            <a:lvl5pPr lvl="4" algn="ctr" rtl="0">
              <a:spcBef>
                <a:spcPts val="2133"/>
              </a:spcBef>
              <a:spcAft>
                <a:spcPts val="0"/>
              </a:spcAft>
              <a:buNone/>
              <a:defRPr sz="2400">
                <a:latin typeface="Poppins SemiBold"/>
                <a:ea typeface="Poppins SemiBold"/>
                <a:cs typeface="Poppins SemiBold"/>
                <a:sym typeface="Poppins SemiBold"/>
              </a:defRPr>
            </a:lvl5pPr>
            <a:lvl6pPr lvl="5" algn="ctr" rtl="0">
              <a:spcBef>
                <a:spcPts val="2133"/>
              </a:spcBef>
              <a:spcAft>
                <a:spcPts val="0"/>
              </a:spcAft>
              <a:buNone/>
              <a:defRPr sz="2400">
                <a:latin typeface="Poppins SemiBold"/>
                <a:ea typeface="Poppins SemiBold"/>
                <a:cs typeface="Poppins SemiBold"/>
                <a:sym typeface="Poppins SemiBold"/>
              </a:defRPr>
            </a:lvl6pPr>
            <a:lvl7pPr lvl="6" algn="ctr" rtl="0">
              <a:spcBef>
                <a:spcPts val="2133"/>
              </a:spcBef>
              <a:spcAft>
                <a:spcPts val="0"/>
              </a:spcAft>
              <a:buNone/>
              <a:defRPr sz="2400">
                <a:latin typeface="Poppins SemiBold"/>
                <a:ea typeface="Poppins SemiBold"/>
                <a:cs typeface="Poppins SemiBold"/>
                <a:sym typeface="Poppins SemiBold"/>
              </a:defRPr>
            </a:lvl7pPr>
            <a:lvl8pPr lvl="7" algn="ctr" rtl="0">
              <a:spcBef>
                <a:spcPts val="2133"/>
              </a:spcBef>
              <a:spcAft>
                <a:spcPts val="0"/>
              </a:spcAft>
              <a:buNone/>
              <a:defRPr sz="2400">
                <a:latin typeface="Poppins SemiBold"/>
                <a:ea typeface="Poppins SemiBold"/>
                <a:cs typeface="Poppins SemiBold"/>
                <a:sym typeface="Poppins SemiBold"/>
              </a:defRPr>
            </a:lvl8pPr>
            <a:lvl9pPr lvl="8" algn="ctr" rtl="0">
              <a:spcBef>
                <a:spcPts val="2133"/>
              </a:spcBef>
              <a:spcAft>
                <a:spcPts val="2133"/>
              </a:spcAft>
              <a:buNone/>
              <a:defRPr sz="2400">
                <a:latin typeface="Poppins SemiBold"/>
                <a:ea typeface="Poppins SemiBold"/>
                <a:cs typeface="Poppins SemiBold"/>
                <a:sym typeface="Poppins SemiBold"/>
              </a:defRPr>
            </a:lvl9pPr>
          </a:lstStyle>
          <a:p>
            <a:endParaRPr/>
          </a:p>
        </p:txBody>
      </p:sp>
      <p:sp>
        <p:nvSpPr>
          <p:cNvPr id="162" name="Google Shape;162;p19"/>
          <p:cNvSpPr txBox="1">
            <a:spLocks noGrp="1"/>
          </p:cNvSpPr>
          <p:nvPr>
            <p:ph type="title" idx="5" hasCustomPrompt="1"/>
          </p:nvPr>
        </p:nvSpPr>
        <p:spPr>
          <a:xfrm>
            <a:off x="7985791" y="4069317"/>
            <a:ext cx="3255200" cy="9584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4800"/>
              <a:buNone/>
              <a:defRPr sz="5333"/>
            </a:lvl1pPr>
            <a:lvl2pPr lvl="1" algn="ctr" rtl="0">
              <a:spcBef>
                <a:spcPts val="0"/>
              </a:spcBef>
              <a:spcAft>
                <a:spcPts val="0"/>
              </a:spcAft>
              <a:buSzPts val="4800"/>
              <a:buNone/>
              <a:defRPr sz="6400"/>
            </a:lvl2pPr>
            <a:lvl3pPr lvl="2" algn="ctr" rtl="0">
              <a:spcBef>
                <a:spcPts val="0"/>
              </a:spcBef>
              <a:spcAft>
                <a:spcPts val="0"/>
              </a:spcAft>
              <a:buSzPts val="4800"/>
              <a:buNone/>
              <a:defRPr sz="6400"/>
            </a:lvl3pPr>
            <a:lvl4pPr lvl="3" algn="ctr" rtl="0">
              <a:spcBef>
                <a:spcPts val="0"/>
              </a:spcBef>
              <a:spcAft>
                <a:spcPts val="0"/>
              </a:spcAft>
              <a:buSzPts val="4800"/>
              <a:buNone/>
              <a:defRPr sz="6400"/>
            </a:lvl4pPr>
            <a:lvl5pPr lvl="4" algn="ctr" rtl="0">
              <a:spcBef>
                <a:spcPts val="0"/>
              </a:spcBef>
              <a:spcAft>
                <a:spcPts val="0"/>
              </a:spcAft>
              <a:buSzPts val="4800"/>
              <a:buNone/>
              <a:defRPr sz="6400"/>
            </a:lvl5pPr>
            <a:lvl6pPr lvl="5" algn="ctr" rtl="0">
              <a:spcBef>
                <a:spcPts val="0"/>
              </a:spcBef>
              <a:spcAft>
                <a:spcPts val="0"/>
              </a:spcAft>
              <a:buSzPts val="4800"/>
              <a:buNone/>
              <a:defRPr sz="6400"/>
            </a:lvl6pPr>
            <a:lvl7pPr lvl="6" algn="ctr" rtl="0">
              <a:spcBef>
                <a:spcPts val="0"/>
              </a:spcBef>
              <a:spcAft>
                <a:spcPts val="0"/>
              </a:spcAft>
              <a:buSzPts val="4800"/>
              <a:buNone/>
              <a:defRPr sz="6400"/>
            </a:lvl7pPr>
            <a:lvl8pPr lvl="7" algn="ctr" rtl="0">
              <a:spcBef>
                <a:spcPts val="0"/>
              </a:spcBef>
              <a:spcAft>
                <a:spcPts val="0"/>
              </a:spcAft>
              <a:buSzPts val="4800"/>
              <a:buNone/>
              <a:defRPr sz="6400"/>
            </a:lvl8pPr>
            <a:lvl9pPr lvl="8" algn="ctr" rtl="0">
              <a:spcBef>
                <a:spcPts val="0"/>
              </a:spcBef>
              <a:spcAft>
                <a:spcPts val="0"/>
              </a:spcAft>
              <a:buSzPts val="4800"/>
              <a:buNone/>
              <a:defRPr sz="6400"/>
            </a:lvl9pPr>
          </a:lstStyle>
          <a:p>
            <a:r>
              <a:t>xx%</a:t>
            </a:r>
          </a:p>
        </p:txBody>
      </p:sp>
      <p:sp>
        <p:nvSpPr>
          <p:cNvPr id="163" name="Google Shape;163;p19"/>
          <p:cNvSpPr txBox="1">
            <a:spLocks noGrp="1"/>
          </p:cNvSpPr>
          <p:nvPr>
            <p:ph type="subTitle" idx="6"/>
          </p:nvPr>
        </p:nvSpPr>
        <p:spPr>
          <a:xfrm>
            <a:off x="7985959" y="5353051"/>
            <a:ext cx="3254800" cy="480800"/>
          </a:xfrm>
          <a:prstGeom prst="rect">
            <a:avLst/>
          </a:prstGeom>
        </p:spPr>
        <p:txBody>
          <a:bodyPr spcFirstLastPara="1" wrap="square" lIns="91425" tIns="91425" rIns="91425" bIns="91425" anchor="ctr" anchorCtr="0">
            <a:noAutofit/>
          </a:bodyPr>
          <a:lstStyle>
            <a:lvl1pPr lvl="0" algn="ctr" rtl="0">
              <a:spcBef>
                <a:spcPts val="0"/>
              </a:spcBef>
              <a:spcAft>
                <a:spcPts val="0"/>
              </a:spcAft>
              <a:buNone/>
              <a:defRPr sz="2400">
                <a:latin typeface="Poppins SemiBold"/>
                <a:ea typeface="Poppins SemiBold"/>
                <a:cs typeface="Poppins SemiBold"/>
                <a:sym typeface="Poppins SemiBold"/>
              </a:defRPr>
            </a:lvl1pPr>
            <a:lvl2pPr lvl="1" algn="ctr" rtl="0">
              <a:spcBef>
                <a:spcPts val="2133"/>
              </a:spcBef>
              <a:spcAft>
                <a:spcPts val="0"/>
              </a:spcAft>
              <a:buNone/>
              <a:defRPr sz="2400">
                <a:latin typeface="Poppins SemiBold"/>
                <a:ea typeface="Poppins SemiBold"/>
                <a:cs typeface="Poppins SemiBold"/>
                <a:sym typeface="Poppins SemiBold"/>
              </a:defRPr>
            </a:lvl2pPr>
            <a:lvl3pPr lvl="2" algn="ctr" rtl="0">
              <a:spcBef>
                <a:spcPts val="2133"/>
              </a:spcBef>
              <a:spcAft>
                <a:spcPts val="0"/>
              </a:spcAft>
              <a:buNone/>
              <a:defRPr sz="2400">
                <a:latin typeface="Poppins SemiBold"/>
                <a:ea typeface="Poppins SemiBold"/>
                <a:cs typeface="Poppins SemiBold"/>
                <a:sym typeface="Poppins SemiBold"/>
              </a:defRPr>
            </a:lvl3pPr>
            <a:lvl4pPr lvl="3" algn="ctr" rtl="0">
              <a:spcBef>
                <a:spcPts val="2133"/>
              </a:spcBef>
              <a:spcAft>
                <a:spcPts val="0"/>
              </a:spcAft>
              <a:buNone/>
              <a:defRPr sz="2400">
                <a:latin typeface="Poppins SemiBold"/>
                <a:ea typeface="Poppins SemiBold"/>
                <a:cs typeface="Poppins SemiBold"/>
                <a:sym typeface="Poppins SemiBold"/>
              </a:defRPr>
            </a:lvl4pPr>
            <a:lvl5pPr lvl="4" algn="ctr" rtl="0">
              <a:spcBef>
                <a:spcPts val="2133"/>
              </a:spcBef>
              <a:spcAft>
                <a:spcPts val="0"/>
              </a:spcAft>
              <a:buNone/>
              <a:defRPr sz="2400">
                <a:latin typeface="Poppins SemiBold"/>
                <a:ea typeface="Poppins SemiBold"/>
                <a:cs typeface="Poppins SemiBold"/>
                <a:sym typeface="Poppins SemiBold"/>
              </a:defRPr>
            </a:lvl5pPr>
            <a:lvl6pPr lvl="5" algn="ctr" rtl="0">
              <a:spcBef>
                <a:spcPts val="2133"/>
              </a:spcBef>
              <a:spcAft>
                <a:spcPts val="0"/>
              </a:spcAft>
              <a:buNone/>
              <a:defRPr sz="2400">
                <a:latin typeface="Poppins SemiBold"/>
                <a:ea typeface="Poppins SemiBold"/>
                <a:cs typeface="Poppins SemiBold"/>
                <a:sym typeface="Poppins SemiBold"/>
              </a:defRPr>
            </a:lvl6pPr>
            <a:lvl7pPr lvl="6" algn="ctr" rtl="0">
              <a:spcBef>
                <a:spcPts val="2133"/>
              </a:spcBef>
              <a:spcAft>
                <a:spcPts val="0"/>
              </a:spcAft>
              <a:buNone/>
              <a:defRPr sz="2400">
                <a:latin typeface="Poppins SemiBold"/>
                <a:ea typeface="Poppins SemiBold"/>
                <a:cs typeface="Poppins SemiBold"/>
                <a:sym typeface="Poppins SemiBold"/>
              </a:defRPr>
            </a:lvl7pPr>
            <a:lvl8pPr lvl="7" algn="ctr" rtl="0">
              <a:spcBef>
                <a:spcPts val="2133"/>
              </a:spcBef>
              <a:spcAft>
                <a:spcPts val="0"/>
              </a:spcAft>
              <a:buNone/>
              <a:defRPr sz="2400">
                <a:latin typeface="Poppins SemiBold"/>
                <a:ea typeface="Poppins SemiBold"/>
                <a:cs typeface="Poppins SemiBold"/>
                <a:sym typeface="Poppins SemiBold"/>
              </a:defRPr>
            </a:lvl8pPr>
            <a:lvl9pPr lvl="8" algn="ctr" rtl="0">
              <a:spcBef>
                <a:spcPts val="2133"/>
              </a:spcBef>
              <a:spcAft>
                <a:spcPts val="2133"/>
              </a:spcAft>
              <a:buNone/>
              <a:defRPr sz="2400">
                <a:latin typeface="Poppins SemiBold"/>
                <a:ea typeface="Poppins SemiBold"/>
                <a:cs typeface="Poppins SemiBold"/>
                <a:sym typeface="Poppins SemiBold"/>
              </a:defRPr>
            </a:lvl9pPr>
          </a:lstStyle>
          <a:p>
            <a:endParaRPr/>
          </a:p>
        </p:txBody>
      </p:sp>
    </p:spTree>
    <p:extLst>
      <p:ext uri="{BB962C8B-B14F-4D97-AF65-F5344CB8AC3E}">
        <p14:creationId xmlns:p14="http://schemas.microsoft.com/office/powerpoint/2010/main" val="3865163529"/>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matchingName="Title and body 2">
  <p:cSld name="Title and body 2">
    <p:spTree>
      <p:nvGrpSpPr>
        <p:cNvPr id="1" name="Shape 164"/>
        <p:cNvGrpSpPr/>
        <p:nvPr/>
      </p:nvGrpSpPr>
      <p:grpSpPr>
        <a:xfrm>
          <a:off x="0" y="0"/>
          <a:ext cx="0" cy="0"/>
          <a:chOff x="0" y="0"/>
          <a:chExt cx="0" cy="0"/>
        </a:xfrm>
      </p:grpSpPr>
      <p:grpSp>
        <p:nvGrpSpPr>
          <p:cNvPr id="165" name="Google Shape;165;p20"/>
          <p:cNvGrpSpPr/>
          <p:nvPr/>
        </p:nvGrpSpPr>
        <p:grpSpPr>
          <a:xfrm>
            <a:off x="-1009789" y="-117336"/>
            <a:ext cx="14211572" cy="7092685"/>
            <a:chOff x="238125" y="1071750"/>
            <a:chExt cx="7119075" cy="3552975"/>
          </a:xfrm>
        </p:grpSpPr>
        <p:sp>
          <p:nvSpPr>
            <p:cNvPr id="166" name="Google Shape;166;p20"/>
            <p:cNvSpPr/>
            <p:nvPr/>
          </p:nvSpPr>
          <p:spPr>
            <a:xfrm>
              <a:off x="238125" y="3019750"/>
              <a:ext cx="7014150" cy="1604975"/>
            </a:xfrm>
            <a:custGeom>
              <a:avLst/>
              <a:gdLst/>
              <a:ahLst/>
              <a:cxnLst/>
              <a:rect l="l" t="t" r="r" b="b"/>
              <a:pathLst>
                <a:path w="280566" h="64199" extrusionOk="0">
                  <a:moveTo>
                    <a:pt x="187695" y="1"/>
                  </a:moveTo>
                  <a:cubicBezTo>
                    <a:pt x="186464" y="1"/>
                    <a:pt x="185241" y="42"/>
                    <a:pt x="184029" y="129"/>
                  </a:cubicBezTo>
                  <a:cubicBezTo>
                    <a:pt x="171036" y="1055"/>
                    <a:pt x="168660" y="5252"/>
                    <a:pt x="165420" y="8987"/>
                  </a:cubicBezTo>
                  <a:cubicBezTo>
                    <a:pt x="161377" y="13678"/>
                    <a:pt x="155575" y="18585"/>
                    <a:pt x="141995" y="20868"/>
                  </a:cubicBezTo>
                  <a:cubicBezTo>
                    <a:pt x="134139" y="22183"/>
                    <a:pt x="125003" y="22543"/>
                    <a:pt x="115732" y="22543"/>
                  </a:cubicBezTo>
                  <a:cubicBezTo>
                    <a:pt x="106065" y="22543"/>
                    <a:pt x="96250" y="22151"/>
                    <a:pt x="87586" y="22041"/>
                  </a:cubicBezTo>
                  <a:cubicBezTo>
                    <a:pt x="85649" y="22019"/>
                    <a:pt x="83718" y="22007"/>
                    <a:pt x="81794" y="22007"/>
                  </a:cubicBezTo>
                  <a:cubicBezTo>
                    <a:pt x="49412" y="22007"/>
                    <a:pt x="19110" y="25247"/>
                    <a:pt x="0" y="33491"/>
                  </a:cubicBezTo>
                  <a:lnTo>
                    <a:pt x="0" y="64198"/>
                  </a:lnTo>
                  <a:lnTo>
                    <a:pt x="280565" y="64198"/>
                  </a:lnTo>
                  <a:cubicBezTo>
                    <a:pt x="280257" y="62902"/>
                    <a:pt x="279917" y="61760"/>
                    <a:pt x="279855" y="61050"/>
                  </a:cubicBezTo>
                  <a:cubicBezTo>
                    <a:pt x="277942" y="43120"/>
                    <a:pt x="263283" y="24788"/>
                    <a:pt x="229921" y="10746"/>
                  </a:cubicBezTo>
                  <a:cubicBezTo>
                    <a:pt x="221346" y="7132"/>
                    <a:pt x="203869" y="1"/>
                    <a:pt x="187695" y="1"/>
                  </a:cubicBezTo>
                  <a:close/>
                </a:path>
              </a:pathLst>
            </a:custGeom>
            <a:solidFill>
              <a:schemeClr val="accent3"/>
            </a:solidFill>
            <a:ln>
              <a:noFill/>
            </a:ln>
          </p:spPr>
          <p:txBody>
            <a:bodyPr spcFirstLastPara="1" wrap="square" lIns="91425" tIns="91425" rIns="91425" bIns="91425" anchor="ctr" anchorCtr="0">
              <a:noAutofit/>
            </a:bodyPr>
            <a:lstStyle/>
            <a:p>
              <a:pPr algn="l" rtl="0">
                <a:buClr>
                  <a:srgbClr val="000000"/>
                </a:buClr>
                <a:buFont typeface="Arial"/>
                <a:buNone/>
              </a:pPr>
              <a:endParaRPr sz="1867" kern="0">
                <a:solidFill>
                  <a:srgbClr val="000000"/>
                </a:solidFill>
                <a:cs typeface="Arial"/>
                <a:sym typeface="Arial"/>
              </a:endParaRPr>
            </a:p>
          </p:txBody>
        </p:sp>
        <p:sp>
          <p:nvSpPr>
            <p:cNvPr id="167" name="Google Shape;167;p20"/>
            <p:cNvSpPr/>
            <p:nvPr/>
          </p:nvSpPr>
          <p:spPr>
            <a:xfrm>
              <a:off x="343825" y="1071750"/>
              <a:ext cx="7013375" cy="1604950"/>
            </a:xfrm>
            <a:custGeom>
              <a:avLst/>
              <a:gdLst/>
              <a:ahLst/>
              <a:cxnLst/>
              <a:rect l="l" t="t" r="r" b="b"/>
              <a:pathLst>
                <a:path w="280535" h="64198" extrusionOk="0">
                  <a:moveTo>
                    <a:pt x="0" y="0"/>
                  </a:moveTo>
                  <a:cubicBezTo>
                    <a:pt x="309" y="1296"/>
                    <a:pt x="617" y="2438"/>
                    <a:pt x="710" y="3179"/>
                  </a:cubicBezTo>
                  <a:cubicBezTo>
                    <a:pt x="2592" y="21109"/>
                    <a:pt x="17252" y="39410"/>
                    <a:pt x="50644" y="53453"/>
                  </a:cubicBezTo>
                  <a:cubicBezTo>
                    <a:pt x="59219" y="57066"/>
                    <a:pt x="76696" y="64198"/>
                    <a:pt x="92846" y="64198"/>
                  </a:cubicBezTo>
                  <a:cubicBezTo>
                    <a:pt x="94075" y="64198"/>
                    <a:pt x="95296" y="64156"/>
                    <a:pt x="96505" y="64069"/>
                  </a:cubicBezTo>
                  <a:cubicBezTo>
                    <a:pt x="109498" y="63174"/>
                    <a:pt x="111874" y="58946"/>
                    <a:pt x="115115" y="55212"/>
                  </a:cubicBezTo>
                  <a:cubicBezTo>
                    <a:pt x="119158" y="50521"/>
                    <a:pt x="124960" y="45614"/>
                    <a:pt x="138539" y="43361"/>
                  </a:cubicBezTo>
                  <a:cubicBezTo>
                    <a:pt x="146494" y="42032"/>
                    <a:pt x="155748" y="41671"/>
                    <a:pt x="165124" y="41671"/>
                  </a:cubicBezTo>
                  <a:cubicBezTo>
                    <a:pt x="174700" y="41671"/>
                    <a:pt x="184403" y="42048"/>
                    <a:pt x="192979" y="42157"/>
                  </a:cubicBezTo>
                  <a:cubicBezTo>
                    <a:pt x="194914" y="42180"/>
                    <a:pt x="196844" y="42191"/>
                    <a:pt x="198767" y="42191"/>
                  </a:cubicBezTo>
                  <a:cubicBezTo>
                    <a:pt x="231126" y="42191"/>
                    <a:pt x="261454" y="38952"/>
                    <a:pt x="280534" y="30707"/>
                  </a:cubicBezTo>
                  <a:lnTo>
                    <a:pt x="280534" y="0"/>
                  </a:lnTo>
                  <a:close/>
                </a:path>
              </a:pathLst>
            </a:custGeom>
            <a:solidFill>
              <a:schemeClr val="accent3"/>
            </a:solidFill>
            <a:ln>
              <a:noFill/>
            </a:ln>
          </p:spPr>
          <p:txBody>
            <a:bodyPr spcFirstLastPara="1" wrap="square" lIns="91425" tIns="91425" rIns="91425" bIns="91425" anchor="ctr" anchorCtr="0">
              <a:noAutofit/>
            </a:bodyPr>
            <a:lstStyle/>
            <a:p>
              <a:pPr algn="l" rtl="0">
                <a:buClr>
                  <a:srgbClr val="000000"/>
                </a:buClr>
                <a:buFont typeface="Arial"/>
                <a:buNone/>
              </a:pPr>
              <a:endParaRPr sz="1867" kern="0">
                <a:solidFill>
                  <a:srgbClr val="000000"/>
                </a:solidFill>
                <a:cs typeface="Arial"/>
                <a:sym typeface="Arial"/>
              </a:endParaRPr>
            </a:p>
          </p:txBody>
        </p:sp>
      </p:grpSp>
      <p:sp>
        <p:nvSpPr>
          <p:cNvPr id="168" name="Google Shape;168;p20"/>
          <p:cNvSpPr txBox="1">
            <a:spLocks noGrp="1"/>
          </p:cNvSpPr>
          <p:nvPr>
            <p:ph type="title"/>
          </p:nvPr>
        </p:nvSpPr>
        <p:spPr>
          <a:xfrm>
            <a:off x="950967" y="719333"/>
            <a:ext cx="10290000" cy="763600"/>
          </a:xfrm>
          <a:prstGeom prst="rect">
            <a:avLst/>
          </a:prstGeom>
        </p:spPr>
        <p:txBody>
          <a:bodyPr spcFirstLastPara="1" wrap="square" lIns="91425" tIns="91425" rIns="91425" bIns="91425" anchor="t" anchorCtr="0">
            <a:noAutofit/>
          </a:bodyPr>
          <a:lstStyle>
            <a:lvl1pPr lvl="0">
              <a:spcBef>
                <a:spcPts val="0"/>
              </a:spcBef>
              <a:spcAft>
                <a:spcPts val="0"/>
              </a:spcAft>
              <a:buNone/>
              <a:defRPr/>
            </a:lvl1pPr>
            <a:lvl2pPr lvl="1">
              <a:spcBef>
                <a:spcPts val="0"/>
              </a:spcBef>
              <a:spcAft>
                <a:spcPts val="0"/>
              </a:spcAft>
              <a:buNone/>
              <a:defRPr>
                <a:latin typeface="Poppins"/>
                <a:ea typeface="Poppins"/>
                <a:cs typeface="Poppins"/>
                <a:sym typeface="Poppins"/>
              </a:defRPr>
            </a:lvl2pPr>
            <a:lvl3pPr lvl="2">
              <a:spcBef>
                <a:spcPts val="0"/>
              </a:spcBef>
              <a:spcAft>
                <a:spcPts val="0"/>
              </a:spcAft>
              <a:buNone/>
              <a:defRPr>
                <a:latin typeface="Poppins"/>
                <a:ea typeface="Poppins"/>
                <a:cs typeface="Poppins"/>
                <a:sym typeface="Poppins"/>
              </a:defRPr>
            </a:lvl3pPr>
            <a:lvl4pPr lvl="3">
              <a:spcBef>
                <a:spcPts val="0"/>
              </a:spcBef>
              <a:spcAft>
                <a:spcPts val="0"/>
              </a:spcAft>
              <a:buNone/>
              <a:defRPr>
                <a:latin typeface="Poppins"/>
                <a:ea typeface="Poppins"/>
                <a:cs typeface="Poppins"/>
                <a:sym typeface="Poppins"/>
              </a:defRPr>
            </a:lvl4pPr>
            <a:lvl5pPr lvl="4">
              <a:spcBef>
                <a:spcPts val="0"/>
              </a:spcBef>
              <a:spcAft>
                <a:spcPts val="0"/>
              </a:spcAft>
              <a:buNone/>
              <a:defRPr>
                <a:latin typeface="Poppins"/>
                <a:ea typeface="Poppins"/>
                <a:cs typeface="Poppins"/>
                <a:sym typeface="Poppins"/>
              </a:defRPr>
            </a:lvl5pPr>
            <a:lvl6pPr lvl="5">
              <a:spcBef>
                <a:spcPts val="0"/>
              </a:spcBef>
              <a:spcAft>
                <a:spcPts val="0"/>
              </a:spcAft>
              <a:buNone/>
              <a:defRPr>
                <a:latin typeface="Poppins"/>
                <a:ea typeface="Poppins"/>
                <a:cs typeface="Poppins"/>
                <a:sym typeface="Poppins"/>
              </a:defRPr>
            </a:lvl6pPr>
            <a:lvl7pPr lvl="6">
              <a:spcBef>
                <a:spcPts val="0"/>
              </a:spcBef>
              <a:spcAft>
                <a:spcPts val="0"/>
              </a:spcAft>
              <a:buNone/>
              <a:defRPr>
                <a:latin typeface="Poppins"/>
                <a:ea typeface="Poppins"/>
                <a:cs typeface="Poppins"/>
                <a:sym typeface="Poppins"/>
              </a:defRPr>
            </a:lvl7pPr>
            <a:lvl8pPr lvl="7">
              <a:spcBef>
                <a:spcPts val="0"/>
              </a:spcBef>
              <a:spcAft>
                <a:spcPts val="0"/>
              </a:spcAft>
              <a:buNone/>
              <a:defRPr>
                <a:latin typeface="Poppins"/>
                <a:ea typeface="Poppins"/>
                <a:cs typeface="Poppins"/>
                <a:sym typeface="Poppins"/>
              </a:defRPr>
            </a:lvl8pPr>
            <a:lvl9pPr lvl="8">
              <a:spcBef>
                <a:spcPts val="0"/>
              </a:spcBef>
              <a:spcAft>
                <a:spcPts val="0"/>
              </a:spcAft>
              <a:buNone/>
              <a:defRPr>
                <a:latin typeface="Poppins"/>
                <a:ea typeface="Poppins"/>
                <a:cs typeface="Poppins"/>
                <a:sym typeface="Poppins"/>
              </a:defRPr>
            </a:lvl9pPr>
          </a:lstStyle>
          <a:p>
            <a:endParaRPr/>
          </a:p>
        </p:txBody>
      </p:sp>
      <p:sp>
        <p:nvSpPr>
          <p:cNvPr id="169" name="Google Shape;169;p20"/>
          <p:cNvSpPr txBox="1">
            <a:spLocks noGrp="1"/>
          </p:cNvSpPr>
          <p:nvPr>
            <p:ph type="subTitle" idx="1"/>
          </p:nvPr>
        </p:nvSpPr>
        <p:spPr>
          <a:xfrm>
            <a:off x="8414800" y="4034400"/>
            <a:ext cx="2544400" cy="1191600"/>
          </a:xfrm>
          <a:prstGeom prst="rect">
            <a:avLst/>
          </a:prstGeom>
        </p:spPr>
        <p:txBody>
          <a:bodyPr spcFirstLastPara="1" wrap="square" lIns="91425" tIns="91425" rIns="91425" bIns="91425" anchor="t" anchorCtr="0">
            <a:noAutofit/>
          </a:bodyPr>
          <a:lstStyle>
            <a:lvl1pPr lvl="0">
              <a:lnSpc>
                <a:spcPct val="100000"/>
              </a:lnSpc>
              <a:spcBef>
                <a:spcPts val="0"/>
              </a:spcBef>
              <a:spcAft>
                <a:spcPts val="0"/>
              </a:spcAft>
              <a:buNone/>
              <a:defRPr/>
            </a:lvl1pPr>
            <a:lvl2pPr lvl="1">
              <a:lnSpc>
                <a:spcPct val="100000"/>
              </a:lnSpc>
              <a:spcBef>
                <a:spcPts val="2133"/>
              </a:spcBef>
              <a:spcAft>
                <a:spcPts val="0"/>
              </a:spcAft>
              <a:buNone/>
              <a:defRPr/>
            </a:lvl2pPr>
            <a:lvl3pPr lvl="2">
              <a:lnSpc>
                <a:spcPct val="100000"/>
              </a:lnSpc>
              <a:spcBef>
                <a:spcPts val="2133"/>
              </a:spcBef>
              <a:spcAft>
                <a:spcPts val="0"/>
              </a:spcAft>
              <a:buNone/>
              <a:defRPr/>
            </a:lvl3pPr>
            <a:lvl4pPr lvl="3">
              <a:lnSpc>
                <a:spcPct val="100000"/>
              </a:lnSpc>
              <a:spcBef>
                <a:spcPts val="2133"/>
              </a:spcBef>
              <a:spcAft>
                <a:spcPts val="0"/>
              </a:spcAft>
              <a:buNone/>
              <a:defRPr/>
            </a:lvl4pPr>
            <a:lvl5pPr lvl="4">
              <a:lnSpc>
                <a:spcPct val="100000"/>
              </a:lnSpc>
              <a:spcBef>
                <a:spcPts val="2133"/>
              </a:spcBef>
              <a:spcAft>
                <a:spcPts val="0"/>
              </a:spcAft>
              <a:buNone/>
              <a:defRPr/>
            </a:lvl5pPr>
            <a:lvl6pPr lvl="5">
              <a:lnSpc>
                <a:spcPct val="100000"/>
              </a:lnSpc>
              <a:spcBef>
                <a:spcPts val="2133"/>
              </a:spcBef>
              <a:spcAft>
                <a:spcPts val="0"/>
              </a:spcAft>
              <a:buNone/>
              <a:defRPr/>
            </a:lvl6pPr>
            <a:lvl7pPr lvl="6">
              <a:lnSpc>
                <a:spcPct val="100000"/>
              </a:lnSpc>
              <a:spcBef>
                <a:spcPts val="2133"/>
              </a:spcBef>
              <a:spcAft>
                <a:spcPts val="0"/>
              </a:spcAft>
              <a:buNone/>
              <a:defRPr/>
            </a:lvl7pPr>
            <a:lvl8pPr lvl="7">
              <a:lnSpc>
                <a:spcPct val="100000"/>
              </a:lnSpc>
              <a:spcBef>
                <a:spcPts val="2133"/>
              </a:spcBef>
              <a:spcAft>
                <a:spcPts val="0"/>
              </a:spcAft>
              <a:buNone/>
              <a:defRPr/>
            </a:lvl8pPr>
            <a:lvl9pPr lvl="8">
              <a:lnSpc>
                <a:spcPct val="100000"/>
              </a:lnSpc>
              <a:spcBef>
                <a:spcPts val="2133"/>
              </a:spcBef>
              <a:spcAft>
                <a:spcPts val="2133"/>
              </a:spcAft>
              <a:buNone/>
              <a:defRPr/>
            </a:lvl9pPr>
          </a:lstStyle>
          <a:p>
            <a:endParaRPr/>
          </a:p>
        </p:txBody>
      </p:sp>
    </p:spTree>
    <p:extLst>
      <p:ext uri="{BB962C8B-B14F-4D97-AF65-F5344CB8AC3E}">
        <p14:creationId xmlns:p14="http://schemas.microsoft.com/office/powerpoint/2010/main" val="104146267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fa-I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02EA3469-5592-4F53-B0AA-9D0FA14DDA5D}" type="datetimeFigureOut">
              <a:rPr lang="fa-IR" smtClean="0"/>
              <a:t>06/01/1446</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6948C377-98BD-41B9-8F21-E73FC32CD8DB}" type="slidenum">
              <a:rPr lang="fa-IR" smtClean="0"/>
              <a:t>‹#›</a:t>
            </a:fld>
            <a:endParaRPr lang="fa-IR"/>
          </a:p>
        </p:txBody>
      </p:sp>
    </p:spTree>
    <p:extLst>
      <p:ext uri="{BB962C8B-B14F-4D97-AF65-F5344CB8AC3E}">
        <p14:creationId xmlns:p14="http://schemas.microsoft.com/office/powerpoint/2010/main" val="157565413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fa-IR"/>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fa-IR"/>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fa-IR"/>
          </a:p>
        </p:txBody>
      </p:sp>
      <p:sp>
        <p:nvSpPr>
          <p:cNvPr id="5" name="Date Placeholder 4"/>
          <p:cNvSpPr>
            <a:spLocks noGrp="1"/>
          </p:cNvSpPr>
          <p:nvPr>
            <p:ph type="dt" sz="half" idx="10"/>
          </p:nvPr>
        </p:nvSpPr>
        <p:spPr/>
        <p:txBody>
          <a:bodyPr/>
          <a:lstStyle/>
          <a:p>
            <a:fld id="{02EA3469-5592-4F53-B0AA-9D0FA14DDA5D}" type="datetimeFigureOut">
              <a:rPr lang="fa-IR" smtClean="0"/>
              <a:t>06/01/1446</a:t>
            </a:fld>
            <a:endParaRPr lang="fa-IR"/>
          </a:p>
        </p:txBody>
      </p:sp>
      <p:sp>
        <p:nvSpPr>
          <p:cNvPr id="6" name="Footer Placeholder 5"/>
          <p:cNvSpPr>
            <a:spLocks noGrp="1"/>
          </p:cNvSpPr>
          <p:nvPr>
            <p:ph type="ftr" sz="quarter" idx="11"/>
          </p:nvPr>
        </p:nvSpPr>
        <p:spPr/>
        <p:txBody>
          <a:bodyPr/>
          <a:lstStyle/>
          <a:p>
            <a:endParaRPr lang="fa-IR"/>
          </a:p>
        </p:txBody>
      </p:sp>
      <p:sp>
        <p:nvSpPr>
          <p:cNvPr id="7" name="Slide Number Placeholder 6"/>
          <p:cNvSpPr>
            <a:spLocks noGrp="1"/>
          </p:cNvSpPr>
          <p:nvPr>
            <p:ph type="sldNum" sz="quarter" idx="12"/>
          </p:nvPr>
        </p:nvSpPr>
        <p:spPr/>
        <p:txBody>
          <a:bodyPr/>
          <a:lstStyle/>
          <a:p>
            <a:fld id="{6948C377-98BD-41B9-8F21-E73FC32CD8DB}" type="slidenum">
              <a:rPr lang="fa-IR" smtClean="0"/>
              <a:t>‹#›</a:t>
            </a:fld>
            <a:endParaRPr lang="fa-IR"/>
          </a:p>
        </p:txBody>
      </p:sp>
    </p:spTree>
    <p:extLst>
      <p:ext uri="{BB962C8B-B14F-4D97-AF65-F5344CB8AC3E}">
        <p14:creationId xmlns:p14="http://schemas.microsoft.com/office/powerpoint/2010/main" val="382345554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fa-I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fa-I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fa-IR"/>
          </a:p>
        </p:txBody>
      </p:sp>
      <p:sp>
        <p:nvSpPr>
          <p:cNvPr id="7" name="Date Placeholder 6"/>
          <p:cNvSpPr>
            <a:spLocks noGrp="1"/>
          </p:cNvSpPr>
          <p:nvPr>
            <p:ph type="dt" sz="half" idx="10"/>
          </p:nvPr>
        </p:nvSpPr>
        <p:spPr/>
        <p:txBody>
          <a:bodyPr/>
          <a:lstStyle/>
          <a:p>
            <a:fld id="{02EA3469-5592-4F53-B0AA-9D0FA14DDA5D}" type="datetimeFigureOut">
              <a:rPr lang="fa-IR" smtClean="0"/>
              <a:t>06/01/1446</a:t>
            </a:fld>
            <a:endParaRPr lang="fa-IR"/>
          </a:p>
        </p:txBody>
      </p:sp>
      <p:sp>
        <p:nvSpPr>
          <p:cNvPr id="8" name="Footer Placeholder 7"/>
          <p:cNvSpPr>
            <a:spLocks noGrp="1"/>
          </p:cNvSpPr>
          <p:nvPr>
            <p:ph type="ftr" sz="quarter" idx="11"/>
          </p:nvPr>
        </p:nvSpPr>
        <p:spPr/>
        <p:txBody>
          <a:bodyPr/>
          <a:lstStyle/>
          <a:p>
            <a:endParaRPr lang="fa-IR"/>
          </a:p>
        </p:txBody>
      </p:sp>
      <p:sp>
        <p:nvSpPr>
          <p:cNvPr id="9" name="Slide Number Placeholder 8"/>
          <p:cNvSpPr>
            <a:spLocks noGrp="1"/>
          </p:cNvSpPr>
          <p:nvPr>
            <p:ph type="sldNum" sz="quarter" idx="12"/>
          </p:nvPr>
        </p:nvSpPr>
        <p:spPr/>
        <p:txBody>
          <a:bodyPr/>
          <a:lstStyle/>
          <a:p>
            <a:fld id="{6948C377-98BD-41B9-8F21-E73FC32CD8DB}" type="slidenum">
              <a:rPr lang="fa-IR" smtClean="0"/>
              <a:t>‹#›</a:t>
            </a:fld>
            <a:endParaRPr lang="fa-IR"/>
          </a:p>
        </p:txBody>
      </p:sp>
    </p:spTree>
    <p:extLst>
      <p:ext uri="{BB962C8B-B14F-4D97-AF65-F5344CB8AC3E}">
        <p14:creationId xmlns:p14="http://schemas.microsoft.com/office/powerpoint/2010/main" val="180130343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fa-IR"/>
          </a:p>
        </p:txBody>
      </p:sp>
      <p:sp>
        <p:nvSpPr>
          <p:cNvPr id="3" name="Date Placeholder 2"/>
          <p:cNvSpPr>
            <a:spLocks noGrp="1"/>
          </p:cNvSpPr>
          <p:nvPr>
            <p:ph type="dt" sz="half" idx="10"/>
          </p:nvPr>
        </p:nvSpPr>
        <p:spPr/>
        <p:txBody>
          <a:bodyPr/>
          <a:lstStyle/>
          <a:p>
            <a:fld id="{02EA3469-5592-4F53-B0AA-9D0FA14DDA5D}" type="datetimeFigureOut">
              <a:rPr lang="fa-IR" smtClean="0"/>
              <a:t>06/01/1446</a:t>
            </a:fld>
            <a:endParaRPr lang="fa-IR"/>
          </a:p>
        </p:txBody>
      </p:sp>
      <p:sp>
        <p:nvSpPr>
          <p:cNvPr id="4" name="Footer Placeholder 3"/>
          <p:cNvSpPr>
            <a:spLocks noGrp="1"/>
          </p:cNvSpPr>
          <p:nvPr>
            <p:ph type="ftr" sz="quarter" idx="11"/>
          </p:nvPr>
        </p:nvSpPr>
        <p:spPr/>
        <p:txBody>
          <a:bodyPr/>
          <a:lstStyle/>
          <a:p>
            <a:endParaRPr lang="fa-IR"/>
          </a:p>
        </p:txBody>
      </p:sp>
      <p:sp>
        <p:nvSpPr>
          <p:cNvPr id="5" name="Slide Number Placeholder 4"/>
          <p:cNvSpPr>
            <a:spLocks noGrp="1"/>
          </p:cNvSpPr>
          <p:nvPr>
            <p:ph type="sldNum" sz="quarter" idx="12"/>
          </p:nvPr>
        </p:nvSpPr>
        <p:spPr/>
        <p:txBody>
          <a:bodyPr/>
          <a:lstStyle/>
          <a:p>
            <a:fld id="{6948C377-98BD-41B9-8F21-E73FC32CD8DB}" type="slidenum">
              <a:rPr lang="fa-IR" smtClean="0"/>
              <a:t>‹#›</a:t>
            </a:fld>
            <a:endParaRPr lang="fa-IR"/>
          </a:p>
        </p:txBody>
      </p:sp>
    </p:spTree>
    <p:extLst>
      <p:ext uri="{BB962C8B-B14F-4D97-AF65-F5344CB8AC3E}">
        <p14:creationId xmlns:p14="http://schemas.microsoft.com/office/powerpoint/2010/main" val="85851827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2EA3469-5592-4F53-B0AA-9D0FA14DDA5D}" type="datetimeFigureOut">
              <a:rPr lang="fa-IR" smtClean="0"/>
              <a:t>06/01/1446</a:t>
            </a:fld>
            <a:endParaRPr lang="fa-IR"/>
          </a:p>
        </p:txBody>
      </p:sp>
      <p:sp>
        <p:nvSpPr>
          <p:cNvPr id="3" name="Footer Placeholder 2"/>
          <p:cNvSpPr>
            <a:spLocks noGrp="1"/>
          </p:cNvSpPr>
          <p:nvPr>
            <p:ph type="ftr" sz="quarter" idx="11"/>
          </p:nvPr>
        </p:nvSpPr>
        <p:spPr/>
        <p:txBody>
          <a:bodyPr/>
          <a:lstStyle/>
          <a:p>
            <a:endParaRPr lang="fa-IR"/>
          </a:p>
        </p:txBody>
      </p:sp>
      <p:sp>
        <p:nvSpPr>
          <p:cNvPr id="4" name="Slide Number Placeholder 3"/>
          <p:cNvSpPr>
            <a:spLocks noGrp="1"/>
          </p:cNvSpPr>
          <p:nvPr>
            <p:ph type="sldNum" sz="quarter" idx="12"/>
          </p:nvPr>
        </p:nvSpPr>
        <p:spPr/>
        <p:txBody>
          <a:bodyPr/>
          <a:lstStyle/>
          <a:p>
            <a:fld id="{6948C377-98BD-41B9-8F21-E73FC32CD8DB}" type="slidenum">
              <a:rPr lang="fa-IR" smtClean="0"/>
              <a:t>‹#›</a:t>
            </a:fld>
            <a:endParaRPr lang="fa-IR"/>
          </a:p>
        </p:txBody>
      </p:sp>
    </p:spTree>
    <p:extLst>
      <p:ext uri="{BB962C8B-B14F-4D97-AF65-F5344CB8AC3E}">
        <p14:creationId xmlns:p14="http://schemas.microsoft.com/office/powerpoint/2010/main" val="407606848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fa-I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fa-I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02EA3469-5592-4F53-B0AA-9D0FA14DDA5D}" type="datetimeFigureOut">
              <a:rPr lang="fa-IR" smtClean="0"/>
              <a:t>06/01/1446</a:t>
            </a:fld>
            <a:endParaRPr lang="fa-IR"/>
          </a:p>
        </p:txBody>
      </p:sp>
      <p:sp>
        <p:nvSpPr>
          <p:cNvPr id="6" name="Footer Placeholder 5"/>
          <p:cNvSpPr>
            <a:spLocks noGrp="1"/>
          </p:cNvSpPr>
          <p:nvPr>
            <p:ph type="ftr" sz="quarter" idx="11"/>
          </p:nvPr>
        </p:nvSpPr>
        <p:spPr/>
        <p:txBody>
          <a:bodyPr/>
          <a:lstStyle/>
          <a:p>
            <a:endParaRPr lang="fa-IR"/>
          </a:p>
        </p:txBody>
      </p:sp>
      <p:sp>
        <p:nvSpPr>
          <p:cNvPr id="7" name="Slide Number Placeholder 6"/>
          <p:cNvSpPr>
            <a:spLocks noGrp="1"/>
          </p:cNvSpPr>
          <p:nvPr>
            <p:ph type="sldNum" sz="quarter" idx="12"/>
          </p:nvPr>
        </p:nvSpPr>
        <p:spPr/>
        <p:txBody>
          <a:bodyPr/>
          <a:lstStyle/>
          <a:p>
            <a:fld id="{6948C377-98BD-41B9-8F21-E73FC32CD8DB}" type="slidenum">
              <a:rPr lang="fa-IR" smtClean="0"/>
              <a:t>‹#›</a:t>
            </a:fld>
            <a:endParaRPr lang="fa-IR"/>
          </a:p>
        </p:txBody>
      </p:sp>
    </p:spTree>
    <p:extLst>
      <p:ext uri="{BB962C8B-B14F-4D97-AF65-F5344CB8AC3E}">
        <p14:creationId xmlns:p14="http://schemas.microsoft.com/office/powerpoint/2010/main" val="364397908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fa-I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a-I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02EA3469-5592-4F53-B0AA-9D0FA14DDA5D}" type="datetimeFigureOut">
              <a:rPr lang="fa-IR" smtClean="0"/>
              <a:t>06/01/1446</a:t>
            </a:fld>
            <a:endParaRPr lang="fa-IR"/>
          </a:p>
        </p:txBody>
      </p:sp>
      <p:sp>
        <p:nvSpPr>
          <p:cNvPr id="6" name="Footer Placeholder 5"/>
          <p:cNvSpPr>
            <a:spLocks noGrp="1"/>
          </p:cNvSpPr>
          <p:nvPr>
            <p:ph type="ftr" sz="quarter" idx="11"/>
          </p:nvPr>
        </p:nvSpPr>
        <p:spPr/>
        <p:txBody>
          <a:bodyPr/>
          <a:lstStyle/>
          <a:p>
            <a:endParaRPr lang="fa-IR"/>
          </a:p>
        </p:txBody>
      </p:sp>
      <p:sp>
        <p:nvSpPr>
          <p:cNvPr id="7" name="Slide Number Placeholder 6"/>
          <p:cNvSpPr>
            <a:spLocks noGrp="1"/>
          </p:cNvSpPr>
          <p:nvPr>
            <p:ph type="sldNum" sz="quarter" idx="12"/>
          </p:nvPr>
        </p:nvSpPr>
        <p:spPr/>
        <p:txBody>
          <a:bodyPr/>
          <a:lstStyle/>
          <a:p>
            <a:fld id="{6948C377-98BD-41B9-8F21-E73FC32CD8DB}" type="slidenum">
              <a:rPr lang="fa-IR" smtClean="0"/>
              <a:t>‹#›</a:t>
            </a:fld>
            <a:endParaRPr lang="fa-IR"/>
          </a:p>
        </p:txBody>
      </p:sp>
    </p:spTree>
    <p:extLst>
      <p:ext uri="{BB962C8B-B14F-4D97-AF65-F5344CB8AC3E}">
        <p14:creationId xmlns:p14="http://schemas.microsoft.com/office/powerpoint/2010/main" val="148707731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slideLayout" Target="../slideLayouts/slideLayout24.xml"/><Relationship Id="rId18" Type="http://schemas.openxmlformats.org/officeDocument/2006/relationships/theme" Target="../theme/theme2.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17" Type="http://schemas.openxmlformats.org/officeDocument/2006/relationships/slideLayout" Target="../slideLayouts/slideLayout28.xml"/><Relationship Id="rId2" Type="http://schemas.openxmlformats.org/officeDocument/2006/relationships/slideLayout" Target="../slideLayouts/slideLayout13.xml"/><Relationship Id="rId16" Type="http://schemas.openxmlformats.org/officeDocument/2006/relationships/slideLayout" Target="../slideLayouts/slideLayout27.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5" Type="http://schemas.openxmlformats.org/officeDocument/2006/relationships/slideLayout" Target="../slideLayouts/slideLayout2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slideLayout" Target="../slideLayouts/slideLayout2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1" anchor="ctr">
            <a:normAutofit/>
          </a:bodyPr>
          <a:lstStyle/>
          <a:p>
            <a:r>
              <a:rPr lang="en-US"/>
              <a:t>Click to edit Master title style</a:t>
            </a:r>
            <a:endParaRPr lang="fa-I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1">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fa-IR"/>
          </a:p>
        </p:txBody>
      </p:sp>
      <p:sp>
        <p:nvSpPr>
          <p:cNvPr id="4" name="Date Placeholder 3"/>
          <p:cNvSpPr>
            <a:spLocks noGrp="1"/>
          </p:cNvSpPr>
          <p:nvPr>
            <p:ph type="dt" sz="half" idx="2"/>
          </p:nvPr>
        </p:nvSpPr>
        <p:spPr>
          <a:xfrm>
            <a:off x="8610600" y="6356350"/>
            <a:ext cx="27432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02EA3469-5592-4F53-B0AA-9D0FA14DDA5D}" type="datetimeFigureOut">
              <a:rPr lang="fa-IR" smtClean="0"/>
              <a:t>06/01/1446</a:t>
            </a:fld>
            <a:endParaRPr lang="fa-I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fa-IR"/>
          </a:p>
        </p:txBody>
      </p:sp>
      <p:sp>
        <p:nvSpPr>
          <p:cNvPr id="6" name="Slide Number Placeholder 5"/>
          <p:cNvSpPr>
            <a:spLocks noGrp="1"/>
          </p:cNvSpPr>
          <p:nvPr>
            <p:ph type="sldNum" sz="quarter" idx="4"/>
          </p:nvPr>
        </p:nvSpPr>
        <p:spPr>
          <a:xfrm>
            <a:off x="838200" y="6356350"/>
            <a:ext cx="27432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6948C377-98BD-41B9-8F21-E73FC32CD8DB}" type="slidenum">
              <a:rPr lang="fa-IR" smtClean="0"/>
              <a:t>‹#›</a:t>
            </a:fld>
            <a:endParaRPr lang="fa-IR"/>
          </a:p>
        </p:txBody>
      </p:sp>
    </p:spTree>
    <p:extLst>
      <p:ext uri="{BB962C8B-B14F-4D97-AF65-F5344CB8AC3E}">
        <p14:creationId xmlns:p14="http://schemas.microsoft.com/office/powerpoint/2010/main" val="358786087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r" defTabSz="914400" rtl="1"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r" defTabSz="914400" rtl="1"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r" defTabSz="914400" rtl="1"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r" defTabSz="914400" rtl="1"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a-IR"/>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3D85C6">
            <a:alpha val="15850"/>
          </a:srgbClr>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950967" y="719333"/>
            <a:ext cx="10290000" cy="763600"/>
          </a:xfrm>
          <a:prstGeom prst="rect">
            <a:avLst/>
          </a:prstGeom>
          <a:noFill/>
          <a:ln>
            <a:noFill/>
          </a:ln>
        </p:spPr>
        <p:txBody>
          <a:bodyPr spcFirstLastPara="1" wrap="square" lIns="91425" tIns="91425" rIns="91425" bIns="91425" anchor="t" anchorCtr="0">
            <a:noAutofit/>
          </a:bodyPr>
          <a:lstStyle>
            <a:lvl1pPr lvl="0" algn="ctr">
              <a:spcBef>
                <a:spcPts val="0"/>
              </a:spcBef>
              <a:spcAft>
                <a:spcPts val="0"/>
              </a:spcAft>
              <a:buClr>
                <a:schemeClr val="dk2"/>
              </a:buClr>
              <a:buSzPts val="2800"/>
              <a:buFont typeface="Poppins SemiBold"/>
              <a:buNone/>
              <a:defRPr sz="2800">
                <a:solidFill>
                  <a:schemeClr val="dk2"/>
                </a:solidFill>
                <a:latin typeface="Poppins SemiBold"/>
                <a:ea typeface="Poppins SemiBold"/>
                <a:cs typeface="Poppins SemiBold"/>
                <a:sym typeface="Poppins SemiBold"/>
              </a:defRPr>
            </a:lvl1pPr>
            <a:lvl2pPr lvl="1">
              <a:spcBef>
                <a:spcPts val="0"/>
              </a:spcBef>
              <a:spcAft>
                <a:spcPts val="0"/>
              </a:spcAft>
              <a:buClr>
                <a:schemeClr val="dk2"/>
              </a:buClr>
              <a:buSzPts val="2800"/>
              <a:buFont typeface="Poppins"/>
              <a:buNone/>
              <a:defRPr sz="2800">
                <a:solidFill>
                  <a:schemeClr val="dk2"/>
                </a:solidFill>
                <a:latin typeface="Poppins"/>
                <a:ea typeface="Poppins"/>
                <a:cs typeface="Poppins"/>
                <a:sym typeface="Poppins"/>
              </a:defRPr>
            </a:lvl2pPr>
            <a:lvl3pPr lvl="2">
              <a:spcBef>
                <a:spcPts val="0"/>
              </a:spcBef>
              <a:spcAft>
                <a:spcPts val="0"/>
              </a:spcAft>
              <a:buClr>
                <a:schemeClr val="dk2"/>
              </a:buClr>
              <a:buSzPts val="2800"/>
              <a:buFont typeface="Poppins"/>
              <a:buNone/>
              <a:defRPr sz="2800">
                <a:solidFill>
                  <a:schemeClr val="dk2"/>
                </a:solidFill>
                <a:latin typeface="Poppins"/>
                <a:ea typeface="Poppins"/>
                <a:cs typeface="Poppins"/>
                <a:sym typeface="Poppins"/>
              </a:defRPr>
            </a:lvl3pPr>
            <a:lvl4pPr lvl="3">
              <a:spcBef>
                <a:spcPts val="0"/>
              </a:spcBef>
              <a:spcAft>
                <a:spcPts val="0"/>
              </a:spcAft>
              <a:buClr>
                <a:schemeClr val="dk2"/>
              </a:buClr>
              <a:buSzPts val="2800"/>
              <a:buFont typeface="Poppins"/>
              <a:buNone/>
              <a:defRPr sz="2800">
                <a:solidFill>
                  <a:schemeClr val="dk2"/>
                </a:solidFill>
                <a:latin typeface="Poppins"/>
                <a:ea typeface="Poppins"/>
                <a:cs typeface="Poppins"/>
                <a:sym typeface="Poppins"/>
              </a:defRPr>
            </a:lvl4pPr>
            <a:lvl5pPr lvl="4">
              <a:spcBef>
                <a:spcPts val="0"/>
              </a:spcBef>
              <a:spcAft>
                <a:spcPts val="0"/>
              </a:spcAft>
              <a:buClr>
                <a:schemeClr val="dk2"/>
              </a:buClr>
              <a:buSzPts val="2800"/>
              <a:buFont typeface="Poppins"/>
              <a:buNone/>
              <a:defRPr sz="2800">
                <a:solidFill>
                  <a:schemeClr val="dk2"/>
                </a:solidFill>
                <a:latin typeface="Poppins"/>
                <a:ea typeface="Poppins"/>
                <a:cs typeface="Poppins"/>
                <a:sym typeface="Poppins"/>
              </a:defRPr>
            </a:lvl5pPr>
            <a:lvl6pPr lvl="5">
              <a:spcBef>
                <a:spcPts val="0"/>
              </a:spcBef>
              <a:spcAft>
                <a:spcPts val="0"/>
              </a:spcAft>
              <a:buClr>
                <a:schemeClr val="dk2"/>
              </a:buClr>
              <a:buSzPts val="2800"/>
              <a:buFont typeface="Poppins"/>
              <a:buNone/>
              <a:defRPr sz="2800">
                <a:solidFill>
                  <a:schemeClr val="dk2"/>
                </a:solidFill>
                <a:latin typeface="Poppins"/>
                <a:ea typeface="Poppins"/>
                <a:cs typeface="Poppins"/>
                <a:sym typeface="Poppins"/>
              </a:defRPr>
            </a:lvl6pPr>
            <a:lvl7pPr lvl="6">
              <a:spcBef>
                <a:spcPts val="0"/>
              </a:spcBef>
              <a:spcAft>
                <a:spcPts val="0"/>
              </a:spcAft>
              <a:buClr>
                <a:schemeClr val="dk2"/>
              </a:buClr>
              <a:buSzPts val="2800"/>
              <a:buFont typeface="Poppins"/>
              <a:buNone/>
              <a:defRPr sz="2800">
                <a:solidFill>
                  <a:schemeClr val="dk2"/>
                </a:solidFill>
                <a:latin typeface="Poppins"/>
                <a:ea typeface="Poppins"/>
                <a:cs typeface="Poppins"/>
                <a:sym typeface="Poppins"/>
              </a:defRPr>
            </a:lvl7pPr>
            <a:lvl8pPr lvl="7">
              <a:spcBef>
                <a:spcPts val="0"/>
              </a:spcBef>
              <a:spcAft>
                <a:spcPts val="0"/>
              </a:spcAft>
              <a:buClr>
                <a:schemeClr val="dk2"/>
              </a:buClr>
              <a:buSzPts val="2800"/>
              <a:buFont typeface="Poppins"/>
              <a:buNone/>
              <a:defRPr sz="2800">
                <a:solidFill>
                  <a:schemeClr val="dk2"/>
                </a:solidFill>
                <a:latin typeface="Poppins"/>
                <a:ea typeface="Poppins"/>
                <a:cs typeface="Poppins"/>
                <a:sym typeface="Poppins"/>
              </a:defRPr>
            </a:lvl8pPr>
            <a:lvl9pPr lvl="8">
              <a:spcBef>
                <a:spcPts val="0"/>
              </a:spcBef>
              <a:spcAft>
                <a:spcPts val="0"/>
              </a:spcAft>
              <a:buClr>
                <a:schemeClr val="dk2"/>
              </a:buClr>
              <a:buSzPts val="2800"/>
              <a:buFont typeface="Poppins"/>
              <a:buNone/>
              <a:defRPr sz="2800">
                <a:solidFill>
                  <a:schemeClr val="dk2"/>
                </a:solidFill>
                <a:latin typeface="Poppins"/>
                <a:ea typeface="Poppins"/>
                <a:cs typeface="Poppins"/>
                <a:sym typeface="Poppins"/>
              </a:defRPr>
            </a:lvl9pPr>
          </a:lstStyle>
          <a:p>
            <a:endParaRPr/>
          </a:p>
        </p:txBody>
      </p:sp>
      <p:sp>
        <p:nvSpPr>
          <p:cNvPr id="7" name="Google Shape;7;p1"/>
          <p:cNvSpPr txBox="1">
            <a:spLocks noGrp="1"/>
          </p:cNvSpPr>
          <p:nvPr>
            <p:ph type="body" idx="1"/>
          </p:nvPr>
        </p:nvSpPr>
        <p:spPr>
          <a:xfrm>
            <a:off x="950967" y="1536667"/>
            <a:ext cx="10290000" cy="4602000"/>
          </a:xfrm>
          <a:prstGeom prst="rect">
            <a:avLst/>
          </a:prstGeom>
          <a:noFill/>
          <a:ln>
            <a:noFill/>
          </a:ln>
        </p:spPr>
        <p:txBody>
          <a:bodyPr spcFirstLastPara="1" wrap="square" lIns="91425" tIns="91425" rIns="91425" bIns="91425" anchor="t" anchorCtr="0">
            <a:noAutofit/>
          </a:bodyPr>
          <a:lstStyle>
            <a:lvl1pPr marL="457200" lvl="0" indent="-311150">
              <a:lnSpc>
                <a:spcPct val="115000"/>
              </a:lnSpc>
              <a:spcBef>
                <a:spcPts val="0"/>
              </a:spcBef>
              <a:spcAft>
                <a:spcPts val="0"/>
              </a:spcAft>
              <a:buClr>
                <a:schemeClr val="dk2"/>
              </a:buClr>
              <a:buSzPts val="1300"/>
              <a:buFont typeface="Poppins"/>
              <a:buChar char="●"/>
              <a:defRPr sz="1300">
                <a:solidFill>
                  <a:schemeClr val="dk2"/>
                </a:solidFill>
                <a:latin typeface="Poppins"/>
                <a:ea typeface="Poppins"/>
                <a:cs typeface="Poppins"/>
                <a:sym typeface="Poppins"/>
              </a:defRPr>
            </a:lvl1pPr>
            <a:lvl2pPr marL="914400" lvl="1" indent="-317500">
              <a:lnSpc>
                <a:spcPct val="115000"/>
              </a:lnSpc>
              <a:spcBef>
                <a:spcPts val="1600"/>
              </a:spcBef>
              <a:spcAft>
                <a:spcPts val="0"/>
              </a:spcAft>
              <a:buClr>
                <a:schemeClr val="dk2"/>
              </a:buClr>
              <a:buSzPts val="1400"/>
              <a:buFont typeface="Poppins"/>
              <a:buChar char="○"/>
              <a:defRPr>
                <a:solidFill>
                  <a:schemeClr val="dk2"/>
                </a:solidFill>
                <a:latin typeface="Poppins"/>
                <a:ea typeface="Poppins"/>
                <a:cs typeface="Poppins"/>
                <a:sym typeface="Poppins"/>
              </a:defRPr>
            </a:lvl2pPr>
            <a:lvl3pPr marL="1371600" lvl="2" indent="-317500">
              <a:lnSpc>
                <a:spcPct val="115000"/>
              </a:lnSpc>
              <a:spcBef>
                <a:spcPts val="1600"/>
              </a:spcBef>
              <a:spcAft>
                <a:spcPts val="0"/>
              </a:spcAft>
              <a:buClr>
                <a:schemeClr val="dk2"/>
              </a:buClr>
              <a:buSzPts val="1400"/>
              <a:buFont typeface="Poppins"/>
              <a:buChar char="■"/>
              <a:defRPr>
                <a:solidFill>
                  <a:schemeClr val="dk2"/>
                </a:solidFill>
                <a:latin typeface="Poppins"/>
                <a:ea typeface="Poppins"/>
                <a:cs typeface="Poppins"/>
                <a:sym typeface="Poppins"/>
              </a:defRPr>
            </a:lvl3pPr>
            <a:lvl4pPr marL="1828800" lvl="3" indent="-317500">
              <a:lnSpc>
                <a:spcPct val="115000"/>
              </a:lnSpc>
              <a:spcBef>
                <a:spcPts val="1600"/>
              </a:spcBef>
              <a:spcAft>
                <a:spcPts val="0"/>
              </a:spcAft>
              <a:buClr>
                <a:schemeClr val="dk2"/>
              </a:buClr>
              <a:buSzPts val="1400"/>
              <a:buFont typeface="Poppins"/>
              <a:buChar char="●"/>
              <a:defRPr>
                <a:solidFill>
                  <a:schemeClr val="dk2"/>
                </a:solidFill>
                <a:latin typeface="Poppins"/>
                <a:ea typeface="Poppins"/>
                <a:cs typeface="Poppins"/>
                <a:sym typeface="Poppins"/>
              </a:defRPr>
            </a:lvl4pPr>
            <a:lvl5pPr marL="2286000" lvl="4" indent="-317500">
              <a:lnSpc>
                <a:spcPct val="115000"/>
              </a:lnSpc>
              <a:spcBef>
                <a:spcPts val="1600"/>
              </a:spcBef>
              <a:spcAft>
                <a:spcPts val="0"/>
              </a:spcAft>
              <a:buClr>
                <a:schemeClr val="dk2"/>
              </a:buClr>
              <a:buSzPts val="1400"/>
              <a:buFont typeface="Poppins"/>
              <a:buChar char="○"/>
              <a:defRPr>
                <a:solidFill>
                  <a:schemeClr val="dk2"/>
                </a:solidFill>
                <a:latin typeface="Poppins"/>
                <a:ea typeface="Poppins"/>
                <a:cs typeface="Poppins"/>
                <a:sym typeface="Poppins"/>
              </a:defRPr>
            </a:lvl5pPr>
            <a:lvl6pPr marL="2743200" lvl="5" indent="-317500">
              <a:lnSpc>
                <a:spcPct val="115000"/>
              </a:lnSpc>
              <a:spcBef>
                <a:spcPts val="1600"/>
              </a:spcBef>
              <a:spcAft>
                <a:spcPts val="0"/>
              </a:spcAft>
              <a:buClr>
                <a:schemeClr val="dk2"/>
              </a:buClr>
              <a:buSzPts val="1400"/>
              <a:buFont typeface="Poppins"/>
              <a:buChar char="■"/>
              <a:defRPr>
                <a:solidFill>
                  <a:schemeClr val="dk2"/>
                </a:solidFill>
                <a:latin typeface="Poppins"/>
                <a:ea typeface="Poppins"/>
                <a:cs typeface="Poppins"/>
                <a:sym typeface="Poppins"/>
              </a:defRPr>
            </a:lvl6pPr>
            <a:lvl7pPr marL="3200400" lvl="6" indent="-317500">
              <a:lnSpc>
                <a:spcPct val="115000"/>
              </a:lnSpc>
              <a:spcBef>
                <a:spcPts val="1600"/>
              </a:spcBef>
              <a:spcAft>
                <a:spcPts val="0"/>
              </a:spcAft>
              <a:buClr>
                <a:schemeClr val="dk2"/>
              </a:buClr>
              <a:buSzPts val="1400"/>
              <a:buFont typeface="Poppins"/>
              <a:buChar char="●"/>
              <a:defRPr>
                <a:solidFill>
                  <a:schemeClr val="dk2"/>
                </a:solidFill>
                <a:latin typeface="Poppins"/>
                <a:ea typeface="Poppins"/>
                <a:cs typeface="Poppins"/>
                <a:sym typeface="Poppins"/>
              </a:defRPr>
            </a:lvl7pPr>
            <a:lvl8pPr marL="3657600" lvl="7" indent="-317500">
              <a:lnSpc>
                <a:spcPct val="115000"/>
              </a:lnSpc>
              <a:spcBef>
                <a:spcPts val="1600"/>
              </a:spcBef>
              <a:spcAft>
                <a:spcPts val="0"/>
              </a:spcAft>
              <a:buClr>
                <a:schemeClr val="dk2"/>
              </a:buClr>
              <a:buSzPts val="1400"/>
              <a:buFont typeface="Poppins"/>
              <a:buChar char="○"/>
              <a:defRPr>
                <a:solidFill>
                  <a:schemeClr val="dk2"/>
                </a:solidFill>
                <a:latin typeface="Poppins"/>
                <a:ea typeface="Poppins"/>
                <a:cs typeface="Poppins"/>
                <a:sym typeface="Poppins"/>
              </a:defRPr>
            </a:lvl8pPr>
            <a:lvl9pPr marL="4114800" lvl="8" indent="-317500">
              <a:lnSpc>
                <a:spcPct val="115000"/>
              </a:lnSpc>
              <a:spcBef>
                <a:spcPts val="1600"/>
              </a:spcBef>
              <a:spcAft>
                <a:spcPts val="1600"/>
              </a:spcAft>
              <a:buClr>
                <a:schemeClr val="dk2"/>
              </a:buClr>
              <a:buSzPts val="1400"/>
              <a:buFont typeface="Poppins"/>
              <a:buChar char="■"/>
              <a:defRPr>
                <a:solidFill>
                  <a:schemeClr val="dk2"/>
                </a:solidFill>
                <a:latin typeface="Poppins"/>
                <a:ea typeface="Poppins"/>
                <a:cs typeface="Poppins"/>
                <a:sym typeface="Poppins"/>
              </a:defRPr>
            </a:lvl9pPr>
          </a:lstStyle>
          <a:p>
            <a:endParaRPr/>
          </a:p>
        </p:txBody>
      </p:sp>
      <p:sp>
        <p:nvSpPr>
          <p:cNvPr id="8" name="Google Shape;8;p1"/>
          <p:cNvSpPr txBox="1">
            <a:spLocks noGrp="1"/>
          </p:cNvSpPr>
          <p:nvPr>
            <p:ph type="sldNum" idx="12"/>
          </p:nvPr>
        </p:nvSpPr>
        <p:spPr>
          <a:xfrm>
            <a:off x="11296611" y="6217623"/>
            <a:ext cx="731600" cy="524800"/>
          </a:xfrm>
          <a:prstGeom prst="rect">
            <a:avLst/>
          </a:prstGeom>
          <a:noFill/>
          <a:ln>
            <a:noFill/>
          </a:ln>
        </p:spPr>
        <p:txBody>
          <a:bodyPr spcFirstLastPara="1" wrap="square" lIns="91425" tIns="91425" rIns="91425" bIns="91425" anchor="ctr" anchorCtr="0">
            <a:noAutofit/>
          </a:bodyPr>
          <a:lstStyle>
            <a:lvl1pPr lvl="0" algn="r">
              <a:buNone/>
              <a:defRPr sz="1333">
                <a:solidFill>
                  <a:schemeClr val="dk2"/>
                </a:solidFill>
              </a:defRPr>
            </a:lvl1pPr>
            <a:lvl2pPr lvl="1" algn="r">
              <a:buNone/>
              <a:defRPr sz="1333">
                <a:solidFill>
                  <a:schemeClr val="dk2"/>
                </a:solidFill>
              </a:defRPr>
            </a:lvl2pPr>
            <a:lvl3pPr lvl="2" algn="r">
              <a:buNone/>
              <a:defRPr sz="1333">
                <a:solidFill>
                  <a:schemeClr val="dk2"/>
                </a:solidFill>
              </a:defRPr>
            </a:lvl3pPr>
            <a:lvl4pPr lvl="3" algn="r">
              <a:buNone/>
              <a:defRPr sz="1333">
                <a:solidFill>
                  <a:schemeClr val="dk2"/>
                </a:solidFill>
              </a:defRPr>
            </a:lvl4pPr>
            <a:lvl5pPr lvl="4" algn="r">
              <a:buNone/>
              <a:defRPr sz="1333">
                <a:solidFill>
                  <a:schemeClr val="dk2"/>
                </a:solidFill>
              </a:defRPr>
            </a:lvl5pPr>
            <a:lvl6pPr lvl="5" algn="r">
              <a:buNone/>
              <a:defRPr sz="1333">
                <a:solidFill>
                  <a:schemeClr val="dk2"/>
                </a:solidFill>
              </a:defRPr>
            </a:lvl6pPr>
            <a:lvl7pPr lvl="6" algn="r">
              <a:buNone/>
              <a:defRPr sz="1333">
                <a:solidFill>
                  <a:schemeClr val="dk2"/>
                </a:solidFill>
              </a:defRPr>
            </a:lvl7pPr>
            <a:lvl8pPr lvl="7" algn="r">
              <a:buNone/>
              <a:defRPr sz="1333">
                <a:solidFill>
                  <a:schemeClr val="dk2"/>
                </a:solidFill>
              </a:defRPr>
            </a:lvl8pPr>
            <a:lvl9pPr lvl="8" algn="r">
              <a:buNone/>
              <a:defRPr sz="1333">
                <a:solidFill>
                  <a:schemeClr val="dk2"/>
                </a:solidFill>
              </a:defRPr>
            </a:lvl9pPr>
          </a:lstStyle>
          <a:p>
            <a:pPr rtl="0">
              <a:buClr>
                <a:srgbClr val="000000"/>
              </a:buClr>
              <a:buFont typeface="Arial"/>
              <a:buNone/>
            </a:pPr>
            <a:fld id="{00000000-1234-1234-1234-123412341234}" type="slidenum">
              <a:rPr lang="en" kern="0">
                <a:solidFill>
                  <a:srgbClr val="595959"/>
                </a:solidFill>
                <a:cs typeface="Arial"/>
                <a:sym typeface="Arial"/>
              </a:rPr>
              <a:pPr rtl="0">
                <a:buClr>
                  <a:srgbClr val="000000"/>
                </a:buClr>
                <a:buFont typeface="Arial"/>
                <a:buNone/>
              </a:pPr>
              <a:t>‹#›</a:t>
            </a:fld>
            <a:endParaRPr kern="0">
              <a:solidFill>
                <a:srgbClr val="595959"/>
              </a:solidFill>
              <a:cs typeface="Arial"/>
              <a:sym typeface="Arial"/>
            </a:endParaRPr>
          </a:p>
        </p:txBody>
      </p:sp>
    </p:spTree>
    <p:extLst>
      <p:ext uri="{BB962C8B-B14F-4D97-AF65-F5344CB8AC3E}">
        <p14:creationId xmlns:p14="http://schemas.microsoft.com/office/powerpoint/2010/main" val="3772840617"/>
      </p:ext>
    </p:extLst>
  </p:cSld>
  <p:clrMap bg1="lt1" tx1="dk1" bg2="dk2" tx2="lt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 id="2147483674" r:id="rId13"/>
    <p:sldLayoutId id="2147483675" r:id="rId14"/>
    <p:sldLayoutId id="2147483676" r:id="rId15"/>
    <p:sldLayoutId id="2147483677" r:id="rId16"/>
    <p:sldLayoutId id="2147483678" r:id="rId17"/>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0.gif"/><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image" Target="../media/image13.jpeg"/><Relationship Id="rId1" Type="http://schemas.openxmlformats.org/officeDocument/2006/relationships/slideLayout" Target="../slideLayouts/slideLayout7.xml"/><Relationship Id="rId4" Type="http://schemas.openxmlformats.org/officeDocument/2006/relationships/image" Target="../media/image15.jpg"/></Relationships>
</file>

<file path=ppt/slides/_rels/slide14.xml.rels><?xml version="1.0" encoding="UTF-8" standalone="yes"?>
<Relationships xmlns="http://schemas.openxmlformats.org/package/2006/relationships"><Relationship Id="rId2" Type="http://schemas.openxmlformats.org/officeDocument/2006/relationships/image" Target="../media/image16.jp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17.jp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18.jp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19.jp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20.jp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5.xml"/></Relationships>
</file>

<file path=ppt/slides/_rels/slide20.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jp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23.jp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24.jp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25.jp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26.jp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27.jp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image" Target="../media/image28.jp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image" Target="../media/image29.jp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image" Target="../media/image32.jp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3" Type="http://schemas.openxmlformats.org/officeDocument/2006/relationships/hyperlink" Target="https://raseshrehab.com/" TargetMode="External"/><Relationship Id="rId2" Type="http://schemas.openxmlformats.org/officeDocument/2006/relationships/image" Target="../media/image33.jpg"/><Relationship Id="rId1" Type="http://schemas.openxmlformats.org/officeDocument/2006/relationships/slideLayout" Target="../slideLayouts/slideLayout7.xml"/><Relationship Id="rId6" Type="http://schemas.openxmlformats.org/officeDocument/2006/relationships/hyperlink" Target="https://doctoreto.com/" TargetMode="External"/><Relationship Id="rId5" Type="http://schemas.openxmlformats.org/officeDocument/2006/relationships/hyperlink" Target="https://autism-clinic.com/" TargetMode="External"/><Relationship Id="rId4" Type="http://schemas.openxmlformats.org/officeDocument/2006/relationships/hyperlink" Target="https://clinic-aram.com/" TargetMode="External"/></Relationships>
</file>

<file path=ppt/slides/_rels/slide4.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a:gsLst>
            <a:gs pos="0">
              <a:srgbClr val="FDDFF0"/>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pic>
        <p:nvPicPr>
          <p:cNvPr id="4" name="Picture 3"/>
          <p:cNvPicPr>
            <a:picLocks noChangeAspect="1"/>
          </p:cNvPicPr>
          <p:nvPr/>
        </p:nvPicPr>
        <p:blipFill rotWithShape="1">
          <a:blip r:embed="rId2">
            <a:extLst>
              <a:ext uri="{28A0092B-C50C-407E-A947-70E740481C1C}">
                <a14:useLocalDpi xmlns:a14="http://schemas.microsoft.com/office/drawing/2010/main" val="0"/>
              </a:ext>
            </a:extLst>
          </a:blip>
          <a:srcRect t="12936"/>
          <a:stretch/>
        </p:blipFill>
        <p:spPr>
          <a:xfrm>
            <a:off x="3271234" y="386365"/>
            <a:ext cx="6587523" cy="4301545"/>
          </a:xfrm>
          <a:prstGeom prst="cloud">
            <a:avLst/>
          </a:prstGeom>
        </p:spPr>
      </p:pic>
      <p:sp>
        <p:nvSpPr>
          <p:cNvPr id="6" name="Rounded Rectangle 5"/>
          <p:cNvSpPr/>
          <p:nvPr/>
        </p:nvSpPr>
        <p:spPr>
          <a:xfrm>
            <a:off x="4272555" y="5254580"/>
            <a:ext cx="4201743" cy="1210615"/>
          </a:xfrm>
          <a:prstGeom prst="roundRect">
            <a:avLst/>
          </a:prstGeom>
          <a:solidFill>
            <a:srgbClr val="FDDFF0"/>
          </a:solidFill>
          <a:ln>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fa-IR" sz="4000" b="1" dirty="0">
                <a:solidFill>
                  <a:schemeClr val="bg2">
                    <a:lumMod val="50000"/>
                  </a:schemeClr>
                </a:solidFill>
                <a:latin typeface="Shabnam" panose="020B0603030804020204" pitchFamily="34" charset="-78"/>
                <a:cs typeface="Shabnam" panose="020B0603030804020204" pitchFamily="34" charset="-78"/>
              </a:rPr>
              <a:t>اوتیسم</a:t>
            </a:r>
          </a:p>
        </p:txBody>
      </p:sp>
    </p:spTree>
    <p:extLst>
      <p:ext uri="{BB962C8B-B14F-4D97-AF65-F5344CB8AC3E}">
        <p14:creationId xmlns:p14="http://schemas.microsoft.com/office/powerpoint/2010/main" val="394922512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rgbClr val="C0D7F2"/>
        </a:solidFill>
        <a:effectLst/>
      </p:bgPr>
    </p:bg>
    <p:spTree>
      <p:nvGrpSpPr>
        <p:cNvPr id="1" name=""/>
        <p:cNvGrpSpPr/>
        <p:nvPr/>
      </p:nvGrpSpPr>
      <p:grpSpPr>
        <a:xfrm>
          <a:off x="0" y="0"/>
          <a:ext cx="0" cy="0"/>
          <a:chOff x="0" y="0"/>
          <a:chExt cx="0" cy="0"/>
        </a:xfrm>
      </p:grpSpPr>
      <p:sp>
        <p:nvSpPr>
          <p:cNvPr id="2" name="Rectangle 1"/>
          <p:cNvSpPr/>
          <p:nvPr/>
        </p:nvSpPr>
        <p:spPr>
          <a:xfrm>
            <a:off x="6131518" y="154546"/>
            <a:ext cx="5642891" cy="707886"/>
          </a:xfrm>
          <a:prstGeom prst="rect">
            <a:avLst/>
          </a:prstGeom>
          <a:solidFill>
            <a:srgbClr val="FDDFF0"/>
          </a:solidFill>
          <a:ln>
            <a:solidFill>
              <a:srgbClr val="FDDFF0"/>
            </a:solidFill>
          </a:ln>
        </p:spPr>
        <p:txBody>
          <a:bodyPr wrap="none">
            <a:spAutoFit/>
          </a:bodyPr>
          <a:lstStyle/>
          <a:p>
            <a:pPr algn="just"/>
            <a:r>
              <a:rPr lang="fa-IR" sz="4000" b="1" i="0" dirty="0">
                <a:effectLst/>
                <a:latin typeface="Shabnam" panose="020B0603030804020204" pitchFamily="34" charset="-78"/>
                <a:cs typeface="Shabnam" panose="020B0603030804020204" pitchFamily="34" charset="-78"/>
              </a:rPr>
              <a:t>علائم اوتیسم در بزرگسالان</a:t>
            </a:r>
          </a:p>
        </p:txBody>
      </p:sp>
      <p:sp>
        <p:nvSpPr>
          <p:cNvPr id="3" name="Rectangle 2"/>
          <p:cNvSpPr/>
          <p:nvPr/>
        </p:nvSpPr>
        <p:spPr>
          <a:xfrm>
            <a:off x="5855594" y="2025352"/>
            <a:ext cx="6194738" cy="4401205"/>
          </a:xfrm>
          <a:prstGeom prst="rect">
            <a:avLst/>
          </a:prstGeom>
          <a:solidFill>
            <a:srgbClr val="C0D7F2"/>
          </a:solidFill>
        </p:spPr>
        <p:txBody>
          <a:bodyPr wrap="square">
            <a:spAutoFit/>
          </a:bodyPr>
          <a:lstStyle/>
          <a:p>
            <a:pPr marL="342900" indent="-342900" algn="just" fontAlgn="base">
              <a:lnSpc>
                <a:spcPct val="200000"/>
              </a:lnSpc>
              <a:buFont typeface="Wingdings" panose="05000000000000000000" pitchFamily="2" charset="2"/>
              <a:buChar char="ü"/>
            </a:pPr>
            <a:r>
              <a:rPr lang="fa-IR" sz="2000" b="0" i="0" dirty="0">
                <a:effectLst/>
                <a:latin typeface="Vazir" panose="020B0603030804020204" pitchFamily="34" charset="-78"/>
                <a:cs typeface="Vazir" panose="020B0603030804020204" pitchFamily="34" charset="-78"/>
              </a:rPr>
              <a:t>هرگز به شکل کلامی ارتباط برقرار نمی کند یا مهارت کلامی محدودی دارد</a:t>
            </a:r>
          </a:p>
          <a:p>
            <a:pPr marL="342900" indent="-342900" algn="just" fontAlgn="base">
              <a:lnSpc>
                <a:spcPct val="200000"/>
              </a:lnSpc>
              <a:buFont typeface="Wingdings" panose="05000000000000000000" pitchFamily="2" charset="2"/>
              <a:buChar char="ü"/>
            </a:pPr>
            <a:r>
              <a:rPr lang="fa-IR" sz="2000" b="0" i="0" dirty="0">
                <a:effectLst/>
                <a:latin typeface="Vazir" panose="020B0603030804020204" pitchFamily="34" charset="-78"/>
                <a:cs typeface="Vazir" panose="020B0603030804020204" pitchFamily="34" charset="-78"/>
              </a:rPr>
              <a:t>برای زندگی روزمره مانند حمام کردن و لباس پوشیدن به کمک نیاز دارد</a:t>
            </a:r>
          </a:p>
          <a:p>
            <a:pPr marL="342900" indent="-342900" algn="just" fontAlgn="base">
              <a:lnSpc>
                <a:spcPct val="200000"/>
              </a:lnSpc>
              <a:buFont typeface="Wingdings" panose="05000000000000000000" pitchFamily="2" charset="2"/>
              <a:buChar char="ü"/>
            </a:pPr>
            <a:r>
              <a:rPr lang="fa-IR" sz="2000" b="0" i="0" dirty="0">
                <a:effectLst/>
                <a:latin typeface="Vazir" panose="020B0603030804020204" pitchFamily="34" charset="-78"/>
                <a:cs typeface="Vazir" panose="020B0603030804020204" pitchFamily="34" charset="-78"/>
              </a:rPr>
              <a:t>درگیر رفتارهای تکراری بودن مانند تکان دادن دست</a:t>
            </a:r>
          </a:p>
          <a:p>
            <a:pPr marL="342900" indent="-342900" algn="just" fontAlgn="base">
              <a:lnSpc>
                <a:spcPct val="200000"/>
              </a:lnSpc>
              <a:buFont typeface="Wingdings" panose="05000000000000000000" pitchFamily="2" charset="2"/>
              <a:buChar char="ü"/>
            </a:pPr>
            <a:r>
              <a:rPr lang="fa-IR" sz="2000" b="0" i="0" dirty="0">
                <a:effectLst/>
                <a:latin typeface="Vazir" panose="020B0603030804020204" pitchFamily="34" charset="-78"/>
                <a:cs typeface="Vazir" panose="020B0603030804020204" pitchFamily="34" charset="-78"/>
              </a:rPr>
              <a:t>اصرار بر قوانین یا روتین ها</a:t>
            </a:r>
          </a:p>
          <a:p>
            <a:pPr marL="342900" indent="-342900" algn="just" fontAlgn="base">
              <a:lnSpc>
                <a:spcPct val="200000"/>
              </a:lnSpc>
              <a:buFont typeface="Wingdings" panose="05000000000000000000" pitchFamily="2" charset="2"/>
              <a:buChar char="ü"/>
            </a:pPr>
            <a:r>
              <a:rPr lang="fa-IR" sz="2000" b="0" i="0" dirty="0">
                <a:effectLst/>
                <a:latin typeface="Vazir" panose="020B0603030804020204" pitchFamily="34" charset="-78"/>
                <a:cs typeface="Vazir" panose="020B0603030804020204" pitchFamily="34" charset="-78"/>
              </a:rPr>
              <a:t>مضطرب شدن در صورت تغییر در امور روزمره</a:t>
            </a: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66432" y="154546"/>
            <a:ext cx="5589163" cy="6272011"/>
          </a:xfrm>
          <a:prstGeom prst="rect">
            <a:avLst/>
          </a:prstGeom>
        </p:spPr>
      </p:pic>
    </p:spTree>
    <p:extLst>
      <p:ext uri="{BB962C8B-B14F-4D97-AF65-F5344CB8AC3E}">
        <p14:creationId xmlns:p14="http://schemas.microsoft.com/office/powerpoint/2010/main" val="58641441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rgbClr val="C0D7F2"/>
        </a:solidFill>
        <a:effectLst/>
      </p:bgPr>
    </p:bg>
    <p:spTree>
      <p:nvGrpSpPr>
        <p:cNvPr id="1" name=""/>
        <p:cNvGrpSpPr/>
        <p:nvPr/>
      </p:nvGrpSpPr>
      <p:grpSpPr>
        <a:xfrm>
          <a:off x="0" y="0"/>
          <a:ext cx="0" cy="0"/>
          <a:chOff x="0" y="0"/>
          <a:chExt cx="0" cy="0"/>
        </a:xfrm>
      </p:grpSpPr>
      <p:sp>
        <p:nvSpPr>
          <p:cNvPr id="2" name="Rectangle 1"/>
          <p:cNvSpPr/>
          <p:nvPr/>
        </p:nvSpPr>
        <p:spPr>
          <a:xfrm>
            <a:off x="4494727" y="0"/>
            <a:ext cx="7697273" cy="6863417"/>
          </a:xfrm>
          <a:prstGeom prst="rect">
            <a:avLst/>
          </a:prstGeom>
          <a:solidFill>
            <a:srgbClr val="C0D7F2"/>
          </a:solidFill>
        </p:spPr>
        <p:txBody>
          <a:bodyPr wrap="square">
            <a:spAutoFit/>
          </a:bodyPr>
          <a:lstStyle/>
          <a:p>
            <a:pPr marL="342900" indent="-342900" algn="just" fontAlgn="base">
              <a:lnSpc>
                <a:spcPct val="200000"/>
              </a:lnSpc>
              <a:buFont typeface="Wingdings" panose="05000000000000000000" pitchFamily="2" charset="2"/>
              <a:buChar char="ü"/>
            </a:pPr>
            <a:r>
              <a:rPr lang="fa-IR" sz="2000" dirty="0">
                <a:latin typeface="Vazir" panose="020B0603030804020204" pitchFamily="34" charset="-78"/>
                <a:cs typeface="Vazir" panose="020B0603030804020204" pitchFamily="34" charset="-78"/>
              </a:rPr>
              <a:t>به</a:t>
            </a:r>
            <a:r>
              <a:rPr lang="fa-IR" sz="2000" b="0" i="0" dirty="0">
                <a:effectLst/>
                <a:latin typeface="Vazir" panose="020B0603030804020204" pitchFamily="34" charset="-78"/>
                <a:cs typeface="Vazir" panose="020B0603030804020204" pitchFamily="34" charset="-78"/>
              </a:rPr>
              <a:t> هیچ وجه از گفتار استفاده نمی کنند</a:t>
            </a:r>
          </a:p>
          <a:p>
            <a:pPr marL="342900" indent="-342900" algn="just" fontAlgn="base">
              <a:lnSpc>
                <a:spcPct val="200000"/>
              </a:lnSpc>
              <a:buFont typeface="Wingdings" panose="05000000000000000000" pitchFamily="2" charset="2"/>
              <a:buChar char="ü"/>
            </a:pPr>
            <a:r>
              <a:rPr lang="fa-IR" sz="2000" b="0" i="0" dirty="0">
                <a:effectLst/>
                <a:latin typeface="Vazir" panose="020B0603030804020204" pitchFamily="34" charset="-78"/>
                <a:cs typeface="Vazir" panose="020B0603030804020204" pitchFamily="34" charset="-78"/>
              </a:rPr>
              <a:t>از تغییرات روز مره بسیار مضطرب می گردند</a:t>
            </a:r>
          </a:p>
          <a:p>
            <a:pPr marL="342900" indent="-342900" algn="just" fontAlgn="base">
              <a:lnSpc>
                <a:spcPct val="200000"/>
              </a:lnSpc>
              <a:buFont typeface="Wingdings" panose="05000000000000000000" pitchFamily="2" charset="2"/>
              <a:buChar char="ü"/>
            </a:pPr>
            <a:r>
              <a:rPr lang="fa-IR" sz="2000" b="0" i="0" dirty="0">
                <a:effectLst/>
                <a:latin typeface="Vazir" panose="020B0603030804020204" pitchFamily="34" charset="-78"/>
                <a:cs typeface="Vazir" panose="020B0603030804020204" pitchFamily="34" charset="-78"/>
              </a:rPr>
              <a:t>نمایش رفتار چالش برانگیز شدید </a:t>
            </a:r>
          </a:p>
          <a:p>
            <a:pPr marL="342900" indent="-342900" algn="just" fontAlgn="base">
              <a:lnSpc>
                <a:spcPct val="200000"/>
              </a:lnSpc>
              <a:buFont typeface="Wingdings" panose="05000000000000000000" pitchFamily="2" charset="2"/>
              <a:buChar char="ü"/>
            </a:pPr>
            <a:r>
              <a:rPr lang="fa-IR" sz="2000" b="0" i="0" dirty="0">
                <a:effectLst/>
                <a:latin typeface="Vazir" panose="020B0603030804020204" pitchFamily="34" charset="-78"/>
                <a:cs typeface="Vazir" panose="020B0603030804020204" pitchFamily="34" charset="-78"/>
              </a:rPr>
              <a:t>احتیاج به کمک در زندگی روزمره خود </a:t>
            </a:r>
          </a:p>
          <a:p>
            <a:pPr marL="342900" indent="-342900" algn="just" fontAlgn="base">
              <a:lnSpc>
                <a:spcPct val="200000"/>
              </a:lnSpc>
              <a:buFont typeface="Wingdings" panose="05000000000000000000" pitchFamily="2" charset="2"/>
              <a:buChar char="ü"/>
            </a:pPr>
            <a:r>
              <a:rPr lang="fa-IR" sz="2000" b="0" i="0" dirty="0">
                <a:effectLst/>
                <a:latin typeface="Vazir" panose="020B0603030804020204" pitchFamily="34" charset="-78"/>
                <a:cs typeface="Vazir" panose="020B0603030804020204" pitchFamily="34" charset="-78"/>
              </a:rPr>
              <a:t>در گیر بودن با رفتار های تکراری با مدت زمان و شدت بیشتر</a:t>
            </a:r>
          </a:p>
          <a:p>
            <a:pPr marL="342900" indent="-342900" algn="just" fontAlgn="base">
              <a:lnSpc>
                <a:spcPct val="200000"/>
              </a:lnSpc>
              <a:buFont typeface="Wingdings" panose="05000000000000000000" pitchFamily="2" charset="2"/>
              <a:buChar char="ü"/>
            </a:pPr>
            <a:r>
              <a:rPr lang="fa-IR" sz="2000" b="0" i="0" dirty="0">
                <a:effectLst/>
                <a:latin typeface="Vazir" panose="020B0603030804020204" pitchFamily="34" charset="-78"/>
                <a:cs typeface="Vazir" panose="020B0603030804020204" pitchFamily="34" charset="-78"/>
              </a:rPr>
              <a:t>تاکید بر قوانین و روالها در زندگی</a:t>
            </a:r>
          </a:p>
          <a:p>
            <a:pPr marL="342900" indent="-342900" algn="just" fontAlgn="base">
              <a:lnSpc>
                <a:spcPct val="200000"/>
              </a:lnSpc>
              <a:buFont typeface="Wingdings" panose="05000000000000000000" pitchFamily="2" charset="2"/>
              <a:buChar char="ü"/>
            </a:pPr>
            <a:r>
              <a:rPr lang="fa-IR" sz="2000" b="0" i="0" dirty="0">
                <a:effectLst/>
                <a:latin typeface="Vazir" panose="020B0603030804020204" pitchFamily="34" charset="-78"/>
                <a:cs typeface="Vazir" panose="020B0603030804020204" pitchFamily="34" charset="-78"/>
              </a:rPr>
              <a:t>ترجیح و تاکید سفت و سخت بر روی چیزها</a:t>
            </a:r>
          </a:p>
          <a:p>
            <a:pPr algn="just">
              <a:lnSpc>
                <a:spcPct val="200000"/>
              </a:lnSpc>
            </a:pPr>
            <a:r>
              <a:rPr lang="fa-IR" sz="2000" b="1" i="0" dirty="0">
                <a:solidFill>
                  <a:srgbClr val="FF0000"/>
                </a:solidFill>
                <a:effectLst/>
                <a:latin typeface="Vazir" panose="020B0603030804020204" pitchFamily="34" charset="-78"/>
                <a:cs typeface="Vazir" panose="020B0603030804020204" pitchFamily="34" charset="-78"/>
              </a:rPr>
              <a:t>نکته:</a:t>
            </a:r>
            <a:r>
              <a:rPr lang="fa-IR" sz="2000" b="0" i="0" dirty="0">
                <a:effectLst/>
                <a:latin typeface="Vazir" panose="020B0603030804020204" pitchFamily="34" charset="-78"/>
                <a:cs typeface="Vazir" panose="020B0603030804020204" pitchFamily="34" charset="-78"/>
              </a:rPr>
              <a:t>در حدود 40 تا 50 درصد از کودکان دارای اختلال طیف اتیسم مهارتهای کلامی را به دست نمی اورند و به دست اوردن این مهارت نیز تا بعد از پنج سالگی بسیار بسیار نادر است. بنابراین بخش قابل توجهی از کودکان دارای اتیسم در نوجوانی و بزرگسالی به کودکانی بدون کلام تبدیل می شوند.</a:t>
            </a:r>
          </a:p>
        </p:txBody>
      </p:sp>
      <p:sp>
        <p:nvSpPr>
          <p:cNvPr id="3" name="Rectangle 2"/>
          <p:cNvSpPr/>
          <p:nvPr/>
        </p:nvSpPr>
        <p:spPr>
          <a:xfrm>
            <a:off x="115909" y="128789"/>
            <a:ext cx="5087155" cy="707886"/>
          </a:xfrm>
          <a:prstGeom prst="rect">
            <a:avLst/>
          </a:prstGeom>
          <a:solidFill>
            <a:srgbClr val="FDDFF0"/>
          </a:solidFill>
        </p:spPr>
        <p:txBody>
          <a:bodyPr wrap="square">
            <a:spAutoFit/>
          </a:bodyPr>
          <a:lstStyle/>
          <a:p>
            <a:pPr algn="ctr"/>
            <a:r>
              <a:rPr lang="fa-IR" sz="4000" dirty="0">
                <a:latin typeface="Shabnam" panose="020B0603030804020204" pitchFamily="34" charset="-78"/>
                <a:cs typeface="Shabnam" panose="020B0603030804020204" pitchFamily="34" charset="-78"/>
              </a:rPr>
              <a:t> علائم شدیدتر اتیسم:</a:t>
            </a: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7426" y="965464"/>
            <a:ext cx="4327301" cy="5615640"/>
          </a:xfrm>
          <a:prstGeom prst="rect">
            <a:avLst/>
          </a:prstGeom>
        </p:spPr>
      </p:pic>
    </p:spTree>
    <p:extLst>
      <p:ext uri="{BB962C8B-B14F-4D97-AF65-F5344CB8AC3E}">
        <p14:creationId xmlns:p14="http://schemas.microsoft.com/office/powerpoint/2010/main" val="18122794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17000"/>
          </a:blip>
          <a:srcRect/>
          <a:tile tx="0" ty="0" sx="100000" sy="100000" flip="none" algn="tl"/>
        </a:blipFill>
        <a:effectLst/>
      </p:bgPr>
    </p:bg>
    <p:spTree>
      <p:nvGrpSpPr>
        <p:cNvPr id="1" name=""/>
        <p:cNvGrpSpPr/>
        <p:nvPr/>
      </p:nvGrpSpPr>
      <p:grpSpPr>
        <a:xfrm>
          <a:off x="0" y="0"/>
          <a:ext cx="0" cy="0"/>
          <a:chOff x="0" y="0"/>
          <a:chExt cx="0" cy="0"/>
        </a:xfrm>
      </p:grpSpPr>
      <p:sp>
        <p:nvSpPr>
          <p:cNvPr id="5" name="Rectangle 4"/>
          <p:cNvSpPr/>
          <p:nvPr/>
        </p:nvSpPr>
        <p:spPr>
          <a:xfrm>
            <a:off x="113184" y="735916"/>
            <a:ext cx="5074276" cy="5016758"/>
          </a:xfrm>
          <a:prstGeom prst="rect">
            <a:avLst/>
          </a:prstGeom>
        </p:spPr>
        <p:txBody>
          <a:bodyPr wrap="square">
            <a:spAutoFit/>
          </a:bodyPr>
          <a:lstStyle/>
          <a:p>
            <a:pPr algn="just">
              <a:lnSpc>
                <a:spcPct val="200000"/>
              </a:lnSpc>
            </a:pPr>
            <a:r>
              <a:rPr lang="fa-IR" sz="2000" dirty="0">
                <a:latin typeface="Vazir" panose="020B0603030804020204" pitchFamily="34" charset="-78"/>
                <a:cs typeface="Vazir" panose="020B0603030804020204" pitchFamily="34" charset="-78"/>
              </a:rPr>
              <a:t>نسبت پسران به دختران دارای اختلال طیف اتیسم 4 به 1 است و با این حال شواهدی وجود دارد که نشان می دهد اتیسم در دختران به درستی تشخیص داده نمی شود بویژه در دختران دارای عملکرد بالا. این امر میتواند دلایل زیادی داشته باشد از جمله اینکه دختران نسبت به پسران تعاملات اجتماعی بهتری برقرار می کنند و می توانند مشکلات خود را راحت تر حل کنند.</a:t>
            </a:r>
          </a:p>
        </p:txBody>
      </p:sp>
      <p:grpSp>
        <p:nvGrpSpPr>
          <p:cNvPr id="6" name="Google Shape;1148;p49"/>
          <p:cNvGrpSpPr/>
          <p:nvPr/>
        </p:nvGrpSpPr>
        <p:grpSpPr>
          <a:xfrm flipH="1">
            <a:off x="7688687" y="0"/>
            <a:ext cx="1884434" cy="2504521"/>
            <a:chOff x="1656575" y="238900"/>
            <a:chExt cx="4255100" cy="5176350"/>
          </a:xfrm>
        </p:grpSpPr>
        <p:sp>
          <p:nvSpPr>
            <p:cNvPr id="7" name="Google Shape;1149;p49"/>
            <p:cNvSpPr/>
            <p:nvPr/>
          </p:nvSpPr>
          <p:spPr>
            <a:xfrm>
              <a:off x="1863650" y="1141575"/>
              <a:ext cx="3892700" cy="3266000"/>
            </a:xfrm>
            <a:custGeom>
              <a:avLst/>
              <a:gdLst/>
              <a:ahLst/>
              <a:cxnLst/>
              <a:rect l="l" t="t" r="r" b="b"/>
              <a:pathLst>
                <a:path w="155708" h="130640" extrusionOk="0">
                  <a:moveTo>
                    <a:pt x="93840" y="0"/>
                  </a:moveTo>
                  <a:cubicBezTo>
                    <a:pt x="91769" y="0"/>
                    <a:pt x="89704" y="61"/>
                    <a:pt x="87666" y="151"/>
                  </a:cubicBezTo>
                  <a:cubicBezTo>
                    <a:pt x="67549" y="1039"/>
                    <a:pt x="46249" y="1137"/>
                    <a:pt x="28105" y="10210"/>
                  </a:cubicBezTo>
                  <a:cubicBezTo>
                    <a:pt x="20413" y="14055"/>
                    <a:pt x="14792" y="21353"/>
                    <a:pt x="11143" y="29340"/>
                  </a:cubicBezTo>
                  <a:cubicBezTo>
                    <a:pt x="7593" y="37328"/>
                    <a:pt x="5917" y="46104"/>
                    <a:pt x="4536" y="54683"/>
                  </a:cubicBezTo>
                  <a:cubicBezTo>
                    <a:pt x="1282" y="74011"/>
                    <a:pt x="0" y="93635"/>
                    <a:pt x="789" y="113160"/>
                  </a:cubicBezTo>
                  <a:cubicBezTo>
                    <a:pt x="2466" y="113357"/>
                    <a:pt x="3945" y="113555"/>
                    <a:pt x="5621" y="113653"/>
                  </a:cubicBezTo>
                  <a:cubicBezTo>
                    <a:pt x="5917" y="108920"/>
                    <a:pt x="6509" y="104285"/>
                    <a:pt x="7298" y="99552"/>
                  </a:cubicBezTo>
                  <a:cubicBezTo>
                    <a:pt x="8580" y="106948"/>
                    <a:pt x="9763" y="113653"/>
                    <a:pt x="11341" y="120951"/>
                  </a:cubicBezTo>
                  <a:cubicBezTo>
                    <a:pt x="14621" y="122857"/>
                    <a:pt x="18313" y="123879"/>
                    <a:pt x="22054" y="123879"/>
                  </a:cubicBezTo>
                  <a:cubicBezTo>
                    <a:pt x="23150" y="123879"/>
                    <a:pt x="24249" y="123792"/>
                    <a:pt x="25343" y="123613"/>
                  </a:cubicBezTo>
                  <a:cubicBezTo>
                    <a:pt x="25935" y="119767"/>
                    <a:pt x="26231" y="115724"/>
                    <a:pt x="26132" y="111780"/>
                  </a:cubicBezTo>
                  <a:lnTo>
                    <a:pt x="26132" y="111780"/>
                  </a:lnTo>
                  <a:cubicBezTo>
                    <a:pt x="27118" y="117006"/>
                    <a:pt x="28893" y="122035"/>
                    <a:pt x="31260" y="126769"/>
                  </a:cubicBezTo>
                  <a:cubicBezTo>
                    <a:pt x="45265" y="128904"/>
                    <a:pt x="59520" y="130639"/>
                    <a:pt x="73609" y="130639"/>
                  </a:cubicBezTo>
                  <a:cubicBezTo>
                    <a:pt x="87496" y="130639"/>
                    <a:pt x="101222" y="128954"/>
                    <a:pt x="114390" y="124303"/>
                  </a:cubicBezTo>
                  <a:cubicBezTo>
                    <a:pt x="114883" y="121444"/>
                    <a:pt x="115474" y="119471"/>
                    <a:pt x="115967" y="116710"/>
                  </a:cubicBezTo>
                  <a:cubicBezTo>
                    <a:pt x="116953" y="120063"/>
                    <a:pt x="118334" y="123219"/>
                    <a:pt x="120208" y="126177"/>
                  </a:cubicBezTo>
                  <a:cubicBezTo>
                    <a:pt x="122432" y="126445"/>
                    <a:pt x="124671" y="126580"/>
                    <a:pt x="126908" y="126580"/>
                  </a:cubicBezTo>
                  <a:cubicBezTo>
                    <a:pt x="130422" y="126580"/>
                    <a:pt x="133931" y="126248"/>
                    <a:pt x="137366" y="125585"/>
                  </a:cubicBezTo>
                  <a:cubicBezTo>
                    <a:pt x="137563" y="125092"/>
                    <a:pt x="137366" y="124698"/>
                    <a:pt x="137267" y="124205"/>
                  </a:cubicBezTo>
                  <a:cubicBezTo>
                    <a:pt x="136380" y="118880"/>
                    <a:pt x="135591" y="113456"/>
                    <a:pt x="134802" y="108131"/>
                  </a:cubicBezTo>
                  <a:lnTo>
                    <a:pt x="134802" y="108131"/>
                  </a:lnTo>
                  <a:cubicBezTo>
                    <a:pt x="136676" y="114245"/>
                    <a:pt x="138648" y="120457"/>
                    <a:pt x="142198" y="125783"/>
                  </a:cubicBezTo>
                  <a:cubicBezTo>
                    <a:pt x="147030" y="125092"/>
                    <a:pt x="151665" y="123219"/>
                    <a:pt x="155708" y="120457"/>
                  </a:cubicBezTo>
                  <a:cubicBezTo>
                    <a:pt x="154722" y="111385"/>
                    <a:pt x="153440" y="102412"/>
                    <a:pt x="151862" y="93536"/>
                  </a:cubicBezTo>
                  <a:cubicBezTo>
                    <a:pt x="148805" y="75589"/>
                    <a:pt x="144762" y="57740"/>
                    <a:pt x="139733" y="40188"/>
                  </a:cubicBezTo>
                  <a:cubicBezTo>
                    <a:pt x="135985" y="27368"/>
                    <a:pt x="131055" y="13760"/>
                    <a:pt x="120109" y="6364"/>
                  </a:cubicBezTo>
                  <a:cubicBezTo>
                    <a:pt x="112455" y="1207"/>
                    <a:pt x="103089" y="0"/>
                    <a:pt x="93840" y="0"/>
                  </a:cubicBezTo>
                  <a:close/>
                </a:path>
              </a:pathLst>
            </a:custGeom>
            <a:solidFill>
              <a:srgbClr val="7F520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 name="Google Shape;1150;p49"/>
            <p:cNvSpPr/>
            <p:nvPr/>
          </p:nvSpPr>
          <p:spPr>
            <a:xfrm>
              <a:off x="3850675" y="1147800"/>
              <a:ext cx="453625" cy="3229575"/>
            </a:xfrm>
            <a:custGeom>
              <a:avLst/>
              <a:gdLst/>
              <a:ahLst/>
              <a:cxnLst/>
              <a:rect l="l" t="t" r="r" b="b"/>
              <a:pathLst>
                <a:path w="18145" h="129183" extrusionOk="0">
                  <a:moveTo>
                    <a:pt x="5720" y="1"/>
                  </a:moveTo>
                  <a:lnTo>
                    <a:pt x="0" y="198"/>
                  </a:lnTo>
                  <a:cubicBezTo>
                    <a:pt x="1282" y="4734"/>
                    <a:pt x="2268" y="9172"/>
                    <a:pt x="2958" y="13806"/>
                  </a:cubicBezTo>
                  <a:cubicBezTo>
                    <a:pt x="3747" y="18540"/>
                    <a:pt x="4635" y="23372"/>
                    <a:pt x="5424" y="28105"/>
                  </a:cubicBezTo>
                  <a:cubicBezTo>
                    <a:pt x="11045" y="61436"/>
                    <a:pt x="15778" y="95556"/>
                    <a:pt x="12031" y="129182"/>
                  </a:cubicBezTo>
                  <a:cubicBezTo>
                    <a:pt x="14102" y="128985"/>
                    <a:pt x="16074" y="128689"/>
                    <a:pt x="18145" y="128295"/>
                  </a:cubicBezTo>
                  <a:cubicBezTo>
                    <a:pt x="17849" y="120406"/>
                    <a:pt x="17652" y="112418"/>
                    <a:pt x="17454" y="104431"/>
                  </a:cubicBezTo>
                  <a:cubicBezTo>
                    <a:pt x="17060" y="86483"/>
                    <a:pt x="16863" y="68437"/>
                    <a:pt x="15679" y="50490"/>
                  </a:cubicBezTo>
                  <a:cubicBezTo>
                    <a:pt x="15186" y="41418"/>
                    <a:pt x="14003" y="32345"/>
                    <a:pt x="12228" y="23470"/>
                  </a:cubicBezTo>
                  <a:cubicBezTo>
                    <a:pt x="10552" y="15483"/>
                    <a:pt x="8382" y="7692"/>
                    <a:pt x="5720" y="1"/>
                  </a:cubicBezTo>
                  <a:close/>
                </a:path>
              </a:pathLst>
            </a:custGeom>
            <a:solidFill>
              <a:srgbClr val="7F520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 name="Google Shape;1151;p49"/>
            <p:cNvSpPr/>
            <p:nvPr/>
          </p:nvSpPr>
          <p:spPr>
            <a:xfrm>
              <a:off x="2839900" y="1276000"/>
              <a:ext cx="406800" cy="3103825"/>
            </a:xfrm>
            <a:custGeom>
              <a:avLst/>
              <a:gdLst/>
              <a:ahLst/>
              <a:cxnLst/>
              <a:rect l="l" t="t" r="r" b="b"/>
              <a:pathLst>
                <a:path w="16272" h="124153" extrusionOk="0">
                  <a:moveTo>
                    <a:pt x="1677" y="1"/>
                  </a:moveTo>
                  <a:lnTo>
                    <a:pt x="0" y="494"/>
                  </a:lnTo>
                  <a:cubicBezTo>
                    <a:pt x="2367" y="7988"/>
                    <a:pt x="4241" y="15581"/>
                    <a:pt x="5523" y="23372"/>
                  </a:cubicBezTo>
                  <a:cubicBezTo>
                    <a:pt x="8382" y="40234"/>
                    <a:pt x="9073" y="57393"/>
                    <a:pt x="9467" y="74551"/>
                  </a:cubicBezTo>
                  <a:cubicBezTo>
                    <a:pt x="9664" y="83525"/>
                    <a:pt x="9960" y="92597"/>
                    <a:pt x="8974" y="101571"/>
                  </a:cubicBezTo>
                  <a:cubicBezTo>
                    <a:pt x="8284" y="108868"/>
                    <a:pt x="7594" y="116165"/>
                    <a:pt x="7298" y="123462"/>
                  </a:cubicBezTo>
                  <a:cubicBezTo>
                    <a:pt x="9467" y="123660"/>
                    <a:pt x="11637" y="123956"/>
                    <a:pt x="13806" y="124153"/>
                  </a:cubicBezTo>
                  <a:cubicBezTo>
                    <a:pt x="14003" y="121885"/>
                    <a:pt x="14102" y="119715"/>
                    <a:pt x="14299" y="117447"/>
                  </a:cubicBezTo>
                  <a:cubicBezTo>
                    <a:pt x="14595" y="112319"/>
                    <a:pt x="14891" y="107192"/>
                    <a:pt x="15088" y="101965"/>
                  </a:cubicBezTo>
                  <a:cubicBezTo>
                    <a:pt x="15975" y="83821"/>
                    <a:pt x="16271" y="65577"/>
                    <a:pt x="14200" y="47433"/>
                  </a:cubicBezTo>
                  <a:cubicBezTo>
                    <a:pt x="13116" y="38361"/>
                    <a:pt x="11341" y="29387"/>
                    <a:pt x="8777" y="20709"/>
                  </a:cubicBezTo>
                  <a:cubicBezTo>
                    <a:pt x="6706" y="13708"/>
                    <a:pt x="3846" y="7002"/>
                    <a:pt x="1677" y="1"/>
                  </a:cubicBezTo>
                  <a:close/>
                </a:path>
              </a:pathLst>
            </a:custGeom>
            <a:solidFill>
              <a:srgbClr val="000000">
                <a:alpha val="6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 name="Google Shape;1152;p49"/>
            <p:cNvSpPr/>
            <p:nvPr/>
          </p:nvSpPr>
          <p:spPr>
            <a:xfrm>
              <a:off x="4809650" y="1266150"/>
              <a:ext cx="480775" cy="3032325"/>
            </a:xfrm>
            <a:custGeom>
              <a:avLst/>
              <a:gdLst/>
              <a:ahLst/>
              <a:cxnLst/>
              <a:rect l="l" t="t" r="r" b="b"/>
              <a:pathLst>
                <a:path w="19231" h="121293" extrusionOk="0">
                  <a:moveTo>
                    <a:pt x="1" y="0"/>
                  </a:moveTo>
                  <a:lnTo>
                    <a:pt x="1" y="0"/>
                  </a:lnTo>
                  <a:cubicBezTo>
                    <a:pt x="1875" y="3550"/>
                    <a:pt x="3354" y="7297"/>
                    <a:pt x="4537" y="11143"/>
                  </a:cubicBezTo>
                  <a:cubicBezTo>
                    <a:pt x="6115" y="15778"/>
                    <a:pt x="7397" y="20511"/>
                    <a:pt x="8481" y="25343"/>
                  </a:cubicBezTo>
                  <a:cubicBezTo>
                    <a:pt x="12426" y="42206"/>
                    <a:pt x="14004" y="59562"/>
                    <a:pt x="14398" y="76819"/>
                  </a:cubicBezTo>
                  <a:cubicBezTo>
                    <a:pt x="14694" y="85595"/>
                    <a:pt x="14694" y="94273"/>
                    <a:pt x="14595" y="102951"/>
                  </a:cubicBezTo>
                  <a:cubicBezTo>
                    <a:pt x="14595" y="109065"/>
                    <a:pt x="14497" y="115179"/>
                    <a:pt x="14300" y="121293"/>
                  </a:cubicBezTo>
                  <a:cubicBezTo>
                    <a:pt x="15877" y="121194"/>
                    <a:pt x="17554" y="120898"/>
                    <a:pt x="19230" y="120602"/>
                  </a:cubicBezTo>
                  <a:cubicBezTo>
                    <a:pt x="19033" y="118729"/>
                    <a:pt x="18934" y="116756"/>
                    <a:pt x="18836" y="114883"/>
                  </a:cubicBezTo>
                  <a:cubicBezTo>
                    <a:pt x="18244" y="110938"/>
                    <a:pt x="17652" y="106994"/>
                    <a:pt x="17061" y="103049"/>
                  </a:cubicBezTo>
                  <a:lnTo>
                    <a:pt x="17061" y="103049"/>
                  </a:lnTo>
                  <a:cubicBezTo>
                    <a:pt x="17554" y="104627"/>
                    <a:pt x="18047" y="106304"/>
                    <a:pt x="18638" y="107881"/>
                  </a:cubicBezTo>
                  <a:cubicBezTo>
                    <a:pt x="18540" y="104726"/>
                    <a:pt x="18441" y="101669"/>
                    <a:pt x="18343" y="98513"/>
                  </a:cubicBezTo>
                  <a:cubicBezTo>
                    <a:pt x="17652" y="81256"/>
                    <a:pt x="17159" y="64098"/>
                    <a:pt x="14990" y="46939"/>
                  </a:cubicBezTo>
                  <a:cubicBezTo>
                    <a:pt x="13215" y="31950"/>
                    <a:pt x="9665" y="17257"/>
                    <a:pt x="4537" y="3057"/>
                  </a:cubicBezTo>
                  <a:cubicBezTo>
                    <a:pt x="3847" y="2465"/>
                    <a:pt x="3058" y="1972"/>
                    <a:pt x="2368" y="1381"/>
                  </a:cubicBezTo>
                  <a:cubicBezTo>
                    <a:pt x="1579" y="888"/>
                    <a:pt x="790" y="493"/>
                    <a:pt x="1" y="0"/>
                  </a:cubicBezTo>
                  <a:close/>
                </a:path>
              </a:pathLst>
            </a:custGeom>
            <a:solidFill>
              <a:srgbClr val="000000">
                <a:alpha val="6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 name="Google Shape;1153;p49"/>
            <p:cNvSpPr/>
            <p:nvPr/>
          </p:nvSpPr>
          <p:spPr>
            <a:xfrm>
              <a:off x="5307650" y="1990925"/>
              <a:ext cx="448700" cy="2282900"/>
            </a:xfrm>
            <a:custGeom>
              <a:avLst/>
              <a:gdLst/>
              <a:ahLst/>
              <a:cxnLst/>
              <a:rect l="l" t="t" r="r" b="b"/>
              <a:pathLst>
                <a:path w="17948" h="91316" extrusionOk="0">
                  <a:moveTo>
                    <a:pt x="0" y="1"/>
                  </a:moveTo>
                  <a:lnTo>
                    <a:pt x="0" y="1"/>
                  </a:lnTo>
                  <a:cubicBezTo>
                    <a:pt x="987" y="6411"/>
                    <a:pt x="1578" y="12919"/>
                    <a:pt x="1973" y="19427"/>
                  </a:cubicBezTo>
                  <a:cubicBezTo>
                    <a:pt x="2860" y="33036"/>
                    <a:pt x="3057" y="46743"/>
                    <a:pt x="3748" y="60450"/>
                  </a:cubicBezTo>
                  <a:cubicBezTo>
                    <a:pt x="4241" y="70804"/>
                    <a:pt x="5128" y="81060"/>
                    <a:pt x="6607" y="91315"/>
                  </a:cubicBezTo>
                  <a:cubicBezTo>
                    <a:pt x="10749" y="90527"/>
                    <a:pt x="14595" y="88850"/>
                    <a:pt x="17948" y="86385"/>
                  </a:cubicBezTo>
                  <a:cubicBezTo>
                    <a:pt x="16962" y="77411"/>
                    <a:pt x="15680" y="68438"/>
                    <a:pt x="14102" y="59464"/>
                  </a:cubicBezTo>
                  <a:cubicBezTo>
                    <a:pt x="11045" y="41517"/>
                    <a:pt x="7002" y="23766"/>
                    <a:pt x="1973" y="6312"/>
                  </a:cubicBezTo>
                  <a:cubicBezTo>
                    <a:pt x="1381" y="4241"/>
                    <a:pt x="789" y="2072"/>
                    <a:pt x="0" y="1"/>
                  </a:cubicBezTo>
                  <a:close/>
                </a:path>
              </a:pathLst>
            </a:custGeom>
            <a:solidFill>
              <a:srgbClr val="000000">
                <a:alpha val="6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 name="Google Shape;1154;p49"/>
            <p:cNvSpPr/>
            <p:nvPr/>
          </p:nvSpPr>
          <p:spPr>
            <a:xfrm>
              <a:off x="3231875" y="1162600"/>
              <a:ext cx="776600" cy="3242600"/>
            </a:xfrm>
            <a:custGeom>
              <a:avLst/>
              <a:gdLst/>
              <a:ahLst/>
              <a:cxnLst/>
              <a:rect l="l" t="t" r="r" b="b"/>
              <a:pathLst>
                <a:path w="31064" h="129704" extrusionOk="0">
                  <a:moveTo>
                    <a:pt x="17159" y="0"/>
                  </a:moveTo>
                  <a:cubicBezTo>
                    <a:pt x="11341" y="296"/>
                    <a:pt x="5621" y="789"/>
                    <a:pt x="1" y="1578"/>
                  </a:cubicBezTo>
                  <a:cubicBezTo>
                    <a:pt x="3058" y="9171"/>
                    <a:pt x="5227" y="17060"/>
                    <a:pt x="6608" y="25146"/>
                  </a:cubicBezTo>
                  <a:cubicBezTo>
                    <a:pt x="9763" y="42108"/>
                    <a:pt x="10158" y="59463"/>
                    <a:pt x="10059" y="76720"/>
                  </a:cubicBezTo>
                  <a:cubicBezTo>
                    <a:pt x="9862" y="94273"/>
                    <a:pt x="9467" y="111925"/>
                    <a:pt x="7890" y="129379"/>
                  </a:cubicBezTo>
                  <a:cubicBezTo>
                    <a:pt x="11355" y="129601"/>
                    <a:pt x="14800" y="129703"/>
                    <a:pt x="18243" y="129703"/>
                  </a:cubicBezTo>
                  <a:cubicBezTo>
                    <a:pt x="22442" y="129703"/>
                    <a:pt x="26639" y="129551"/>
                    <a:pt x="30866" y="129280"/>
                  </a:cubicBezTo>
                  <a:cubicBezTo>
                    <a:pt x="31063" y="121293"/>
                    <a:pt x="30965" y="113305"/>
                    <a:pt x="30669" y="105318"/>
                  </a:cubicBezTo>
                  <a:cubicBezTo>
                    <a:pt x="30274" y="95950"/>
                    <a:pt x="29683" y="86582"/>
                    <a:pt x="28992" y="77213"/>
                  </a:cubicBezTo>
                  <a:cubicBezTo>
                    <a:pt x="28401" y="68240"/>
                    <a:pt x="27809" y="59266"/>
                    <a:pt x="26922" y="50391"/>
                  </a:cubicBezTo>
                  <a:cubicBezTo>
                    <a:pt x="26034" y="41516"/>
                    <a:pt x="24851" y="32345"/>
                    <a:pt x="23076" y="23470"/>
                  </a:cubicBezTo>
                  <a:cubicBezTo>
                    <a:pt x="21498" y="15482"/>
                    <a:pt x="19526" y="7692"/>
                    <a:pt x="17159" y="0"/>
                  </a:cubicBezTo>
                  <a:close/>
                </a:path>
              </a:pathLst>
            </a:custGeom>
            <a:solidFill>
              <a:srgbClr val="7F520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 name="Google Shape;1155;p49"/>
            <p:cNvSpPr/>
            <p:nvPr/>
          </p:nvSpPr>
          <p:spPr>
            <a:xfrm>
              <a:off x="4378225" y="1150275"/>
              <a:ext cx="581850" cy="3153125"/>
            </a:xfrm>
            <a:custGeom>
              <a:avLst/>
              <a:gdLst/>
              <a:ahLst/>
              <a:cxnLst/>
              <a:rect l="l" t="t" r="r" b="b"/>
              <a:pathLst>
                <a:path w="23274" h="126125" extrusionOk="0">
                  <a:moveTo>
                    <a:pt x="1" y="0"/>
                  </a:moveTo>
                  <a:lnTo>
                    <a:pt x="1" y="0"/>
                  </a:lnTo>
                  <a:cubicBezTo>
                    <a:pt x="2072" y="6903"/>
                    <a:pt x="3748" y="14003"/>
                    <a:pt x="4931" y="21300"/>
                  </a:cubicBezTo>
                  <a:cubicBezTo>
                    <a:pt x="7890" y="38558"/>
                    <a:pt x="8481" y="56110"/>
                    <a:pt x="8284" y="73565"/>
                  </a:cubicBezTo>
                  <a:cubicBezTo>
                    <a:pt x="8087" y="91118"/>
                    <a:pt x="7200" y="108572"/>
                    <a:pt x="6706" y="126125"/>
                  </a:cubicBezTo>
                  <a:cubicBezTo>
                    <a:pt x="9073" y="125435"/>
                    <a:pt x="11538" y="124744"/>
                    <a:pt x="13905" y="123857"/>
                  </a:cubicBezTo>
                  <a:cubicBezTo>
                    <a:pt x="14300" y="121096"/>
                    <a:pt x="14990" y="119123"/>
                    <a:pt x="15384" y="116362"/>
                  </a:cubicBezTo>
                  <a:cubicBezTo>
                    <a:pt x="16370" y="119616"/>
                    <a:pt x="17850" y="122772"/>
                    <a:pt x="19625" y="125730"/>
                  </a:cubicBezTo>
                  <a:cubicBezTo>
                    <a:pt x="20808" y="125928"/>
                    <a:pt x="21893" y="126026"/>
                    <a:pt x="23076" y="126125"/>
                  </a:cubicBezTo>
                  <a:cubicBezTo>
                    <a:pt x="23175" y="118236"/>
                    <a:pt x="23273" y="110446"/>
                    <a:pt x="23076" y="102557"/>
                  </a:cubicBezTo>
                  <a:cubicBezTo>
                    <a:pt x="22386" y="84609"/>
                    <a:pt x="21597" y="66563"/>
                    <a:pt x="19822" y="48715"/>
                  </a:cubicBezTo>
                  <a:cubicBezTo>
                    <a:pt x="18047" y="32444"/>
                    <a:pt x="14891" y="16666"/>
                    <a:pt x="8975" y="1381"/>
                  </a:cubicBezTo>
                  <a:cubicBezTo>
                    <a:pt x="6016" y="691"/>
                    <a:pt x="3058" y="198"/>
                    <a:pt x="1" y="0"/>
                  </a:cubicBezTo>
                  <a:close/>
                </a:path>
              </a:pathLst>
            </a:custGeom>
            <a:solidFill>
              <a:srgbClr val="000000">
                <a:alpha val="6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 name="Google Shape;1156;p49"/>
            <p:cNvSpPr/>
            <p:nvPr/>
          </p:nvSpPr>
          <p:spPr>
            <a:xfrm>
              <a:off x="2203850" y="1352425"/>
              <a:ext cx="618825" cy="2973175"/>
            </a:xfrm>
            <a:custGeom>
              <a:avLst/>
              <a:gdLst/>
              <a:ahLst/>
              <a:cxnLst/>
              <a:rect l="l" t="t" r="r" b="b"/>
              <a:pathLst>
                <a:path w="24753" h="118927" extrusionOk="0">
                  <a:moveTo>
                    <a:pt x="18638" y="1"/>
                  </a:moveTo>
                  <a:cubicBezTo>
                    <a:pt x="17258" y="494"/>
                    <a:pt x="15877" y="1184"/>
                    <a:pt x="14497" y="1874"/>
                  </a:cubicBezTo>
                  <a:cubicBezTo>
                    <a:pt x="10947" y="3649"/>
                    <a:pt x="7791" y="6114"/>
                    <a:pt x="5129" y="9171"/>
                  </a:cubicBezTo>
                  <a:cubicBezTo>
                    <a:pt x="5523" y="15976"/>
                    <a:pt x="5819" y="22780"/>
                    <a:pt x="6016" y="29584"/>
                  </a:cubicBezTo>
                  <a:cubicBezTo>
                    <a:pt x="6805" y="45855"/>
                    <a:pt x="6509" y="62027"/>
                    <a:pt x="5227" y="78200"/>
                  </a:cubicBezTo>
                  <a:cubicBezTo>
                    <a:pt x="4537" y="85990"/>
                    <a:pt x="3452" y="93682"/>
                    <a:pt x="1973" y="101373"/>
                  </a:cubicBezTo>
                  <a:cubicBezTo>
                    <a:pt x="1283" y="105515"/>
                    <a:pt x="592" y="109558"/>
                    <a:pt x="1" y="113700"/>
                  </a:cubicBezTo>
                  <a:cubicBezTo>
                    <a:pt x="2666" y="114925"/>
                    <a:pt x="5542" y="115518"/>
                    <a:pt x="8475" y="115518"/>
                  </a:cubicBezTo>
                  <a:cubicBezTo>
                    <a:pt x="9557" y="115518"/>
                    <a:pt x="10646" y="115437"/>
                    <a:pt x="11735" y="115278"/>
                  </a:cubicBezTo>
                  <a:cubicBezTo>
                    <a:pt x="12426" y="111333"/>
                    <a:pt x="12623" y="107389"/>
                    <a:pt x="12524" y="103444"/>
                  </a:cubicBezTo>
                  <a:lnTo>
                    <a:pt x="12524" y="103444"/>
                  </a:lnTo>
                  <a:cubicBezTo>
                    <a:pt x="13609" y="108572"/>
                    <a:pt x="15285" y="113601"/>
                    <a:pt x="17652" y="118335"/>
                  </a:cubicBezTo>
                  <a:lnTo>
                    <a:pt x="21794" y="118926"/>
                  </a:lnTo>
                  <a:cubicBezTo>
                    <a:pt x="21794" y="118828"/>
                    <a:pt x="21794" y="118630"/>
                    <a:pt x="21794" y="118532"/>
                  </a:cubicBezTo>
                  <a:cubicBezTo>
                    <a:pt x="22484" y="113207"/>
                    <a:pt x="23076" y="107783"/>
                    <a:pt x="23470" y="102458"/>
                  </a:cubicBezTo>
                  <a:cubicBezTo>
                    <a:pt x="24752" y="84116"/>
                    <a:pt x="24456" y="65577"/>
                    <a:pt x="24160" y="47137"/>
                  </a:cubicBezTo>
                  <a:cubicBezTo>
                    <a:pt x="24062" y="38360"/>
                    <a:pt x="23766" y="29584"/>
                    <a:pt x="22879" y="20906"/>
                  </a:cubicBezTo>
                  <a:cubicBezTo>
                    <a:pt x="22090" y="13806"/>
                    <a:pt x="20709" y="6805"/>
                    <a:pt x="18638" y="1"/>
                  </a:cubicBezTo>
                  <a:close/>
                </a:path>
              </a:pathLst>
            </a:custGeom>
            <a:solidFill>
              <a:srgbClr val="000000">
                <a:alpha val="6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 name="Google Shape;1157;p49"/>
            <p:cNvSpPr/>
            <p:nvPr/>
          </p:nvSpPr>
          <p:spPr>
            <a:xfrm>
              <a:off x="1947475" y="1756725"/>
              <a:ext cx="256400" cy="2226200"/>
            </a:xfrm>
            <a:custGeom>
              <a:avLst/>
              <a:gdLst/>
              <a:ahLst/>
              <a:cxnLst/>
              <a:rect l="l" t="t" r="r" b="b"/>
              <a:pathLst>
                <a:path w="10256" h="89048" extrusionOk="0">
                  <a:moveTo>
                    <a:pt x="10256" y="1"/>
                  </a:moveTo>
                  <a:lnTo>
                    <a:pt x="10256" y="1"/>
                  </a:lnTo>
                  <a:cubicBezTo>
                    <a:pt x="9368" y="1579"/>
                    <a:pt x="8481" y="3156"/>
                    <a:pt x="7790" y="4734"/>
                  </a:cubicBezTo>
                  <a:cubicBezTo>
                    <a:pt x="7495" y="5424"/>
                    <a:pt x="7199" y="6115"/>
                    <a:pt x="6903" y="6805"/>
                  </a:cubicBezTo>
                  <a:lnTo>
                    <a:pt x="6804" y="7890"/>
                  </a:lnTo>
                  <a:cubicBezTo>
                    <a:pt x="5917" y="21893"/>
                    <a:pt x="5621" y="35994"/>
                    <a:pt x="4536" y="49997"/>
                  </a:cubicBezTo>
                  <a:cubicBezTo>
                    <a:pt x="3945" y="56900"/>
                    <a:pt x="3254" y="63901"/>
                    <a:pt x="2465" y="70804"/>
                  </a:cubicBezTo>
                  <a:cubicBezTo>
                    <a:pt x="1677" y="76819"/>
                    <a:pt x="986" y="82835"/>
                    <a:pt x="0" y="88850"/>
                  </a:cubicBezTo>
                  <a:cubicBezTo>
                    <a:pt x="690" y="88949"/>
                    <a:pt x="1479" y="89047"/>
                    <a:pt x="2268" y="89047"/>
                  </a:cubicBezTo>
                  <a:cubicBezTo>
                    <a:pt x="2564" y="84314"/>
                    <a:pt x="3156" y="79679"/>
                    <a:pt x="3945" y="74946"/>
                  </a:cubicBezTo>
                  <a:cubicBezTo>
                    <a:pt x="4142" y="76228"/>
                    <a:pt x="4438" y="77510"/>
                    <a:pt x="4635" y="78792"/>
                  </a:cubicBezTo>
                  <a:cubicBezTo>
                    <a:pt x="4733" y="77411"/>
                    <a:pt x="4931" y="76129"/>
                    <a:pt x="5128" y="74847"/>
                  </a:cubicBezTo>
                  <a:cubicBezTo>
                    <a:pt x="6213" y="67649"/>
                    <a:pt x="7199" y="60450"/>
                    <a:pt x="7692" y="53153"/>
                  </a:cubicBezTo>
                  <a:cubicBezTo>
                    <a:pt x="8185" y="46053"/>
                    <a:pt x="8382" y="38952"/>
                    <a:pt x="8579" y="31852"/>
                  </a:cubicBezTo>
                  <a:cubicBezTo>
                    <a:pt x="8777" y="21202"/>
                    <a:pt x="8974" y="10552"/>
                    <a:pt x="10256" y="1"/>
                  </a:cubicBezTo>
                  <a:close/>
                </a:path>
              </a:pathLst>
            </a:custGeom>
            <a:solidFill>
              <a:srgbClr val="000000">
                <a:alpha val="6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 name="Google Shape;1158;p49"/>
            <p:cNvSpPr/>
            <p:nvPr/>
          </p:nvSpPr>
          <p:spPr>
            <a:xfrm>
              <a:off x="2403550" y="536075"/>
              <a:ext cx="2807975" cy="3386375"/>
            </a:xfrm>
            <a:custGeom>
              <a:avLst/>
              <a:gdLst/>
              <a:ahLst/>
              <a:cxnLst/>
              <a:rect l="l" t="t" r="r" b="b"/>
              <a:pathLst>
                <a:path w="112319" h="135455" extrusionOk="0">
                  <a:moveTo>
                    <a:pt x="55598" y="0"/>
                  </a:moveTo>
                  <a:cubicBezTo>
                    <a:pt x="45709" y="0"/>
                    <a:pt x="35783" y="2216"/>
                    <a:pt x="27316" y="6424"/>
                  </a:cubicBezTo>
                  <a:cubicBezTo>
                    <a:pt x="4931" y="17468"/>
                    <a:pt x="296" y="42614"/>
                    <a:pt x="0" y="64506"/>
                  </a:cubicBezTo>
                  <a:cubicBezTo>
                    <a:pt x="0" y="67958"/>
                    <a:pt x="0" y="71409"/>
                    <a:pt x="197" y="74860"/>
                  </a:cubicBezTo>
                  <a:cubicBezTo>
                    <a:pt x="395" y="80284"/>
                    <a:pt x="789" y="85609"/>
                    <a:pt x="1184" y="90540"/>
                  </a:cubicBezTo>
                  <a:cubicBezTo>
                    <a:pt x="1578" y="95667"/>
                    <a:pt x="2564" y="100697"/>
                    <a:pt x="4043" y="105627"/>
                  </a:cubicBezTo>
                  <a:cubicBezTo>
                    <a:pt x="9368" y="122786"/>
                    <a:pt x="25343" y="132450"/>
                    <a:pt x="43291" y="134816"/>
                  </a:cubicBezTo>
                  <a:cubicBezTo>
                    <a:pt x="46699" y="135242"/>
                    <a:pt x="50124" y="135454"/>
                    <a:pt x="53543" y="135454"/>
                  </a:cubicBezTo>
                  <a:cubicBezTo>
                    <a:pt x="65160" y="135454"/>
                    <a:pt x="76726" y="133009"/>
                    <a:pt x="87468" y="128209"/>
                  </a:cubicBezTo>
                  <a:cubicBezTo>
                    <a:pt x="109064" y="118545"/>
                    <a:pt x="110741" y="93892"/>
                    <a:pt x="111530" y="73973"/>
                  </a:cubicBezTo>
                  <a:cubicBezTo>
                    <a:pt x="112319" y="54448"/>
                    <a:pt x="109853" y="32359"/>
                    <a:pt x="96048" y="16877"/>
                  </a:cubicBezTo>
                  <a:cubicBezTo>
                    <a:pt x="91709" y="11946"/>
                    <a:pt x="86384" y="8002"/>
                    <a:pt x="80467" y="5240"/>
                  </a:cubicBezTo>
                  <a:cubicBezTo>
                    <a:pt x="72874" y="1697"/>
                    <a:pt x="64250" y="0"/>
                    <a:pt x="55598" y="0"/>
                  </a:cubicBezTo>
                  <a:close/>
                </a:path>
              </a:pathLst>
            </a:custGeom>
            <a:solidFill>
              <a:srgbClr val="F4DDB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 name="Google Shape;1159;p49"/>
            <p:cNvSpPr/>
            <p:nvPr/>
          </p:nvSpPr>
          <p:spPr>
            <a:xfrm>
              <a:off x="2152075" y="2503200"/>
              <a:ext cx="403075" cy="617950"/>
            </a:xfrm>
            <a:custGeom>
              <a:avLst/>
              <a:gdLst/>
              <a:ahLst/>
              <a:cxnLst/>
              <a:rect l="l" t="t" r="r" b="b"/>
              <a:pathLst>
                <a:path w="16123" h="24718" extrusionOk="0">
                  <a:moveTo>
                    <a:pt x="8283" y="1"/>
                  </a:moveTo>
                  <a:cubicBezTo>
                    <a:pt x="7297" y="1"/>
                    <a:pt x="6155" y="313"/>
                    <a:pt x="4833" y="1007"/>
                  </a:cubicBezTo>
                  <a:cubicBezTo>
                    <a:pt x="2466" y="2388"/>
                    <a:pt x="790" y="4853"/>
                    <a:pt x="395" y="7516"/>
                  </a:cubicBezTo>
                  <a:cubicBezTo>
                    <a:pt x="1" y="10277"/>
                    <a:pt x="297" y="13038"/>
                    <a:pt x="1184" y="15602"/>
                  </a:cubicBezTo>
                  <a:cubicBezTo>
                    <a:pt x="2466" y="19349"/>
                    <a:pt x="4636" y="22998"/>
                    <a:pt x="8284" y="24280"/>
                  </a:cubicBezTo>
                  <a:cubicBezTo>
                    <a:pt x="9533" y="24543"/>
                    <a:pt x="10782" y="24718"/>
                    <a:pt x="12031" y="24718"/>
                  </a:cubicBezTo>
                  <a:cubicBezTo>
                    <a:pt x="12656" y="24718"/>
                    <a:pt x="13281" y="24674"/>
                    <a:pt x="13905" y="24576"/>
                  </a:cubicBezTo>
                  <a:cubicBezTo>
                    <a:pt x="14080" y="19758"/>
                    <a:pt x="16123" y="1"/>
                    <a:pt x="8283" y="1"/>
                  </a:cubicBezTo>
                  <a:close/>
                </a:path>
              </a:pathLst>
            </a:custGeom>
            <a:solidFill>
              <a:srgbClr val="F4DDB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 name="Google Shape;1160;p49"/>
            <p:cNvSpPr/>
            <p:nvPr/>
          </p:nvSpPr>
          <p:spPr>
            <a:xfrm>
              <a:off x="5052475" y="2503200"/>
              <a:ext cx="400650" cy="617950"/>
            </a:xfrm>
            <a:custGeom>
              <a:avLst/>
              <a:gdLst/>
              <a:ahLst/>
              <a:cxnLst/>
              <a:rect l="l" t="t" r="r" b="b"/>
              <a:pathLst>
                <a:path w="16026" h="24718" extrusionOk="0">
                  <a:moveTo>
                    <a:pt x="7842" y="1"/>
                  </a:moveTo>
                  <a:cubicBezTo>
                    <a:pt x="1" y="1"/>
                    <a:pt x="2034" y="19758"/>
                    <a:pt x="2121" y="24576"/>
                  </a:cubicBezTo>
                  <a:cubicBezTo>
                    <a:pt x="2746" y="24674"/>
                    <a:pt x="3381" y="24718"/>
                    <a:pt x="4020" y="24718"/>
                  </a:cubicBezTo>
                  <a:cubicBezTo>
                    <a:pt x="5299" y="24718"/>
                    <a:pt x="6592" y="24543"/>
                    <a:pt x="7841" y="24280"/>
                  </a:cubicBezTo>
                  <a:cubicBezTo>
                    <a:pt x="11489" y="22998"/>
                    <a:pt x="13659" y="19349"/>
                    <a:pt x="14941" y="15602"/>
                  </a:cubicBezTo>
                  <a:cubicBezTo>
                    <a:pt x="15828" y="13038"/>
                    <a:pt x="16025" y="10277"/>
                    <a:pt x="15730" y="7516"/>
                  </a:cubicBezTo>
                  <a:cubicBezTo>
                    <a:pt x="15237" y="4853"/>
                    <a:pt x="13659" y="2388"/>
                    <a:pt x="11292" y="1007"/>
                  </a:cubicBezTo>
                  <a:cubicBezTo>
                    <a:pt x="9970" y="313"/>
                    <a:pt x="8828" y="1"/>
                    <a:pt x="7842" y="1"/>
                  </a:cubicBezTo>
                  <a:close/>
                </a:path>
              </a:pathLst>
            </a:custGeom>
            <a:solidFill>
              <a:srgbClr val="F4DDB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 name="Google Shape;1161;p49"/>
            <p:cNvSpPr/>
            <p:nvPr/>
          </p:nvSpPr>
          <p:spPr>
            <a:xfrm>
              <a:off x="2647600" y="2829125"/>
              <a:ext cx="581850" cy="581850"/>
            </a:xfrm>
            <a:custGeom>
              <a:avLst/>
              <a:gdLst/>
              <a:ahLst/>
              <a:cxnLst/>
              <a:rect l="l" t="t" r="r" b="b"/>
              <a:pathLst>
                <a:path w="23274" h="23274" extrusionOk="0">
                  <a:moveTo>
                    <a:pt x="11637" y="1"/>
                  </a:moveTo>
                  <a:cubicBezTo>
                    <a:pt x="5227" y="1"/>
                    <a:pt x="1" y="5227"/>
                    <a:pt x="1" y="11637"/>
                  </a:cubicBezTo>
                  <a:cubicBezTo>
                    <a:pt x="1" y="18047"/>
                    <a:pt x="5227" y="23273"/>
                    <a:pt x="11637" y="23273"/>
                  </a:cubicBezTo>
                  <a:cubicBezTo>
                    <a:pt x="18047" y="23273"/>
                    <a:pt x="23273" y="18047"/>
                    <a:pt x="23273" y="11637"/>
                  </a:cubicBezTo>
                  <a:cubicBezTo>
                    <a:pt x="23273" y="5227"/>
                    <a:pt x="18047" y="1"/>
                    <a:pt x="11637" y="1"/>
                  </a:cubicBezTo>
                  <a:close/>
                </a:path>
              </a:pathLst>
            </a:custGeom>
            <a:solidFill>
              <a:srgbClr val="E58E25">
                <a:alpha val="273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 name="Google Shape;1162;p49"/>
            <p:cNvSpPr/>
            <p:nvPr/>
          </p:nvSpPr>
          <p:spPr>
            <a:xfrm>
              <a:off x="4358525" y="2777375"/>
              <a:ext cx="579350" cy="581825"/>
            </a:xfrm>
            <a:custGeom>
              <a:avLst/>
              <a:gdLst/>
              <a:ahLst/>
              <a:cxnLst/>
              <a:rect l="l" t="t" r="r" b="b"/>
              <a:pathLst>
                <a:path w="23174" h="23273" extrusionOk="0">
                  <a:moveTo>
                    <a:pt x="11636" y="0"/>
                  </a:moveTo>
                  <a:cubicBezTo>
                    <a:pt x="5128" y="0"/>
                    <a:pt x="0" y="5227"/>
                    <a:pt x="0" y="11636"/>
                  </a:cubicBezTo>
                  <a:cubicBezTo>
                    <a:pt x="0" y="18046"/>
                    <a:pt x="5128" y="23273"/>
                    <a:pt x="11636" y="23273"/>
                  </a:cubicBezTo>
                  <a:cubicBezTo>
                    <a:pt x="18046" y="23273"/>
                    <a:pt x="23174" y="18046"/>
                    <a:pt x="23174" y="11636"/>
                  </a:cubicBezTo>
                  <a:cubicBezTo>
                    <a:pt x="23174" y="5227"/>
                    <a:pt x="18046" y="0"/>
                    <a:pt x="11636" y="0"/>
                  </a:cubicBezTo>
                  <a:close/>
                </a:path>
              </a:pathLst>
            </a:custGeom>
            <a:solidFill>
              <a:srgbClr val="E58E25">
                <a:alpha val="273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 name="Google Shape;1163;p49"/>
            <p:cNvSpPr/>
            <p:nvPr/>
          </p:nvSpPr>
          <p:spPr>
            <a:xfrm>
              <a:off x="2258100" y="2623725"/>
              <a:ext cx="154050" cy="313875"/>
            </a:xfrm>
            <a:custGeom>
              <a:avLst/>
              <a:gdLst/>
              <a:ahLst/>
              <a:cxnLst/>
              <a:rect l="l" t="t" r="r" b="b"/>
              <a:pathLst>
                <a:path w="6162" h="12555" extrusionOk="0">
                  <a:moveTo>
                    <a:pt x="5277" y="1"/>
                  </a:moveTo>
                  <a:cubicBezTo>
                    <a:pt x="5165" y="1"/>
                    <a:pt x="5045" y="39"/>
                    <a:pt x="4931" y="131"/>
                  </a:cubicBezTo>
                  <a:cubicBezTo>
                    <a:pt x="1578" y="3089"/>
                    <a:pt x="0" y="7724"/>
                    <a:pt x="986" y="12161"/>
                  </a:cubicBezTo>
                  <a:cubicBezTo>
                    <a:pt x="1065" y="12436"/>
                    <a:pt x="1268" y="12554"/>
                    <a:pt x="1478" y="12554"/>
                  </a:cubicBezTo>
                  <a:cubicBezTo>
                    <a:pt x="1796" y="12554"/>
                    <a:pt x="2130" y="12282"/>
                    <a:pt x="2071" y="11866"/>
                  </a:cubicBezTo>
                  <a:cubicBezTo>
                    <a:pt x="1677" y="9499"/>
                    <a:pt x="1972" y="7132"/>
                    <a:pt x="2860" y="4963"/>
                  </a:cubicBezTo>
                  <a:cubicBezTo>
                    <a:pt x="4043" y="6738"/>
                    <a:pt x="4832" y="8710"/>
                    <a:pt x="5029" y="10781"/>
                  </a:cubicBezTo>
                  <a:cubicBezTo>
                    <a:pt x="5080" y="11137"/>
                    <a:pt x="5394" y="11336"/>
                    <a:pt x="5673" y="11336"/>
                  </a:cubicBezTo>
                  <a:cubicBezTo>
                    <a:pt x="5933" y="11336"/>
                    <a:pt x="6162" y="11162"/>
                    <a:pt x="6114" y="10781"/>
                  </a:cubicBezTo>
                  <a:cubicBezTo>
                    <a:pt x="5917" y="8316"/>
                    <a:pt x="4931" y="5949"/>
                    <a:pt x="3353" y="4075"/>
                  </a:cubicBezTo>
                  <a:cubicBezTo>
                    <a:pt x="3945" y="2892"/>
                    <a:pt x="4635" y="1709"/>
                    <a:pt x="5621" y="722"/>
                  </a:cubicBezTo>
                  <a:cubicBezTo>
                    <a:pt x="5924" y="420"/>
                    <a:pt x="5646" y="1"/>
                    <a:pt x="5277" y="1"/>
                  </a:cubicBezTo>
                  <a:close/>
                </a:path>
              </a:pathLst>
            </a:custGeom>
            <a:solidFill>
              <a:srgbClr val="E58E25">
                <a:alpha val="273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 name="Google Shape;1164;p49"/>
            <p:cNvSpPr/>
            <p:nvPr/>
          </p:nvSpPr>
          <p:spPr>
            <a:xfrm>
              <a:off x="5218900" y="2629975"/>
              <a:ext cx="125750" cy="330050"/>
            </a:xfrm>
            <a:custGeom>
              <a:avLst/>
              <a:gdLst/>
              <a:ahLst/>
              <a:cxnLst/>
              <a:rect l="l" t="t" r="r" b="b"/>
              <a:pathLst>
                <a:path w="5030" h="13202" extrusionOk="0">
                  <a:moveTo>
                    <a:pt x="2672" y="1"/>
                  </a:moveTo>
                  <a:cubicBezTo>
                    <a:pt x="2487" y="1"/>
                    <a:pt x="2295" y="184"/>
                    <a:pt x="2367" y="472"/>
                  </a:cubicBezTo>
                  <a:cubicBezTo>
                    <a:pt x="2860" y="1459"/>
                    <a:pt x="3353" y="2642"/>
                    <a:pt x="3550" y="3727"/>
                  </a:cubicBezTo>
                  <a:cubicBezTo>
                    <a:pt x="1282" y="5009"/>
                    <a:pt x="0" y="7474"/>
                    <a:pt x="198" y="10038"/>
                  </a:cubicBezTo>
                  <a:cubicBezTo>
                    <a:pt x="247" y="10284"/>
                    <a:pt x="469" y="10408"/>
                    <a:pt x="691" y="10408"/>
                  </a:cubicBezTo>
                  <a:cubicBezTo>
                    <a:pt x="913" y="10408"/>
                    <a:pt x="1134" y="10284"/>
                    <a:pt x="1184" y="10038"/>
                  </a:cubicBezTo>
                  <a:cubicBezTo>
                    <a:pt x="1282" y="7967"/>
                    <a:pt x="2170" y="5995"/>
                    <a:pt x="3748" y="4713"/>
                  </a:cubicBezTo>
                  <a:cubicBezTo>
                    <a:pt x="3846" y="5304"/>
                    <a:pt x="3945" y="5995"/>
                    <a:pt x="3945" y="6685"/>
                  </a:cubicBezTo>
                  <a:cubicBezTo>
                    <a:pt x="3748" y="8756"/>
                    <a:pt x="3255" y="10728"/>
                    <a:pt x="2466" y="12602"/>
                  </a:cubicBezTo>
                  <a:cubicBezTo>
                    <a:pt x="2338" y="12984"/>
                    <a:pt x="2622" y="13201"/>
                    <a:pt x="2919" y="13201"/>
                  </a:cubicBezTo>
                  <a:cubicBezTo>
                    <a:pt x="3082" y="13201"/>
                    <a:pt x="3248" y="13136"/>
                    <a:pt x="3353" y="12996"/>
                  </a:cubicBezTo>
                  <a:cubicBezTo>
                    <a:pt x="4438" y="11024"/>
                    <a:pt x="5030" y="8756"/>
                    <a:pt x="4832" y="6488"/>
                  </a:cubicBezTo>
                  <a:cubicBezTo>
                    <a:pt x="4734" y="4220"/>
                    <a:pt x="4043" y="2050"/>
                    <a:pt x="2860" y="78"/>
                  </a:cubicBezTo>
                  <a:cubicBezTo>
                    <a:pt x="2807" y="25"/>
                    <a:pt x="2740" y="1"/>
                    <a:pt x="2672" y="1"/>
                  </a:cubicBezTo>
                  <a:close/>
                </a:path>
              </a:pathLst>
            </a:custGeom>
            <a:solidFill>
              <a:srgbClr val="E58E25">
                <a:alpha val="273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 name="Google Shape;1165;p49"/>
            <p:cNvSpPr/>
            <p:nvPr/>
          </p:nvSpPr>
          <p:spPr>
            <a:xfrm>
              <a:off x="3759450" y="2370425"/>
              <a:ext cx="113425" cy="579250"/>
            </a:xfrm>
            <a:custGeom>
              <a:avLst/>
              <a:gdLst/>
              <a:ahLst/>
              <a:cxnLst/>
              <a:rect l="l" t="t" r="r" b="b"/>
              <a:pathLst>
                <a:path w="4537" h="23170" extrusionOk="0">
                  <a:moveTo>
                    <a:pt x="1701" y="0"/>
                  </a:moveTo>
                  <a:cubicBezTo>
                    <a:pt x="1661" y="0"/>
                    <a:pt x="1620" y="3"/>
                    <a:pt x="1578" y="7"/>
                  </a:cubicBezTo>
                  <a:cubicBezTo>
                    <a:pt x="789" y="7600"/>
                    <a:pt x="296" y="15193"/>
                    <a:pt x="0" y="22786"/>
                  </a:cubicBezTo>
                  <a:cubicBezTo>
                    <a:pt x="781" y="23047"/>
                    <a:pt x="1590" y="23170"/>
                    <a:pt x="2396" y="23170"/>
                  </a:cubicBezTo>
                  <a:cubicBezTo>
                    <a:pt x="3118" y="23170"/>
                    <a:pt x="3838" y="23071"/>
                    <a:pt x="4537" y="22885"/>
                  </a:cubicBezTo>
                  <a:cubicBezTo>
                    <a:pt x="4438" y="15785"/>
                    <a:pt x="3945" y="8685"/>
                    <a:pt x="3156" y="1585"/>
                  </a:cubicBezTo>
                  <a:cubicBezTo>
                    <a:pt x="3062" y="927"/>
                    <a:pt x="2520" y="0"/>
                    <a:pt x="1701" y="0"/>
                  </a:cubicBezTo>
                  <a:close/>
                </a:path>
              </a:pathLst>
            </a:custGeom>
            <a:solidFill>
              <a:srgbClr val="E58E25">
                <a:alpha val="273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 name="Google Shape;1166;p49"/>
            <p:cNvSpPr/>
            <p:nvPr/>
          </p:nvSpPr>
          <p:spPr>
            <a:xfrm>
              <a:off x="3613625" y="2920350"/>
              <a:ext cx="656175" cy="397825"/>
            </a:xfrm>
            <a:custGeom>
              <a:avLst/>
              <a:gdLst/>
              <a:ahLst/>
              <a:cxnLst/>
              <a:rect l="l" t="t" r="r" b="b"/>
              <a:pathLst>
                <a:path w="26247" h="15913" extrusionOk="0">
                  <a:moveTo>
                    <a:pt x="25112" y="1"/>
                  </a:moveTo>
                  <a:cubicBezTo>
                    <a:pt x="24792" y="1"/>
                    <a:pt x="24471" y="198"/>
                    <a:pt x="24471" y="592"/>
                  </a:cubicBezTo>
                  <a:cubicBezTo>
                    <a:pt x="24274" y="3255"/>
                    <a:pt x="23386" y="5917"/>
                    <a:pt x="22006" y="8185"/>
                  </a:cubicBezTo>
                  <a:cubicBezTo>
                    <a:pt x="20625" y="10355"/>
                    <a:pt x="18653" y="12130"/>
                    <a:pt x="16286" y="13313"/>
                  </a:cubicBezTo>
                  <a:cubicBezTo>
                    <a:pt x="14452" y="14179"/>
                    <a:pt x="12593" y="14558"/>
                    <a:pt x="10753" y="14558"/>
                  </a:cubicBezTo>
                  <a:cubicBezTo>
                    <a:pt x="7350" y="14558"/>
                    <a:pt x="4009" y="13261"/>
                    <a:pt x="1002" y="11341"/>
                  </a:cubicBezTo>
                  <a:cubicBezTo>
                    <a:pt x="896" y="11278"/>
                    <a:pt x="787" y="11251"/>
                    <a:pt x="683" y="11251"/>
                  </a:cubicBezTo>
                  <a:cubicBezTo>
                    <a:pt x="301" y="11251"/>
                    <a:pt x="1" y="11622"/>
                    <a:pt x="311" y="11933"/>
                  </a:cubicBezTo>
                  <a:lnTo>
                    <a:pt x="410" y="11933"/>
                  </a:lnTo>
                  <a:cubicBezTo>
                    <a:pt x="2919" y="14625"/>
                    <a:pt x="6682" y="15913"/>
                    <a:pt x="10401" y="15913"/>
                  </a:cubicBezTo>
                  <a:cubicBezTo>
                    <a:pt x="12675" y="15913"/>
                    <a:pt x="14933" y="15432"/>
                    <a:pt x="16878" y="14497"/>
                  </a:cubicBezTo>
                  <a:cubicBezTo>
                    <a:pt x="21809" y="12228"/>
                    <a:pt x="26246" y="6410"/>
                    <a:pt x="25753" y="592"/>
                  </a:cubicBezTo>
                  <a:cubicBezTo>
                    <a:pt x="25753" y="198"/>
                    <a:pt x="25432" y="1"/>
                    <a:pt x="25112"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 name="Google Shape;1167;p49"/>
            <p:cNvSpPr/>
            <p:nvPr/>
          </p:nvSpPr>
          <p:spPr>
            <a:xfrm>
              <a:off x="4215575" y="2157600"/>
              <a:ext cx="313075" cy="148375"/>
            </a:xfrm>
            <a:custGeom>
              <a:avLst/>
              <a:gdLst/>
              <a:ahLst/>
              <a:cxnLst/>
              <a:rect l="l" t="t" r="r" b="b"/>
              <a:pathLst>
                <a:path w="12523" h="5935" extrusionOk="0">
                  <a:moveTo>
                    <a:pt x="10527" y="1"/>
                  </a:moveTo>
                  <a:cubicBezTo>
                    <a:pt x="9983" y="1"/>
                    <a:pt x="9478" y="92"/>
                    <a:pt x="8972" y="237"/>
                  </a:cubicBezTo>
                  <a:cubicBezTo>
                    <a:pt x="6507" y="927"/>
                    <a:pt x="4239" y="1913"/>
                    <a:pt x="2069" y="3195"/>
                  </a:cubicBezTo>
                  <a:cubicBezTo>
                    <a:pt x="0" y="4468"/>
                    <a:pt x="51" y="5935"/>
                    <a:pt x="1702" y="5935"/>
                  </a:cubicBezTo>
                  <a:cubicBezTo>
                    <a:pt x="2097" y="5935"/>
                    <a:pt x="2583" y="5851"/>
                    <a:pt x="3154" y="5660"/>
                  </a:cubicBezTo>
                  <a:lnTo>
                    <a:pt x="10353" y="3392"/>
                  </a:lnTo>
                  <a:cubicBezTo>
                    <a:pt x="11240" y="3097"/>
                    <a:pt x="12522" y="2603"/>
                    <a:pt x="12522" y="1617"/>
                  </a:cubicBezTo>
                  <a:cubicBezTo>
                    <a:pt x="12424" y="828"/>
                    <a:pt x="11832" y="138"/>
                    <a:pt x="11142" y="40"/>
                  </a:cubicBezTo>
                  <a:cubicBezTo>
                    <a:pt x="10930" y="13"/>
                    <a:pt x="10726" y="1"/>
                    <a:pt x="10527" y="1"/>
                  </a:cubicBezTo>
                  <a:close/>
                </a:path>
              </a:pathLst>
            </a:custGeom>
            <a:solidFill>
              <a:srgbClr val="68420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 name="Google Shape;1168;p49"/>
            <p:cNvSpPr/>
            <p:nvPr/>
          </p:nvSpPr>
          <p:spPr>
            <a:xfrm>
              <a:off x="4218000" y="543800"/>
              <a:ext cx="1114325" cy="1895850"/>
            </a:xfrm>
            <a:custGeom>
              <a:avLst/>
              <a:gdLst/>
              <a:ahLst/>
              <a:cxnLst/>
              <a:rect l="l" t="t" r="r" b="b"/>
              <a:pathLst>
                <a:path w="44573" h="75834" extrusionOk="0">
                  <a:moveTo>
                    <a:pt x="592" y="1"/>
                  </a:moveTo>
                  <a:lnTo>
                    <a:pt x="592" y="1"/>
                  </a:lnTo>
                  <a:cubicBezTo>
                    <a:pt x="0" y="15680"/>
                    <a:pt x="2465" y="31655"/>
                    <a:pt x="9763" y="45559"/>
                  </a:cubicBezTo>
                  <a:cubicBezTo>
                    <a:pt x="16961" y="59365"/>
                    <a:pt x="29091" y="71001"/>
                    <a:pt x="44079" y="75833"/>
                  </a:cubicBezTo>
                  <a:cubicBezTo>
                    <a:pt x="44573" y="62718"/>
                    <a:pt x="43389" y="49603"/>
                    <a:pt x="40529" y="36783"/>
                  </a:cubicBezTo>
                  <a:cubicBezTo>
                    <a:pt x="39543" y="31951"/>
                    <a:pt x="37966" y="27218"/>
                    <a:pt x="35895" y="22780"/>
                  </a:cubicBezTo>
                  <a:cubicBezTo>
                    <a:pt x="28992" y="9468"/>
                    <a:pt x="15581" y="790"/>
                    <a:pt x="592" y="1"/>
                  </a:cubicBezTo>
                  <a:close/>
                </a:path>
              </a:pathLst>
            </a:custGeom>
            <a:solidFill>
              <a:srgbClr val="7F520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 name="Google Shape;1169;p49"/>
            <p:cNvSpPr/>
            <p:nvPr/>
          </p:nvSpPr>
          <p:spPr>
            <a:xfrm>
              <a:off x="4432475" y="573400"/>
              <a:ext cx="887525" cy="1530975"/>
            </a:xfrm>
            <a:custGeom>
              <a:avLst/>
              <a:gdLst/>
              <a:ahLst/>
              <a:cxnLst/>
              <a:rect l="l" t="t" r="r" b="b"/>
              <a:pathLst>
                <a:path w="35501" h="61239" extrusionOk="0">
                  <a:moveTo>
                    <a:pt x="0" y="0"/>
                  </a:moveTo>
                  <a:cubicBezTo>
                    <a:pt x="789" y="888"/>
                    <a:pt x="1578" y="1775"/>
                    <a:pt x="2367" y="2663"/>
                  </a:cubicBezTo>
                  <a:cubicBezTo>
                    <a:pt x="4536" y="5227"/>
                    <a:pt x="6706" y="7889"/>
                    <a:pt x="8678" y="10650"/>
                  </a:cubicBezTo>
                  <a:cubicBezTo>
                    <a:pt x="16074" y="20709"/>
                    <a:pt x="22484" y="31556"/>
                    <a:pt x="27710" y="42995"/>
                  </a:cubicBezTo>
                  <a:cubicBezTo>
                    <a:pt x="30373" y="48616"/>
                    <a:pt x="32838" y="54335"/>
                    <a:pt x="35106" y="60055"/>
                  </a:cubicBezTo>
                  <a:cubicBezTo>
                    <a:pt x="35205" y="60449"/>
                    <a:pt x="35303" y="60844"/>
                    <a:pt x="35500" y="61238"/>
                  </a:cubicBezTo>
                  <a:cubicBezTo>
                    <a:pt x="35402" y="59069"/>
                    <a:pt x="35303" y="56998"/>
                    <a:pt x="35106" y="54828"/>
                  </a:cubicBezTo>
                  <a:cubicBezTo>
                    <a:pt x="31260" y="44967"/>
                    <a:pt x="26823" y="35303"/>
                    <a:pt x="21793" y="26034"/>
                  </a:cubicBezTo>
                  <a:cubicBezTo>
                    <a:pt x="19230" y="21399"/>
                    <a:pt x="16468" y="16863"/>
                    <a:pt x="13510" y="12623"/>
                  </a:cubicBezTo>
                  <a:cubicBezTo>
                    <a:pt x="11045" y="9072"/>
                    <a:pt x="8580" y="5621"/>
                    <a:pt x="6213" y="2071"/>
                  </a:cubicBezTo>
                  <a:cubicBezTo>
                    <a:pt x="4142" y="1184"/>
                    <a:pt x="2170" y="493"/>
                    <a:pt x="0" y="0"/>
                  </a:cubicBezTo>
                  <a:close/>
                </a:path>
              </a:pathLst>
            </a:custGeom>
            <a:solidFill>
              <a:srgbClr val="000000">
                <a:alpha val="6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 name="Google Shape;1170;p49"/>
            <p:cNvSpPr/>
            <p:nvPr/>
          </p:nvSpPr>
          <p:spPr>
            <a:xfrm>
              <a:off x="4227850" y="615300"/>
              <a:ext cx="1092150" cy="1821875"/>
            </a:xfrm>
            <a:custGeom>
              <a:avLst/>
              <a:gdLst/>
              <a:ahLst/>
              <a:cxnLst/>
              <a:rect l="l" t="t" r="r" b="b"/>
              <a:pathLst>
                <a:path w="43686" h="72875" extrusionOk="0">
                  <a:moveTo>
                    <a:pt x="198" y="1"/>
                  </a:moveTo>
                  <a:cubicBezTo>
                    <a:pt x="1" y="8087"/>
                    <a:pt x="790" y="16173"/>
                    <a:pt x="2663" y="24062"/>
                  </a:cubicBezTo>
                  <a:cubicBezTo>
                    <a:pt x="3551" y="25147"/>
                    <a:pt x="4438" y="26133"/>
                    <a:pt x="5424" y="27217"/>
                  </a:cubicBezTo>
                  <a:cubicBezTo>
                    <a:pt x="11735" y="34515"/>
                    <a:pt x="17356" y="42502"/>
                    <a:pt x="22188" y="50884"/>
                  </a:cubicBezTo>
                  <a:cubicBezTo>
                    <a:pt x="24653" y="55125"/>
                    <a:pt x="26823" y="59463"/>
                    <a:pt x="28894" y="63802"/>
                  </a:cubicBezTo>
                  <a:cubicBezTo>
                    <a:pt x="29190" y="64591"/>
                    <a:pt x="29584" y="65282"/>
                    <a:pt x="29880" y="66070"/>
                  </a:cubicBezTo>
                  <a:cubicBezTo>
                    <a:pt x="34120" y="69029"/>
                    <a:pt x="38755" y="71297"/>
                    <a:pt x="43685" y="72875"/>
                  </a:cubicBezTo>
                  <a:lnTo>
                    <a:pt x="43685" y="72382"/>
                  </a:lnTo>
                  <a:cubicBezTo>
                    <a:pt x="40530" y="66662"/>
                    <a:pt x="37572" y="60647"/>
                    <a:pt x="34712" y="54730"/>
                  </a:cubicBezTo>
                  <a:cubicBezTo>
                    <a:pt x="29584" y="44179"/>
                    <a:pt x="24555" y="33529"/>
                    <a:pt x="18540" y="23470"/>
                  </a:cubicBezTo>
                  <a:cubicBezTo>
                    <a:pt x="13412" y="14891"/>
                    <a:pt x="7199" y="7002"/>
                    <a:pt x="198" y="1"/>
                  </a:cubicBezTo>
                  <a:close/>
                </a:path>
              </a:pathLst>
            </a:custGeom>
            <a:solidFill>
              <a:srgbClr val="000000">
                <a:alpha val="6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 name="Google Shape;1171;p49"/>
            <p:cNvSpPr/>
            <p:nvPr/>
          </p:nvSpPr>
          <p:spPr>
            <a:xfrm>
              <a:off x="3108625" y="2370600"/>
              <a:ext cx="160250" cy="187375"/>
            </a:xfrm>
            <a:custGeom>
              <a:avLst/>
              <a:gdLst/>
              <a:ahLst/>
              <a:cxnLst/>
              <a:rect l="l" t="t" r="r" b="b"/>
              <a:pathLst>
                <a:path w="6410" h="7495" extrusionOk="0">
                  <a:moveTo>
                    <a:pt x="4240" y="0"/>
                  </a:moveTo>
                  <a:cubicBezTo>
                    <a:pt x="3649" y="0"/>
                    <a:pt x="3156" y="296"/>
                    <a:pt x="2860" y="690"/>
                  </a:cubicBezTo>
                  <a:cubicBezTo>
                    <a:pt x="2465" y="641"/>
                    <a:pt x="2071" y="617"/>
                    <a:pt x="1676" y="617"/>
                  </a:cubicBezTo>
                  <a:cubicBezTo>
                    <a:pt x="1282" y="617"/>
                    <a:pt x="888" y="641"/>
                    <a:pt x="493" y="690"/>
                  </a:cubicBezTo>
                  <a:cubicBezTo>
                    <a:pt x="99" y="789"/>
                    <a:pt x="0" y="1381"/>
                    <a:pt x="296" y="1677"/>
                  </a:cubicBezTo>
                  <a:cubicBezTo>
                    <a:pt x="789" y="2170"/>
                    <a:pt x="1381" y="2663"/>
                    <a:pt x="2071" y="3057"/>
                  </a:cubicBezTo>
                  <a:cubicBezTo>
                    <a:pt x="1972" y="3254"/>
                    <a:pt x="1972" y="3550"/>
                    <a:pt x="2071" y="3747"/>
                  </a:cubicBezTo>
                  <a:cubicBezTo>
                    <a:pt x="2071" y="5917"/>
                    <a:pt x="3057" y="7495"/>
                    <a:pt x="4240" y="7495"/>
                  </a:cubicBezTo>
                  <a:cubicBezTo>
                    <a:pt x="5424" y="7495"/>
                    <a:pt x="6410" y="5818"/>
                    <a:pt x="6410" y="3747"/>
                  </a:cubicBezTo>
                  <a:cubicBezTo>
                    <a:pt x="6410" y="1677"/>
                    <a:pt x="5424" y="0"/>
                    <a:pt x="4240"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 name="Google Shape;1172;p49"/>
            <p:cNvSpPr/>
            <p:nvPr/>
          </p:nvSpPr>
          <p:spPr>
            <a:xfrm>
              <a:off x="1656575" y="238900"/>
              <a:ext cx="2741400" cy="2055675"/>
            </a:xfrm>
            <a:custGeom>
              <a:avLst/>
              <a:gdLst/>
              <a:ahLst/>
              <a:cxnLst/>
              <a:rect l="l" t="t" r="r" b="b"/>
              <a:pathLst>
                <a:path w="109656" h="82227" extrusionOk="0">
                  <a:moveTo>
                    <a:pt x="74604" y="1"/>
                  </a:moveTo>
                  <a:cubicBezTo>
                    <a:pt x="70097" y="1"/>
                    <a:pt x="65589" y="677"/>
                    <a:pt x="61238" y="2040"/>
                  </a:cubicBezTo>
                  <a:cubicBezTo>
                    <a:pt x="40529" y="8647"/>
                    <a:pt x="26724" y="29355"/>
                    <a:pt x="5621" y="34483"/>
                  </a:cubicBezTo>
                  <a:cubicBezTo>
                    <a:pt x="7604" y="37127"/>
                    <a:pt x="10626" y="38594"/>
                    <a:pt x="13816" y="38594"/>
                  </a:cubicBezTo>
                  <a:cubicBezTo>
                    <a:pt x="14433" y="38594"/>
                    <a:pt x="15056" y="38539"/>
                    <a:pt x="15679" y="38428"/>
                  </a:cubicBezTo>
                  <a:lnTo>
                    <a:pt x="15679" y="38428"/>
                  </a:lnTo>
                  <a:cubicBezTo>
                    <a:pt x="13017" y="45035"/>
                    <a:pt x="7001" y="49768"/>
                    <a:pt x="0" y="50853"/>
                  </a:cubicBezTo>
                  <a:cubicBezTo>
                    <a:pt x="2367" y="56375"/>
                    <a:pt x="6508" y="60812"/>
                    <a:pt x="11833" y="63475"/>
                  </a:cubicBezTo>
                  <a:cubicBezTo>
                    <a:pt x="16024" y="65681"/>
                    <a:pt x="20708" y="66845"/>
                    <a:pt x="25395" y="66845"/>
                  </a:cubicBezTo>
                  <a:cubicBezTo>
                    <a:pt x="26995" y="66845"/>
                    <a:pt x="28595" y="66709"/>
                    <a:pt x="30175" y="66433"/>
                  </a:cubicBezTo>
                  <a:lnTo>
                    <a:pt x="30175" y="66433"/>
                  </a:lnTo>
                  <a:cubicBezTo>
                    <a:pt x="27710" y="70476"/>
                    <a:pt x="23864" y="73336"/>
                    <a:pt x="19328" y="74717"/>
                  </a:cubicBezTo>
                  <a:cubicBezTo>
                    <a:pt x="25937" y="79864"/>
                    <a:pt x="34389" y="82227"/>
                    <a:pt x="42890" y="82227"/>
                  </a:cubicBezTo>
                  <a:cubicBezTo>
                    <a:pt x="47579" y="82227"/>
                    <a:pt x="52284" y="81508"/>
                    <a:pt x="56702" y="80140"/>
                  </a:cubicBezTo>
                  <a:cubicBezTo>
                    <a:pt x="69127" y="76196"/>
                    <a:pt x="79777" y="67518"/>
                    <a:pt x="88060" y="57460"/>
                  </a:cubicBezTo>
                  <a:lnTo>
                    <a:pt x="88060" y="57460"/>
                  </a:lnTo>
                  <a:cubicBezTo>
                    <a:pt x="88947" y="61306"/>
                    <a:pt x="88060" y="65151"/>
                    <a:pt x="86581" y="68800"/>
                  </a:cubicBezTo>
                  <a:cubicBezTo>
                    <a:pt x="91314" y="68208"/>
                    <a:pt x="95554" y="65644"/>
                    <a:pt x="98513" y="61897"/>
                  </a:cubicBezTo>
                  <a:cubicBezTo>
                    <a:pt x="101372" y="58249"/>
                    <a:pt x="103443" y="54008"/>
                    <a:pt x="104824" y="49571"/>
                  </a:cubicBezTo>
                  <a:cubicBezTo>
                    <a:pt x="107881" y="40991"/>
                    <a:pt x="109656" y="31623"/>
                    <a:pt x="107782" y="22650"/>
                  </a:cubicBezTo>
                  <a:cubicBezTo>
                    <a:pt x="105909" y="13676"/>
                    <a:pt x="99696" y="6379"/>
                    <a:pt x="91117" y="3125"/>
                  </a:cubicBezTo>
                  <a:cubicBezTo>
                    <a:pt x="85815" y="1047"/>
                    <a:pt x="80210" y="1"/>
                    <a:pt x="74604" y="1"/>
                  </a:cubicBezTo>
                  <a:close/>
                </a:path>
              </a:pathLst>
            </a:custGeom>
            <a:solidFill>
              <a:srgbClr val="7F520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 name="Google Shape;1173;p49"/>
            <p:cNvSpPr/>
            <p:nvPr/>
          </p:nvSpPr>
          <p:spPr>
            <a:xfrm>
              <a:off x="2198925" y="945650"/>
              <a:ext cx="2171950" cy="1261500"/>
            </a:xfrm>
            <a:custGeom>
              <a:avLst/>
              <a:gdLst/>
              <a:ahLst/>
              <a:cxnLst/>
              <a:rect l="l" t="t" r="r" b="b"/>
              <a:pathLst>
                <a:path w="86878" h="50460" extrusionOk="0">
                  <a:moveTo>
                    <a:pt x="86483" y="1"/>
                  </a:moveTo>
                  <a:cubicBezTo>
                    <a:pt x="78890" y="2071"/>
                    <a:pt x="71691" y="5819"/>
                    <a:pt x="65577" y="10848"/>
                  </a:cubicBezTo>
                  <a:cubicBezTo>
                    <a:pt x="58674" y="16567"/>
                    <a:pt x="54237" y="24358"/>
                    <a:pt x="47630" y="30176"/>
                  </a:cubicBezTo>
                  <a:cubicBezTo>
                    <a:pt x="44178" y="33036"/>
                    <a:pt x="40628" y="35698"/>
                    <a:pt x="36881" y="38163"/>
                  </a:cubicBezTo>
                  <a:cubicBezTo>
                    <a:pt x="33233" y="40629"/>
                    <a:pt x="29288" y="42699"/>
                    <a:pt x="25048" y="44179"/>
                  </a:cubicBezTo>
                  <a:cubicBezTo>
                    <a:pt x="21329" y="45485"/>
                    <a:pt x="17405" y="46152"/>
                    <a:pt x="13473" y="46152"/>
                  </a:cubicBezTo>
                  <a:cubicBezTo>
                    <a:pt x="9688" y="46152"/>
                    <a:pt x="5895" y="45535"/>
                    <a:pt x="2269" y="44277"/>
                  </a:cubicBezTo>
                  <a:cubicBezTo>
                    <a:pt x="1578" y="44770"/>
                    <a:pt x="789" y="45165"/>
                    <a:pt x="0" y="45461"/>
                  </a:cubicBezTo>
                  <a:cubicBezTo>
                    <a:pt x="4269" y="49039"/>
                    <a:pt x="9377" y="50459"/>
                    <a:pt x="14663" y="50459"/>
                  </a:cubicBezTo>
                  <a:cubicBezTo>
                    <a:pt x="17680" y="50459"/>
                    <a:pt x="20756" y="49996"/>
                    <a:pt x="23766" y="49208"/>
                  </a:cubicBezTo>
                  <a:cubicBezTo>
                    <a:pt x="27809" y="48025"/>
                    <a:pt x="31852" y="46545"/>
                    <a:pt x="35796" y="44869"/>
                  </a:cubicBezTo>
                  <a:cubicBezTo>
                    <a:pt x="39445" y="43390"/>
                    <a:pt x="42995" y="41516"/>
                    <a:pt x="46249" y="39347"/>
                  </a:cubicBezTo>
                  <a:cubicBezTo>
                    <a:pt x="52856" y="34811"/>
                    <a:pt x="58083" y="28697"/>
                    <a:pt x="63901" y="23174"/>
                  </a:cubicBezTo>
                  <a:cubicBezTo>
                    <a:pt x="68930" y="18342"/>
                    <a:pt x="74649" y="13806"/>
                    <a:pt x="81355" y="11440"/>
                  </a:cubicBezTo>
                  <a:cubicBezTo>
                    <a:pt x="82834" y="10946"/>
                    <a:pt x="84412" y="10552"/>
                    <a:pt x="86088" y="10355"/>
                  </a:cubicBezTo>
                  <a:cubicBezTo>
                    <a:pt x="86680" y="6903"/>
                    <a:pt x="86877" y="3452"/>
                    <a:pt x="86778" y="1"/>
                  </a:cubicBezTo>
                  <a:close/>
                </a:path>
              </a:pathLst>
            </a:custGeom>
            <a:solidFill>
              <a:srgbClr val="000000">
                <a:alpha val="6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 name="Google Shape;1174;p49"/>
            <p:cNvSpPr/>
            <p:nvPr/>
          </p:nvSpPr>
          <p:spPr>
            <a:xfrm>
              <a:off x="1656575" y="245500"/>
              <a:ext cx="2287800" cy="1551350"/>
            </a:xfrm>
            <a:custGeom>
              <a:avLst/>
              <a:gdLst/>
              <a:ahLst/>
              <a:cxnLst/>
              <a:rect l="l" t="t" r="r" b="b"/>
              <a:pathLst>
                <a:path w="91512" h="62054" extrusionOk="0">
                  <a:moveTo>
                    <a:pt x="79678" y="1"/>
                  </a:moveTo>
                  <a:lnTo>
                    <a:pt x="79481" y="99"/>
                  </a:lnTo>
                  <a:cubicBezTo>
                    <a:pt x="72184" y="4438"/>
                    <a:pt x="66563" y="10947"/>
                    <a:pt x="60942" y="17159"/>
                  </a:cubicBezTo>
                  <a:cubicBezTo>
                    <a:pt x="54828" y="23865"/>
                    <a:pt x="48221" y="30176"/>
                    <a:pt x="41220" y="36093"/>
                  </a:cubicBezTo>
                  <a:cubicBezTo>
                    <a:pt x="31654" y="43912"/>
                    <a:pt x="19562" y="51520"/>
                    <a:pt x="7016" y="51520"/>
                  </a:cubicBezTo>
                  <a:cubicBezTo>
                    <a:pt x="4689" y="51520"/>
                    <a:pt x="2346" y="51258"/>
                    <a:pt x="0" y="50687"/>
                  </a:cubicBezTo>
                  <a:lnTo>
                    <a:pt x="0" y="50687"/>
                  </a:lnTo>
                  <a:cubicBezTo>
                    <a:pt x="1972" y="55223"/>
                    <a:pt x="5325" y="59168"/>
                    <a:pt x="9467" y="61830"/>
                  </a:cubicBezTo>
                  <a:cubicBezTo>
                    <a:pt x="10962" y="61980"/>
                    <a:pt x="12463" y="62054"/>
                    <a:pt x="13964" y="62054"/>
                  </a:cubicBezTo>
                  <a:cubicBezTo>
                    <a:pt x="18404" y="62054"/>
                    <a:pt x="22844" y="61407"/>
                    <a:pt x="27118" y="60154"/>
                  </a:cubicBezTo>
                  <a:cubicBezTo>
                    <a:pt x="45065" y="54928"/>
                    <a:pt x="56504" y="39741"/>
                    <a:pt x="67450" y="25837"/>
                  </a:cubicBezTo>
                  <a:cubicBezTo>
                    <a:pt x="72775" y="19033"/>
                    <a:pt x="78199" y="11933"/>
                    <a:pt x="85299" y="6706"/>
                  </a:cubicBezTo>
                  <a:cubicBezTo>
                    <a:pt x="87271" y="5326"/>
                    <a:pt x="89342" y="4044"/>
                    <a:pt x="91511" y="3058"/>
                  </a:cubicBezTo>
                  <a:lnTo>
                    <a:pt x="91117" y="2861"/>
                  </a:lnTo>
                  <a:cubicBezTo>
                    <a:pt x="87468" y="1381"/>
                    <a:pt x="83622" y="395"/>
                    <a:pt x="79678" y="1"/>
                  </a:cubicBezTo>
                  <a:close/>
                </a:path>
              </a:pathLst>
            </a:custGeom>
            <a:solidFill>
              <a:srgbClr val="000000">
                <a:alpha val="6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 name="Google Shape;1175;p49"/>
            <p:cNvSpPr/>
            <p:nvPr/>
          </p:nvSpPr>
          <p:spPr>
            <a:xfrm>
              <a:off x="2366575" y="558600"/>
              <a:ext cx="1950050" cy="1402725"/>
            </a:xfrm>
            <a:custGeom>
              <a:avLst/>
              <a:gdLst/>
              <a:ahLst/>
              <a:cxnLst/>
              <a:rect l="l" t="t" r="r" b="b"/>
              <a:pathLst>
                <a:path w="78002" h="56109" extrusionOk="0">
                  <a:moveTo>
                    <a:pt x="75142" y="1"/>
                  </a:moveTo>
                  <a:cubicBezTo>
                    <a:pt x="71296" y="987"/>
                    <a:pt x="67549" y="2466"/>
                    <a:pt x="63999" y="4339"/>
                  </a:cubicBezTo>
                  <a:cubicBezTo>
                    <a:pt x="51475" y="11144"/>
                    <a:pt x="43685" y="23372"/>
                    <a:pt x="34810" y="33824"/>
                  </a:cubicBezTo>
                  <a:cubicBezTo>
                    <a:pt x="30274" y="39347"/>
                    <a:pt x="24949" y="44179"/>
                    <a:pt x="18933" y="48123"/>
                  </a:cubicBezTo>
                  <a:cubicBezTo>
                    <a:pt x="15581" y="50194"/>
                    <a:pt x="12031" y="51870"/>
                    <a:pt x="8283" y="53152"/>
                  </a:cubicBezTo>
                  <a:cubicBezTo>
                    <a:pt x="6244" y="53861"/>
                    <a:pt x="4206" y="54252"/>
                    <a:pt x="2095" y="54252"/>
                  </a:cubicBezTo>
                  <a:cubicBezTo>
                    <a:pt x="1858" y="54252"/>
                    <a:pt x="1620" y="54247"/>
                    <a:pt x="1381" y="54237"/>
                  </a:cubicBezTo>
                  <a:cubicBezTo>
                    <a:pt x="888" y="54829"/>
                    <a:pt x="493" y="55420"/>
                    <a:pt x="0" y="56012"/>
                  </a:cubicBezTo>
                  <a:cubicBezTo>
                    <a:pt x="730" y="56076"/>
                    <a:pt x="1464" y="56108"/>
                    <a:pt x="2199" y="56108"/>
                  </a:cubicBezTo>
                  <a:cubicBezTo>
                    <a:pt x="4841" y="56108"/>
                    <a:pt x="7491" y="55699"/>
                    <a:pt x="9960" y="54927"/>
                  </a:cubicBezTo>
                  <a:cubicBezTo>
                    <a:pt x="14496" y="53744"/>
                    <a:pt x="18736" y="51969"/>
                    <a:pt x="22681" y="49504"/>
                  </a:cubicBezTo>
                  <a:cubicBezTo>
                    <a:pt x="35402" y="41417"/>
                    <a:pt x="41910" y="27217"/>
                    <a:pt x="52461" y="16962"/>
                  </a:cubicBezTo>
                  <a:cubicBezTo>
                    <a:pt x="57589" y="11637"/>
                    <a:pt x="64097" y="7889"/>
                    <a:pt x="71197" y="6213"/>
                  </a:cubicBezTo>
                  <a:cubicBezTo>
                    <a:pt x="73466" y="5720"/>
                    <a:pt x="75734" y="5326"/>
                    <a:pt x="78002" y="5227"/>
                  </a:cubicBezTo>
                  <a:cubicBezTo>
                    <a:pt x="77213" y="3353"/>
                    <a:pt x="76325" y="1578"/>
                    <a:pt x="75142" y="1"/>
                  </a:cubicBezTo>
                  <a:close/>
                </a:path>
              </a:pathLst>
            </a:custGeom>
            <a:solidFill>
              <a:srgbClr val="000000">
                <a:alpha val="6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 name="Google Shape;1176;p49"/>
            <p:cNvSpPr/>
            <p:nvPr/>
          </p:nvSpPr>
          <p:spPr>
            <a:xfrm>
              <a:off x="1797075" y="437800"/>
              <a:ext cx="1074900" cy="761800"/>
            </a:xfrm>
            <a:custGeom>
              <a:avLst/>
              <a:gdLst/>
              <a:ahLst/>
              <a:cxnLst/>
              <a:rect l="l" t="t" r="r" b="b"/>
              <a:pathLst>
                <a:path w="42996" h="30472" extrusionOk="0">
                  <a:moveTo>
                    <a:pt x="42995" y="1"/>
                  </a:moveTo>
                  <a:lnTo>
                    <a:pt x="42995" y="1"/>
                  </a:lnTo>
                  <a:cubicBezTo>
                    <a:pt x="28598" y="8876"/>
                    <a:pt x="16568" y="22484"/>
                    <a:pt x="1" y="26527"/>
                  </a:cubicBezTo>
                  <a:cubicBezTo>
                    <a:pt x="1677" y="28795"/>
                    <a:pt x="4340" y="30274"/>
                    <a:pt x="7199" y="30472"/>
                  </a:cubicBezTo>
                  <a:cubicBezTo>
                    <a:pt x="9369" y="29781"/>
                    <a:pt x="11538" y="28894"/>
                    <a:pt x="13609" y="27809"/>
                  </a:cubicBezTo>
                  <a:cubicBezTo>
                    <a:pt x="22681" y="23174"/>
                    <a:pt x="30570" y="15976"/>
                    <a:pt x="36980" y="8284"/>
                  </a:cubicBezTo>
                  <a:cubicBezTo>
                    <a:pt x="39150" y="5621"/>
                    <a:pt x="41220" y="2860"/>
                    <a:pt x="42995" y="1"/>
                  </a:cubicBezTo>
                  <a:close/>
                </a:path>
              </a:pathLst>
            </a:custGeom>
            <a:solidFill>
              <a:srgbClr val="000000">
                <a:alpha val="6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 name="Google Shape;1177;p49"/>
            <p:cNvSpPr/>
            <p:nvPr/>
          </p:nvSpPr>
          <p:spPr>
            <a:xfrm>
              <a:off x="3039575" y="2142700"/>
              <a:ext cx="340250" cy="89850"/>
            </a:xfrm>
            <a:custGeom>
              <a:avLst/>
              <a:gdLst/>
              <a:ahLst/>
              <a:cxnLst/>
              <a:rect l="l" t="t" r="r" b="b"/>
              <a:pathLst>
                <a:path w="13610" h="3594" extrusionOk="0">
                  <a:moveTo>
                    <a:pt x="5549" y="0"/>
                  </a:moveTo>
                  <a:cubicBezTo>
                    <a:pt x="4712" y="0"/>
                    <a:pt x="3880" y="44"/>
                    <a:pt x="3058" y="143"/>
                  </a:cubicBezTo>
                  <a:cubicBezTo>
                    <a:pt x="2269" y="143"/>
                    <a:pt x="1579" y="340"/>
                    <a:pt x="987" y="636"/>
                  </a:cubicBezTo>
                  <a:cubicBezTo>
                    <a:pt x="297" y="1030"/>
                    <a:pt x="1" y="1819"/>
                    <a:pt x="198" y="2608"/>
                  </a:cubicBezTo>
                  <a:cubicBezTo>
                    <a:pt x="593" y="3495"/>
                    <a:pt x="1875" y="3594"/>
                    <a:pt x="2861" y="3594"/>
                  </a:cubicBezTo>
                  <a:lnTo>
                    <a:pt x="10355" y="3199"/>
                  </a:lnTo>
                  <a:cubicBezTo>
                    <a:pt x="13511" y="3002"/>
                    <a:pt x="13609" y="1030"/>
                    <a:pt x="10552" y="438"/>
                  </a:cubicBezTo>
                  <a:cubicBezTo>
                    <a:pt x="8909" y="175"/>
                    <a:pt x="7222" y="0"/>
                    <a:pt x="5549" y="0"/>
                  </a:cubicBezTo>
                  <a:close/>
                </a:path>
              </a:pathLst>
            </a:custGeom>
            <a:solidFill>
              <a:srgbClr val="68420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 name="Google Shape;1178;p49"/>
            <p:cNvSpPr/>
            <p:nvPr/>
          </p:nvSpPr>
          <p:spPr>
            <a:xfrm>
              <a:off x="4299350" y="2336250"/>
              <a:ext cx="288450" cy="156850"/>
            </a:xfrm>
            <a:custGeom>
              <a:avLst/>
              <a:gdLst/>
              <a:ahLst/>
              <a:cxnLst/>
              <a:rect l="l" t="t" r="r" b="b"/>
              <a:pathLst>
                <a:path w="11538" h="6274" extrusionOk="0">
                  <a:moveTo>
                    <a:pt x="5523" y="1571"/>
                  </a:moveTo>
                  <a:cubicBezTo>
                    <a:pt x="5523" y="1571"/>
                    <a:pt x="5523" y="1571"/>
                    <a:pt x="5523" y="1670"/>
                  </a:cubicBezTo>
                  <a:lnTo>
                    <a:pt x="5227" y="1670"/>
                  </a:lnTo>
                  <a:lnTo>
                    <a:pt x="5523" y="1571"/>
                  </a:lnTo>
                  <a:close/>
                  <a:moveTo>
                    <a:pt x="7290" y="1"/>
                  </a:moveTo>
                  <a:cubicBezTo>
                    <a:pt x="6401" y="1"/>
                    <a:pt x="5505" y="164"/>
                    <a:pt x="4832" y="388"/>
                  </a:cubicBezTo>
                  <a:cubicBezTo>
                    <a:pt x="2564" y="1177"/>
                    <a:pt x="789" y="2952"/>
                    <a:pt x="0" y="5220"/>
                  </a:cubicBezTo>
                  <a:cubicBezTo>
                    <a:pt x="0" y="5516"/>
                    <a:pt x="99" y="5713"/>
                    <a:pt x="296" y="5812"/>
                  </a:cubicBezTo>
                  <a:cubicBezTo>
                    <a:pt x="358" y="6120"/>
                    <a:pt x="612" y="6274"/>
                    <a:pt x="866" y="6274"/>
                  </a:cubicBezTo>
                  <a:cubicBezTo>
                    <a:pt x="1019" y="6274"/>
                    <a:pt x="1171" y="6218"/>
                    <a:pt x="1282" y="6108"/>
                  </a:cubicBezTo>
                  <a:cubicBezTo>
                    <a:pt x="2761" y="4628"/>
                    <a:pt x="4536" y="3248"/>
                    <a:pt x="6607" y="3248"/>
                  </a:cubicBezTo>
                  <a:cubicBezTo>
                    <a:pt x="7889" y="3248"/>
                    <a:pt x="11538" y="3149"/>
                    <a:pt x="10650" y="1571"/>
                  </a:cubicBezTo>
                  <a:cubicBezTo>
                    <a:pt x="10552" y="1276"/>
                    <a:pt x="10355" y="1078"/>
                    <a:pt x="10059" y="881"/>
                  </a:cubicBezTo>
                  <a:cubicBezTo>
                    <a:pt x="9413" y="236"/>
                    <a:pt x="8357" y="1"/>
                    <a:pt x="7290"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1179;p49"/>
            <p:cNvSpPr/>
            <p:nvPr/>
          </p:nvSpPr>
          <p:spPr>
            <a:xfrm>
              <a:off x="2016500" y="4408300"/>
              <a:ext cx="3885300" cy="1006950"/>
            </a:xfrm>
            <a:custGeom>
              <a:avLst/>
              <a:gdLst/>
              <a:ahLst/>
              <a:cxnLst/>
              <a:rect l="l" t="t" r="r" b="b"/>
              <a:pathLst>
                <a:path w="155412" h="40278" extrusionOk="0">
                  <a:moveTo>
                    <a:pt x="81046" y="0"/>
                  </a:moveTo>
                  <a:cubicBezTo>
                    <a:pt x="72615" y="0"/>
                    <a:pt x="64169" y="981"/>
                    <a:pt x="55913" y="2805"/>
                  </a:cubicBezTo>
                  <a:cubicBezTo>
                    <a:pt x="45657" y="4876"/>
                    <a:pt x="35895" y="8821"/>
                    <a:pt x="27020" y="14441"/>
                  </a:cubicBezTo>
                  <a:cubicBezTo>
                    <a:pt x="16764" y="21147"/>
                    <a:pt x="8284" y="30811"/>
                    <a:pt x="0" y="40278"/>
                  </a:cubicBezTo>
                  <a:lnTo>
                    <a:pt x="155412" y="40278"/>
                  </a:lnTo>
                  <a:cubicBezTo>
                    <a:pt x="143874" y="24993"/>
                    <a:pt x="127505" y="9511"/>
                    <a:pt x="110051" y="4186"/>
                  </a:cubicBezTo>
                  <a:cubicBezTo>
                    <a:pt x="100617" y="1324"/>
                    <a:pt x="90841" y="0"/>
                    <a:pt x="81046"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 name="Google Shape;1180;p49"/>
            <p:cNvSpPr/>
            <p:nvPr/>
          </p:nvSpPr>
          <p:spPr>
            <a:xfrm>
              <a:off x="2536675" y="4666975"/>
              <a:ext cx="2886875" cy="748275"/>
            </a:xfrm>
            <a:custGeom>
              <a:avLst/>
              <a:gdLst/>
              <a:ahLst/>
              <a:cxnLst/>
              <a:rect l="l" t="t" r="r" b="b"/>
              <a:pathLst>
                <a:path w="115475" h="29931" extrusionOk="0">
                  <a:moveTo>
                    <a:pt x="59682" y="1"/>
                  </a:moveTo>
                  <a:cubicBezTo>
                    <a:pt x="53599" y="1"/>
                    <a:pt x="47507" y="702"/>
                    <a:pt x="41516" y="2122"/>
                  </a:cubicBezTo>
                  <a:cubicBezTo>
                    <a:pt x="33923" y="3601"/>
                    <a:pt x="26625" y="6560"/>
                    <a:pt x="20117" y="10701"/>
                  </a:cubicBezTo>
                  <a:cubicBezTo>
                    <a:pt x="12425" y="15731"/>
                    <a:pt x="6114" y="22929"/>
                    <a:pt x="0" y="29931"/>
                  </a:cubicBezTo>
                  <a:lnTo>
                    <a:pt x="115474" y="29931"/>
                  </a:lnTo>
                  <a:cubicBezTo>
                    <a:pt x="106796" y="18590"/>
                    <a:pt x="94766" y="7053"/>
                    <a:pt x="81749" y="3108"/>
                  </a:cubicBezTo>
                  <a:cubicBezTo>
                    <a:pt x="74537" y="1048"/>
                    <a:pt x="67115" y="1"/>
                    <a:pt x="59682" y="1"/>
                  </a:cubicBezTo>
                  <a:close/>
                </a:path>
              </a:pathLst>
            </a:custGeom>
            <a:solidFill>
              <a:srgbClr val="000000">
                <a:alpha val="6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 name="Google Shape;1181;p49"/>
            <p:cNvSpPr/>
            <p:nvPr/>
          </p:nvSpPr>
          <p:spPr>
            <a:xfrm>
              <a:off x="2689525" y="5032025"/>
              <a:ext cx="131500" cy="381100"/>
            </a:xfrm>
            <a:custGeom>
              <a:avLst/>
              <a:gdLst/>
              <a:ahLst/>
              <a:cxnLst/>
              <a:rect l="l" t="t" r="r" b="b"/>
              <a:pathLst>
                <a:path w="5260" h="15244" extrusionOk="0">
                  <a:moveTo>
                    <a:pt x="4748" y="0"/>
                  </a:moveTo>
                  <a:cubicBezTo>
                    <a:pt x="4624" y="0"/>
                    <a:pt x="4503" y="44"/>
                    <a:pt x="4438" y="143"/>
                  </a:cubicBezTo>
                  <a:cubicBezTo>
                    <a:pt x="3649" y="1227"/>
                    <a:pt x="3057" y="2312"/>
                    <a:pt x="2564" y="3594"/>
                  </a:cubicBezTo>
                  <a:cubicBezTo>
                    <a:pt x="2071" y="4777"/>
                    <a:pt x="1677" y="5961"/>
                    <a:pt x="1381" y="7144"/>
                  </a:cubicBezTo>
                  <a:cubicBezTo>
                    <a:pt x="690" y="9708"/>
                    <a:pt x="197" y="12272"/>
                    <a:pt x="0" y="14836"/>
                  </a:cubicBezTo>
                  <a:cubicBezTo>
                    <a:pt x="0" y="15118"/>
                    <a:pt x="180" y="15243"/>
                    <a:pt x="379" y="15243"/>
                  </a:cubicBezTo>
                  <a:cubicBezTo>
                    <a:pt x="596" y="15243"/>
                    <a:pt x="836" y="15093"/>
                    <a:pt x="888" y="14836"/>
                  </a:cubicBezTo>
                  <a:cubicBezTo>
                    <a:pt x="1183" y="12272"/>
                    <a:pt x="1677" y="9806"/>
                    <a:pt x="2367" y="7440"/>
                  </a:cubicBezTo>
                  <a:cubicBezTo>
                    <a:pt x="2761" y="6158"/>
                    <a:pt x="3156" y="5073"/>
                    <a:pt x="3649" y="3890"/>
                  </a:cubicBezTo>
                  <a:cubicBezTo>
                    <a:pt x="4043" y="2706"/>
                    <a:pt x="4733" y="1622"/>
                    <a:pt x="5128" y="438"/>
                  </a:cubicBezTo>
                  <a:cubicBezTo>
                    <a:pt x="5259" y="175"/>
                    <a:pt x="4996" y="0"/>
                    <a:pt x="4748" y="0"/>
                  </a:cubicBezTo>
                  <a:close/>
                </a:path>
              </a:pathLst>
            </a:custGeom>
            <a:solidFill>
              <a:srgbClr val="000000">
                <a:alpha val="6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 name="Google Shape;1182;p49"/>
            <p:cNvSpPr/>
            <p:nvPr/>
          </p:nvSpPr>
          <p:spPr>
            <a:xfrm>
              <a:off x="5173000" y="4990750"/>
              <a:ext cx="100150" cy="423275"/>
            </a:xfrm>
            <a:custGeom>
              <a:avLst/>
              <a:gdLst/>
              <a:ahLst/>
              <a:cxnLst/>
              <a:rect l="l" t="t" r="r" b="b"/>
              <a:pathLst>
                <a:path w="4006" h="16931" extrusionOk="0">
                  <a:moveTo>
                    <a:pt x="390" y="1"/>
                  </a:moveTo>
                  <a:cubicBezTo>
                    <a:pt x="203" y="1"/>
                    <a:pt x="0" y="169"/>
                    <a:pt x="61" y="413"/>
                  </a:cubicBezTo>
                  <a:cubicBezTo>
                    <a:pt x="1047" y="2977"/>
                    <a:pt x="1836" y="5541"/>
                    <a:pt x="2329" y="8302"/>
                  </a:cubicBezTo>
                  <a:cubicBezTo>
                    <a:pt x="2527" y="9682"/>
                    <a:pt x="2724" y="10964"/>
                    <a:pt x="2921" y="12345"/>
                  </a:cubicBezTo>
                  <a:cubicBezTo>
                    <a:pt x="2921" y="13035"/>
                    <a:pt x="3020" y="13726"/>
                    <a:pt x="3020" y="14416"/>
                  </a:cubicBezTo>
                  <a:cubicBezTo>
                    <a:pt x="3118" y="15007"/>
                    <a:pt x="3020" y="15796"/>
                    <a:pt x="3118" y="16487"/>
                  </a:cubicBezTo>
                  <a:cubicBezTo>
                    <a:pt x="3118" y="16782"/>
                    <a:pt x="3340" y="16930"/>
                    <a:pt x="3562" y="16930"/>
                  </a:cubicBezTo>
                  <a:cubicBezTo>
                    <a:pt x="3784" y="16930"/>
                    <a:pt x="4006" y="16782"/>
                    <a:pt x="4006" y="16487"/>
                  </a:cubicBezTo>
                  <a:cubicBezTo>
                    <a:pt x="4006" y="15106"/>
                    <a:pt x="4006" y="13726"/>
                    <a:pt x="3809" y="12345"/>
                  </a:cubicBezTo>
                  <a:cubicBezTo>
                    <a:pt x="3611" y="10964"/>
                    <a:pt x="3414" y="9584"/>
                    <a:pt x="3118" y="8203"/>
                  </a:cubicBezTo>
                  <a:cubicBezTo>
                    <a:pt x="2527" y="5442"/>
                    <a:pt x="1738" y="2780"/>
                    <a:pt x="653" y="216"/>
                  </a:cubicBezTo>
                  <a:cubicBezTo>
                    <a:pt x="615" y="65"/>
                    <a:pt x="506" y="1"/>
                    <a:pt x="390" y="1"/>
                  </a:cubicBezTo>
                  <a:close/>
                </a:path>
              </a:pathLst>
            </a:custGeom>
            <a:solidFill>
              <a:srgbClr val="000000">
                <a:alpha val="6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 name="Google Shape;1183;p49"/>
            <p:cNvSpPr/>
            <p:nvPr/>
          </p:nvSpPr>
          <p:spPr>
            <a:xfrm>
              <a:off x="3357600" y="3769125"/>
              <a:ext cx="1161175" cy="1067750"/>
            </a:xfrm>
            <a:custGeom>
              <a:avLst/>
              <a:gdLst/>
              <a:ahLst/>
              <a:cxnLst/>
              <a:rect l="l" t="t" r="r" b="b"/>
              <a:pathLst>
                <a:path w="46447" h="42710" extrusionOk="0">
                  <a:moveTo>
                    <a:pt x="27868" y="1"/>
                  </a:moveTo>
                  <a:cubicBezTo>
                    <a:pt x="18641" y="1"/>
                    <a:pt x="9445" y="1447"/>
                    <a:pt x="592" y="4311"/>
                  </a:cubicBezTo>
                  <a:cubicBezTo>
                    <a:pt x="2269" y="8650"/>
                    <a:pt x="2959" y="13383"/>
                    <a:pt x="2565" y="18018"/>
                  </a:cubicBezTo>
                  <a:cubicBezTo>
                    <a:pt x="2170" y="22653"/>
                    <a:pt x="1283" y="27189"/>
                    <a:pt x="1" y="31626"/>
                  </a:cubicBezTo>
                  <a:cubicBezTo>
                    <a:pt x="2663" y="37149"/>
                    <a:pt x="7594" y="39713"/>
                    <a:pt x="12820" y="41290"/>
                  </a:cubicBezTo>
                  <a:cubicBezTo>
                    <a:pt x="15765" y="42240"/>
                    <a:pt x="18825" y="42710"/>
                    <a:pt x="21889" y="42710"/>
                  </a:cubicBezTo>
                  <a:cubicBezTo>
                    <a:pt x="25185" y="42710"/>
                    <a:pt x="28486" y="42166"/>
                    <a:pt x="31655" y="41093"/>
                  </a:cubicBezTo>
                  <a:cubicBezTo>
                    <a:pt x="38163" y="38726"/>
                    <a:pt x="43488" y="33895"/>
                    <a:pt x="46447" y="27682"/>
                  </a:cubicBezTo>
                  <a:cubicBezTo>
                    <a:pt x="43587" y="20582"/>
                    <a:pt x="41911" y="13087"/>
                    <a:pt x="41713" y="5494"/>
                  </a:cubicBezTo>
                  <a:cubicBezTo>
                    <a:pt x="41615" y="4015"/>
                    <a:pt x="41713" y="2536"/>
                    <a:pt x="42108" y="1155"/>
                  </a:cubicBezTo>
                  <a:cubicBezTo>
                    <a:pt x="37381" y="384"/>
                    <a:pt x="32621" y="1"/>
                    <a:pt x="27868" y="1"/>
                  </a:cubicBezTo>
                  <a:close/>
                </a:path>
              </a:pathLst>
            </a:custGeom>
            <a:solidFill>
              <a:srgbClr val="F4DDB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 name="Google Shape;1184;p49"/>
            <p:cNvSpPr/>
            <p:nvPr/>
          </p:nvSpPr>
          <p:spPr>
            <a:xfrm>
              <a:off x="3552375" y="3822650"/>
              <a:ext cx="966400" cy="641000"/>
            </a:xfrm>
            <a:custGeom>
              <a:avLst/>
              <a:gdLst/>
              <a:ahLst/>
              <a:cxnLst/>
              <a:rect l="l" t="t" r="r" b="b"/>
              <a:pathLst>
                <a:path w="38656" h="25640" extrusionOk="0">
                  <a:moveTo>
                    <a:pt x="34021" y="1"/>
                  </a:moveTo>
                  <a:cubicBezTo>
                    <a:pt x="25115" y="4386"/>
                    <a:pt x="12469" y="5079"/>
                    <a:pt x="5371" y="5079"/>
                  </a:cubicBezTo>
                  <a:cubicBezTo>
                    <a:pt x="2095" y="5079"/>
                    <a:pt x="0" y="4931"/>
                    <a:pt x="0" y="4931"/>
                  </a:cubicBezTo>
                  <a:lnTo>
                    <a:pt x="0" y="4931"/>
                  </a:lnTo>
                  <a:cubicBezTo>
                    <a:pt x="26625" y="9073"/>
                    <a:pt x="38656" y="25640"/>
                    <a:pt x="38656" y="25640"/>
                  </a:cubicBezTo>
                  <a:cubicBezTo>
                    <a:pt x="32443" y="10454"/>
                    <a:pt x="34021" y="1"/>
                    <a:pt x="34021" y="1"/>
                  </a:cubicBezTo>
                  <a:close/>
                </a:path>
              </a:pathLst>
            </a:custGeom>
            <a:solidFill>
              <a:srgbClr val="000000">
                <a:alpha val="6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 name="Google Shape;1185;p49"/>
            <p:cNvSpPr/>
            <p:nvPr/>
          </p:nvSpPr>
          <p:spPr>
            <a:xfrm>
              <a:off x="3236800" y="4456225"/>
              <a:ext cx="1415100" cy="447825"/>
            </a:xfrm>
            <a:custGeom>
              <a:avLst/>
              <a:gdLst/>
              <a:ahLst/>
              <a:cxnLst/>
              <a:rect l="l" t="t" r="r" b="b"/>
              <a:pathLst>
                <a:path w="56604" h="17913" extrusionOk="0">
                  <a:moveTo>
                    <a:pt x="51476" y="1"/>
                  </a:moveTo>
                  <a:cubicBezTo>
                    <a:pt x="51476" y="1"/>
                    <a:pt x="41106" y="10509"/>
                    <a:pt x="26951" y="10509"/>
                  </a:cubicBezTo>
                  <a:cubicBezTo>
                    <a:pt x="20401" y="10509"/>
                    <a:pt x="13041" y="8259"/>
                    <a:pt x="5523" y="1677"/>
                  </a:cubicBezTo>
                  <a:lnTo>
                    <a:pt x="1" y="3058"/>
                  </a:lnTo>
                  <a:cubicBezTo>
                    <a:pt x="1" y="3058"/>
                    <a:pt x="11248" y="17912"/>
                    <a:pt x="27589" y="17912"/>
                  </a:cubicBezTo>
                  <a:cubicBezTo>
                    <a:pt x="36156" y="17912"/>
                    <a:pt x="46123" y="13829"/>
                    <a:pt x="56604" y="1381"/>
                  </a:cubicBezTo>
                  <a:lnTo>
                    <a:pt x="51476" y="1"/>
                  </a:lnTo>
                  <a:close/>
                </a:path>
              </a:pathLst>
            </a:custGeom>
            <a:solidFill>
              <a:srgbClr val="93332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 name="Google Shape;1186;p49"/>
            <p:cNvSpPr/>
            <p:nvPr/>
          </p:nvSpPr>
          <p:spPr>
            <a:xfrm>
              <a:off x="3350200" y="4586900"/>
              <a:ext cx="74000" cy="52800"/>
            </a:xfrm>
            <a:custGeom>
              <a:avLst/>
              <a:gdLst/>
              <a:ahLst/>
              <a:cxnLst/>
              <a:rect l="l" t="t" r="r" b="b"/>
              <a:pathLst>
                <a:path w="2960" h="2112" extrusionOk="0">
                  <a:moveTo>
                    <a:pt x="2664" y="0"/>
                  </a:moveTo>
                  <a:cubicBezTo>
                    <a:pt x="2368" y="0"/>
                    <a:pt x="2170" y="99"/>
                    <a:pt x="1973" y="296"/>
                  </a:cubicBezTo>
                  <a:cubicBezTo>
                    <a:pt x="1776" y="395"/>
                    <a:pt x="1579" y="493"/>
                    <a:pt x="1382" y="690"/>
                  </a:cubicBezTo>
                  <a:lnTo>
                    <a:pt x="198" y="1479"/>
                  </a:lnTo>
                  <a:cubicBezTo>
                    <a:pt x="100" y="1578"/>
                    <a:pt x="1" y="1775"/>
                    <a:pt x="100" y="1972"/>
                  </a:cubicBezTo>
                  <a:cubicBezTo>
                    <a:pt x="169" y="2042"/>
                    <a:pt x="288" y="2112"/>
                    <a:pt x="422" y="2112"/>
                  </a:cubicBezTo>
                  <a:cubicBezTo>
                    <a:pt x="477" y="2112"/>
                    <a:pt x="535" y="2100"/>
                    <a:pt x="593" y="2071"/>
                  </a:cubicBezTo>
                  <a:lnTo>
                    <a:pt x="494" y="2071"/>
                  </a:lnTo>
                  <a:lnTo>
                    <a:pt x="1776" y="1282"/>
                  </a:lnTo>
                  <a:cubicBezTo>
                    <a:pt x="1973" y="1184"/>
                    <a:pt x="2170" y="1085"/>
                    <a:pt x="2368" y="888"/>
                  </a:cubicBezTo>
                  <a:cubicBezTo>
                    <a:pt x="2565" y="789"/>
                    <a:pt x="2565" y="789"/>
                    <a:pt x="2664" y="690"/>
                  </a:cubicBezTo>
                  <a:cubicBezTo>
                    <a:pt x="2762" y="592"/>
                    <a:pt x="2861" y="493"/>
                    <a:pt x="2959" y="296"/>
                  </a:cubicBezTo>
                  <a:cubicBezTo>
                    <a:pt x="2959" y="99"/>
                    <a:pt x="2861" y="0"/>
                    <a:pt x="2664"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 name="Google Shape;1187;p49"/>
            <p:cNvSpPr/>
            <p:nvPr/>
          </p:nvSpPr>
          <p:spPr>
            <a:xfrm>
              <a:off x="3476625" y="4663325"/>
              <a:ext cx="60975" cy="69525"/>
            </a:xfrm>
            <a:custGeom>
              <a:avLst/>
              <a:gdLst/>
              <a:ahLst/>
              <a:cxnLst/>
              <a:rect l="l" t="t" r="r" b="b"/>
              <a:pathLst>
                <a:path w="2439" h="2781" extrusionOk="0">
                  <a:moveTo>
                    <a:pt x="2143" y="0"/>
                  </a:moveTo>
                  <a:cubicBezTo>
                    <a:pt x="2044" y="99"/>
                    <a:pt x="1748" y="395"/>
                    <a:pt x="1650" y="592"/>
                  </a:cubicBezTo>
                  <a:lnTo>
                    <a:pt x="1157" y="1183"/>
                  </a:lnTo>
                  <a:lnTo>
                    <a:pt x="170" y="2367"/>
                  </a:lnTo>
                  <a:cubicBezTo>
                    <a:pt x="0" y="2537"/>
                    <a:pt x="197" y="2781"/>
                    <a:pt x="381" y="2781"/>
                  </a:cubicBezTo>
                  <a:cubicBezTo>
                    <a:pt x="410" y="2781"/>
                    <a:pt x="439" y="2775"/>
                    <a:pt x="466" y="2761"/>
                  </a:cubicBezTo>
                  <a:lnTo>
                    <a:pt x="565" y="2663"/>
                  </a:lnTo>
                  <a:lnTo>
                    <a:pt x="1551" y="1479"/>
                  </a:lnTo>
                  <a:lnTo>
                    <a:pt x="2044" y="888"/>
                  </a:lnTo>
                  <a:cubicBezTo>
                    <a:pt x="2143" y="789"/>
                    <a:pt x="2241" y="690"/>
                    <a:pt x="2340" y="592"/>
                  </a:cubicBezTo>
                  <a:cubicBezTo>
                    <a:pt x="2340" y="592"/>
                    <a:pt x="2340" y="493"/>
                    <a:pt x="2438" y="493"/>
                  </a:cubicBezTo>
                  <a:cubicBezTo>
                    <a:pt x="2438" y="395"/>
                    <a:pt x="2438" y="296"/>
                    <a:pt x="2438" y="296"/>
                  </a:cubicBezTo>
                  <a:cubicBezTo>
                    <a:pt x="2438" y="99"/>
                    <a:pt x="2340" y="0"/>
                    <a:pt x="2143"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 name="Google Shape;1188;p49"/>
            <p:cNvSpPr/>
            <p:nvPr/>
          </p:nvSpPr>
          <p:spPr>
            <a:xfrm>
              <a:off x="3633725" y="4726975"/>
              <a:ext cx="41000" cy="93725"/>
            </a:xfrm>
            <a:custGeom>
              <a:avLst/>
              <a:gdLst/>
              <a:ahLst/>
              <a:cxnLst/>
              <a:rect l="l" t="t" r="r" b="b"/>
              <a:pathLst>
                <a:path w="1640" h="3749" extrusionOk="0">
                  <a:moveTo>
                    <a:pt x="1316" y="0"/>
                  </a:moveTo>
                  <a:cubicBezTo>
                    <a:pt x="1218" y="0"/>
                    <a:pt x="1123" y="65"/>
                    <a:pt x="1085" y="215"/>
                  </a:cubicBezTo>
                  <a:lnTo>
                    <a:pt x="493" y="1793"/>
                  </a:lnTo>
                  <a:lnTo>
                    <a:pt x="296" y="2582"/>
                  </a:lnTo>
                  <a:cubicBezTo>
                    <a:pt x="296" y="2779"/>
                    <a:pt x="198" y="2878"/>
                    <a:pt x="99" y="3075"/>
                  </a:cubicBezTo>
                  <a:cubicBezTo>
                    <a:pt x="99" y="3174"/>
                    <a:pt x="0" y="3272"/>
                    <a:pt x="0" y="3469"/>
                  </a:cubicBezTo>
                  <a:cubicBezTo>
                    <a:pt x="0" y="3609"/>
                    <a:pt x="198" y="3748"/>
                    <a:pt x="348" y="3748"/>
                  </a:cubicBezTo>
                  <a:cubicBezTo>
                    <a:pt x="410" y="3748"/>
                    <a:pt x="464" y="3724"/>
                    <a:pt x="493" y="3667"/>
                  </a:cubicBezTo>
                  <a:cubicBezTo>
                    <a:pt x="691" y="3371"/>
                    <a:pt x="789" y="3075"/>
                    <a:pt x="888" y="2878"/>
                  </a:cubicBezTo>
                  <a:lnTo>
                    <a:pt x="1085" y="1990"/>
                  </a:lnTo>
                  <a:cubicBezTo>
                    <a:pt x="1282" y="1497"/>
                    <a:pt x="1479" y="906"/>
                    <a:pt x="1578" y="412"/>
                  </a:cubicBezTo>
                  <a:cubicBezTo>
                    <a:pt x="1639" y="169"/>
                    <a:pt x="1474" y="0"/>
                    <a:pt x="1316"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 name="Google Shape;1189;p49"/>
            <p:cNvSpPr/>
            <p:nvPr/>
          </p:nvSpPr>
          <p:spPr>
            <a:xfrm>
              <a:off x="3826000" y="4764400"/>
              <a:ext cx="37025" cy="108500"/>
            </a:xfrm>
            <a:custGeom>
              <a:avLst/>
              <a:gdLst/>
              <a:ahLst/>
              <a:cxnLst/>
              <a:rect l="l" t="t" r="r" b="b"/>
              <a:pathLst>
                <a:path w="1481" h="4340" extrusionOk="0">
                  <a:moveTo>
                    <a:pt x="297" y="0"/>
                  </a:moveTo>
                  <a:cubicBezTo>
                    <a:pt x="100" y="0"/>
                    <a:pt x="1" y="99"/>
                    <a:pt x="1" y="296"/>
                  </a:cubicBezTo>
                  <a:cubicBezTo>
                    <a:pt x="100" y="986"/>
                    <a:pt x="198" y="1578"/>
                    <a:pt x="297" y="2268"/>
                  </a:cubicBezTo>
                  <a:cubicBezTo>
                    <a:pt x="395" y="2564"/>
                    <a:pt x="395" y="2959"/>
                    <a:pt x="494" y="3254"/>
                  </a:cubicBezTo>
                  <a:cubicBezTo>
                    <a:pt x="593" y="3550"/>
                    <a:pt x="691" y="3945"/>
                    <a:pt x="888" y="4241"/>
                  </a:cubicBezTo>
                  <a:cubicBezTo>
                    <a:pt x="888" y="4339"/>
                    <a:pt x="1086" y="4339"/>
                    <a:pt x="1184" y="4339"/>
                  </a:cubicBezTo>
                  <a:cubicBezTo>
                    <a:pt x="1382" y="4339"/>
                    <a:pt x="1480" y="4142"/>
                    <a:pt x="1480" y="4043"/>
                  </a:cubicBezTo>
                  <a:cubicBezTo>
                    <a:pt x="1382" y="3649"/>
                    <a:pt x="1283" y="3353"/>
                    <a:pt x="1184" y="3057"/>
                  </a:cubicBezTo>
                  <a:cubicBezTo>
                    <a:pt x="1086" y="2761"/>
                    <a:pt x="987" y="2466"/>
                    <a:pt x="888" y="2170"/>
                  </a:cubicBezTo>
                  <a:cubicBezTo>
                    <a:pt x="790" y="1578"/>
                    <a:pt x="593" y="888"/>
                    <a:pt x="593" y="296"/>
                  </a:cubicBezTo>
                  <a:cubicBezTo>
                    <a:pt x="593" y="99"/>
                    <a:pt x="395" y="0"/>
                    <a:pt x="297"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 name="Google Shape;1190;p49"/>
            <p:cNvSpPr/>
            <p:nvPr/>
          </p:nvSpPr>
          <p:spPr>
            <a:xfrm>
              <a:off x="4153900" y="4702325"/>
              <a:ext cx="37000" cy="114075"/>
            </a:xfrm>
            <a:custGeom>
              <a:avLst/>
              <a:gdLst/>
              <a:ahLst/>
              <a:cxnLst/>
              <a:rect l="l" t="t" r="r" b="b"/>
              <a:pathLst>
                <a:path w="1480" h="4563" extrusionOk="0">
                  <a:moveTo>
                    <a:pt x="385" y="0"/>
                  </a:moveTo>
                  <a:cubicBezTo>
                    <a:pt x="203" y="0"/>
                    <a:pt x="38" y="169"/>
                    <a:pt x="99" y="412"/>
                  </a:cubicBezTo>
                  <a:lnTo>
                    <a:pt x="0" y="412"/>
                  </a:lnTo>
                  <a:cubicBezTo>
                    <a:pt x="99" y="1103"/>
                    <a:pt x="296" y="1793"/>
                    <a:pt x="395" y="2483"/>
                  </a:cubicBezTo>
                  <a:cubicBezTo>
                    <a:pt x="493" y="2779"/>
                    <a:pt x="493" y="3173"/>
                    <a:pt x="592" y="3469"/>
                  </a:cubicBezTo>
                  <a:cubicBezTo>
                    <a:pt x="592" y="3864"/>
                    <a:pt x="691" y="4160"/>
                    <a:pt x="888" y="4455"/>
                  </a:cubicBezTo>
                  <a:cubicBezTo>
                    <a:pt x="963" y="4531"/>
                    <a:pt x="1053" y="4563"/>
                    <a:pt x="1135" y="4563"/>
                  </a:cubicBezTo>
                  <a:cubicBezTo>
                    <a:pt x="1268" y="4563"/>
                    <a:pt x="1381" y="4479"/>
                    <a:pt x="1381" y="4357"/>
                  </a:cubicBezTo>
                  <a:cubicBezTo>
                    <a:pt x="1479" y="4160"/>
                    <a:pt x="1479" y="3962"/>
                    <a:pt x="1381" y="3765"/>
                  </a:cubicBezTo>
                  <a:cubicBezTo>
                    <a:pt x="1381" y="3568"/>
                    <a:pt x="1381" y="3469"/>
                    <a:pt x="1282" y="3272"/>
                  </a:cubicBezTo>
                  <a:cubicBezTo>
                    <a:pt x="1184" y="3075"/>
                    <a:pt x="1184" y="2680"/>
                    <a:pt x="1184" y="2286"/>
                  </a:cubicBezTo>
                  <a:cubicBezTo>
                    <a:pt x="986" y="1596"/>
                    <a:pt x="888" y="905"/>
                    <a:pt x="691" y="215"/>
                  </a:cubicBezTo>
                  <a:cubicBezTo>
                    <a:pt x="615" y="64"/>
                    <a:pt x="497" y="0"/>
                    <a:pt x="385"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 name="Google Shape;1191;p49"/>
            <p:cNvSpPr/>
            <p:nvPr/>
          </p:nvSpPr>
          <p:spPr>
            <a:xfrm>
              <a:off x="4278600" y="4660250"/>
              <a:ext cx="56375" cy="81500"/>
            </a:xfrm>
            <a:custGeom>
              <a:avLst/>
              <a:gdLst/>
              <a:ahLst/>
              <a:cxnLst/>
              <a:rect l="l" t="t" r="r" b="b"/>
              <a:pathLst>
                <a:path w="2255" h="3260" extrusionOk="0">
                  <a:moveTo>
                    <a:pt x="374" y="1"/>
                  </a:moveTo>
                  <a:cubicBezTo>
                    <a:pt x="206" y="1"/>
                    <a:pt x="1" y="210"/>
                    <a:pt x="140" y="419"/>
                  </a:cubicBezTo>
                  <a:cubicBezTo>
                    <a:pt x="337" y="912"/>
                    <a:pt x="535" y="1306"/>
                    <a:pt x="830" y="1800"/>
                  </a:cubicBezTo>
                  <a:cubicBezTo>
                    <a:pt x="1028" y="2293"/>
                    <a:pt x="1323" y="2687"/>
                    <a:pt x="1619" y="3180"/>
                  </a:cubicBezTo>
                  <a:cubicBezTo>
                    <a:pt x="1674" y="3235"/>
                    <a:pt x="1752" y="3259"/>
                    <a:pt x="1832" y="3259"/>
                  </a:cubicBezTo>
                  <a:cubicBezTo>
                    <a:pt x="2038" y="3259"/>
                    <a:pt x="2254" y="3097"/>
                    <a:pt x="2112" y="2884"/>
                  </a:cubicBezTo>
                  <a:cubicBezTo>
                    <a:pt x="2014" y="2588"/>
                    <a:pt x="1915" y="2391"/>
                    <a:pt x="1816" y="2095"/>
                  </a:cubicBezTo>
                  <a:lnTo>
                    <a:pt x="1422" y="1504"/>
                  </a:lnTo>
                  <a:cubicBezTo>
                    <a:pt x="1126" y="1011"/>
                    <a:pt x="830" y="616"/>
                    <a:pt x="535" y="123"/>
                  </a:cubicBezTo>
                  <a:cubicBezTo>
                    <a:pt x="506" y="36"/>
                    <a:pt x="443" y="1"/>
                    <a:pt x="374"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 name="Google Shape;1192;p49"/>
            <p:cNvSpPr/>
            <p:nvPr/>
          </p:nvSpPr>
          <p:spPr>
            <a:xfrm>
              <a:off x="4402900" y="4590200"/>
              <a:ext cx="64100" cy="69175"/>
            </a:xfrm>
            <a:custGeom>
              <a:avLst/>
              <a:gdLst/>
              <a:ahLst/>
              <a:cxnLst/>
              <a:rect l="l" t="t" r="r" b="b"/>
              <a:pathLst>
                <a:path w="2564" h="2767" extrusionOk="0">
                  <a:moveTo>
                    <a:pt x="262" y="1"/>
                  </a:moveTo>
                  <a:cubicBezTo>
                    <a:pt x="166" y="1"/>
                    <a:pt x="99" y="48"/>
                    <a:pt x="99" y="164"/>
                  </a:cubicBezTo>
                  <a:cubicBezTo>
                    <a:pt x="0" y="263"/>
                    <a:pt x="0" y="460"/>
                    <a:pt x="197" y="558"/>
                  </a:cubicBezTo>
                  <a:lnTo>
                    <a:pt x="99" y="558"/>
                  </a:lnTo>
                  <a:cubicBezTo>
                    <a:pt x="493" y="756"/>
                    <a:pt x="888" y="1150"/>
                    <a:pt x="1282" y="1545"/>
                  </a:cubicBezTo>
                  <a:cubicBezTo>
                    <a:pt x="1381" y="1742"/>
                    <a:pt x="1578" y="1939"/>
                    <a:pt x="1676" y="2136"/>
                  </a:cubicBezTo>
                  <a:cubicBezTo>
                    <a:pt x="1775" y="2235"/>
                    <a:pt x="1775" y="2333"/>
                    <a:pt x="1874" y="2432"/>
                  </a:cubicBezTo>
                  <a:lnTo>
                    <a:pt x="1972" y="2531"/>
                  </a:lnTo>
                  <a:cubicBezTo>
                    <a:pt x="2071" y="2629"/>
                    <a:pt x="2071" y="2728"/>
                    <a:pt x="2169" y="2728"/>
                  </a:cubicBezTo>
                  <a:cubicBezTo>
                    <a:pt x="2222" y="2754"/>
                    <a:pt x="2275" y="2767"/>
                    <a:pt x="2324" y="2767"/>
                  </a:cubicBezTo>
                  <a:cubicBezTo>
                    <a:pt x="2458" y="2767"/>
                    <a:pt x="2564" y="2675"/>
                    <a:pt x="2564" y="2531"/>
                  </a:cubicBezTo>
                  <a:cubicBezTo>
                    <a:pt x="2564" y="2235"/>
                    <a:pt x="2465" y="1939"/>
                    <a:pt x="2268" y="1742"/>
                  </a:cubicBezTo>
                  <a:cubicBezTo>
                    <a:pt x="2071" y="1545"/>
                    <a:pt x="1874" y="1249"/>
                    <a:pt x="1676" y="1052"/>
                  </a:cubicBezTo>
                  <a:cubicBezTo>
                    <a:pt x="1282" y="657"/>
                    <a:pt x="888" y="361"/>
                    <a:pt x="493" y="65"/>
                  </a:cubicBezTo>
                  <a:cubicBezTo>
                    <a:pt x="411" y="25"/>
                    <a:pt x="330" y="1"/>
                    <a:pt x="262"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 name="Google Shape;1193;p49"/>
            <p:cNvSpPr/>
            <p:nvPr/>
          </p:nvSpPr>
          <p:spPr>
            <a:xfrm>
              <a:off x="4489175" y="4519300"/>
              <a:ext cx="64125" cy="57150"/>
            </a:xfrm>
            <a:custGeom>
              <a:avLst/>
              <a:gdLst/>
              <a:ahLst/>
              <a:cxnLst/>
              <a:rect l="l" t="t" r="r" b="b"/>
              <a:pathLst>
                <a:path w="2565" h="2286" extrusionOk="0">
                  <a:moveTo>
                    <a:pt x="421" y="1"/>
                  </a:moveTo>
                  <a:cubicBezTo>
                    <a:pt x="288" y="1"/>
                    <a:pt x="169" y="71"/>
                    <a:pt x="99" y="140"/>
                  </a:cubicBezTo>
                  <a:cubicBezTo>
                    <a:pt x="0" y="337"/>
                    <a:pt x="99" y="535"/>
                    <a:pt x="198" y="633"/>
                  </a:cubicBezTo>
                  <a:lnTo>
                    <a:pt x="296" y="633"/>
                  </a:lnTo>
                  <a:cubicBezTo>
                    <a:pt x="395" y="831"/>
                    <a:pt x="592" y="929"/>
                    <a:pt x="789" y="1028"/>
                  </a:cubicBezTo>
                  <a:lnTo>
                    <a:pt x="987" y="1126"/>
                  </a:lnTo>
                  <a:lnTo>
                    <a:pt x="1184" y="1324"/>
                  </a:lnTo>
                  <a:cubicBezTo>
                    <a:pt x="1282" y="1422"/>
                    <a:pt x="1480" y="1619"/>
                    <a:pt x="1578" y="1718"/>
                  </a:cubicBezTo>
                  <a:cubicBezTo>
                    <a:pt x="1677" y="1915"/>
                    <a:pt x="1874" y="2014"/>
                    <a:pt x="1973" y="2211"/>
                  </a:cubicBezTo>
                  <a:cubicBezTo>
                    <a:pt x="2022" y="2260"/>
                    <a:pt x="2096" y="2285"/>
                    <a:pt x="2182" y="2285"/>
                  </a:cubicBezTo>
                  <a:cubicBezTo>
                    <a:pt x="2268" y="2285"/>
                    <a:pt x="2367" y="2260"/>
                    <a:pt x="2466" y="2211"/>
                  </a:cubicBezTo>
                  <a:cubicBezTo>
                    <a:pt x="2564" y="2112"/>
                    <a:pt x="2564" y="1915"/>
                    <a:pt x="2564" y="1718"/>
                  </a:cubicBezTo>
                  <a:cubicBezTo>
                    <a:pt x="2466" y="1521"/>
                    <a:pt x="2268" y="1324"/>
                    <a:pt x="2170" y="1225"/>
                  </a:cubicBezTo>
                  <a:cubicBezTo>
                    <a:pt x="1973" y="1028"/>
                    <a:pt x="1874" y="929"/>
                    <a:pt x="1677" y="732"/>
                  </a:cubicBezTo>
                  <a:cubicBezTo>
                    <a:pt x="1381" y="436"/>
                    <a:pt x="987" y="239"/>
                    <a:pt x="592" y="42"/>
                  </a:cubicBezTo>
                  <a:cubicBezTo>
                    <a:pt x="534" y="13"/>
                    <a:pt x="477" y="1"/>
                    <a:pt x="421"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 name="Google Shape;1194;p49"/>
            <p:cNvSpPr/>
            <p:nvPr/>
          </p:nvSpPr>
          <p:spPr>
            <a:xfrm>
              <a:off x="5425975" y="1434725"/>
              <a:ext cx="359950" cy="300150"/>
            </a:xfrm>
            <a:custGeom>
              <a:avLst/>
              <a:gdLst/>
              <a:ahLst/>
              <a:cxnLst/>
              <a:rect l="l" t="t" r="r" b="b"/>
              <a:pathLst>
                <a:path w="14398" h="12006" extrusionOk="0">
                  <a:moveTo>
                    <a:pt x="12575" y="0"/>
                  </a:moveTo>
                  <a:cubicBezTo>
                    <a:pt x="12006" y="0"/>
                    <a:pt x="11415" y="283"/>
                    <a:pt x="10947" y="752"/>
                  </a:cubicBezTo>
                  <a:cubicBezTo>
                    <a:pt x="10749" y="949"/>
                    <a:pt x="10552" y="1146"/>
                    <a:pt x="10355" y="1343"/>
                  </a:cubicBezTo>
                  <a:lnTo>
                    <a:pt x="8974" y="2527"/>
                  </a:lnTo>
                  <a:cubicBezTo>
                    <a:pt x="8087" y="3316"/>
                    <a:pt x="7101" y="4104"/>
                    <a:pt x="6213" y="4893"/>
                  </a:cubicBezTo>
                  <a:cubicBezTo>
                    <a:pt x="5227" y="5682"/>
                    <a:pt x="4340" y="6471"/>
                    <a:pt x="3354" y="7161"/>
                  </a:cubicBezTo>
                  <a:cubicBezTo>
                    <a:pt x="2367" y="7950"/>
                    <a:pt x="1381" y="8739"/>
                    <a:pt x="494" y="9627"/>
                  </a:cubicBezTo>
                  <a:cubicBezTo>
                    <a:pt x="1" y="10120"/>
                    <a:pt x="1" y="10909"/>
                    <a:pt x="395" y="11500"/>
                  </a:cubicBezTo>
                  <a:cubicBezTo>
                    <a:pt x="645" y="11812"/>
                    <a:pt x="1053" y="12006"/>
                    <a:pt x="1468" y="12006"/>
                  </a:cubicBezTo>
                  <a:cubicBezTo>
                    <a:pt x="1709" y="12006"/>
                    <a:pt x="1953" y="11941"/>
                    <a:pt x="2170" y="11796"/>
                  </a:cubicBezTo>
                  <a:cubicBezTo>
                    <a:pt x="4438" y="10514"/>
                    <a:pt x="6509" y="9134"/>
                    <a:pt x="8481" y="7457"/>
                  </a:cubicBezTo>
                  <a:cubicBezTo>
                    <a:pt x="9467" y="6668"/>
                    <a:pt x="10454" y="5978"/>
                    <a:pt x="11341" y="5189"/>
                  </a:cubicBezTo>
                  <a:lnTo>
                    <a:pt x="12820" y="3907"/>
                  </a:lnTo>
                  <a:cubicBezTo>
                    <a:pt x="13510" y="3316"/>
                    <a:pt x="14398" y="2724"/>
                    <a:pt x="14299" y="1738"/>
                  </a:cubicBezTo>
                  <a:cubicBezTo>
                    <a:pt x="14201" y="949"/>
                    <a:pt x="13708" y="259"/>
                    <a:pt x="13017" y="61"/>
                  </a:cubicBezTo>
                  <a:cubicBezTo>
                    <a:pt x="12873" y="20"/>
                    <a:pt x="12725" y="0"/>
                    <a:pt x="12575"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 name="Google Shape;1195;p49"/>
            <p:cNvSpPr/>
            <p:nvPr/>
          </p:nvSpPr>
          <p:spPr>
            <a:xfrm>
              <a:off x="5485150" y="1795200"/>
              <a:ext cx="426525" cy="157575"/>
            </a:xfrm>
            <a:custGeom>
              <a:avLst/>
              <a:gdLst/>
              <a:ahLst/>
              <a:cxnLst/>
              <a:rect l="l" t="t" r="r" b="b"/>
              <a:pathLst>
                <a:path w="17061" h="6303" extrusionOk="0">
                  <a:moveTo>
                    <a:pt x="14989" y="1"/>
                  </a:moveTo>
                  <a:cubicBezTo>
                    <a:pt x="14859" y="1"/>
                    <a:pt x="14727" y="13"/>
                    <a:pt x="14595" y="40"/>
                  </a:cubicBezTo>
                  <a:cubicBezTo>
                    <a:pt x="14102" y="40"/>
                    <a:pt x="13707" y="138"/>
                    <a:pt x="13313" y="237"/>
                  </a:cubicBezTo>
                  <a:lnTo>
                    <a:pt x="11538" y="533"/>
                  </a:lnTo>
                  <a:cubicBezTo>
                    <a:pt x="10355" y="829"/>
                    <a:pt x="9171" y="1026"/>
                    <a:pt x="7988" y="1322"/>
                  </a:cubicBezTo>
                  <a:cubicBezTo>
                    <a:pt x="5523" y="1913"/>
                    <a:pt x="3156" y="2604"/>
                    <a:pt x="888" y="3590"/>
                  </a:cubicBezTo>
                  <a:cubicBezTo>
                    <a:pt x="198" y="3984"/>
                    <a:pt x="0" y="4773"/>
                    <a:pt x="296" y="5365"/>
                  </a:cubicBezTo>
                  <a:cubicBezTo>
                    <a:pt x="541" y="5935"/>
                    <a:pt x="1054" y="6303"/>
                    <a:pt x="1614" y="6303"/>
                  </a:cubicBezTo>
                  <a:cubicBezTo>
                    <a:pt x="1732" y="6303"/>
                    <a:pt x="1852" y="6287"/>
                    <a:pt x="1973" y="6252"/>
                  </a:cubicBezTo>
                  <a:cubicBezTo>
                    <a:pt x="4241" y="5858"/>
                    <a:pt x="6607" y="5167"/>
                    <a:pt x="8875" y="4674"/>
                  </a:cubicBezTo>
                  <a:cubicBezTo>
                    <a:pt x="10157" y="4477"/>
                    <a:pt x="11242" y="4181"/>
                    <a:pt x="12425" y="3984"/>
                  </a:cubicBezTo>
                  <a:lnTo>
                    <a:pt x="14102" y="3688"/>
                  </a:lnTo>
                  <a:cubicBezTo>
                    <a:pt x="14891" y="3688"/>
                    <a:pt x="15680" y="3392"/>
                    <a:pt x="16271" y="2899"/>
                  </a:cubicBezTo>
                  <a:cubicBezTo>
                    <a:pt x="17060" y="2110"/>
                    <a:pt x="16863" y="829"/>
                    <a:pt x="15975" y="237"/>
                  </a:cubicBezTo>
                  <a:cubicBezTo>
                    <a:pt x="15687" y="92"/>
                    <a:pt x="15345" y="1"/>
                    <a:pt x="14989"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 name="Google Shape;1196;p49"/>
            <p:cNvSpPr/>
            <p:nvPr/>
          </p:nvSpPr>
          <p:spPr>
            <a:xfrm>
              <a:off x="5466600" y="2080475"/>
              <a:ext cx="410550" cy="203850"/>
            </a:xfrm>
            <a:custGeom>
              <a:avLst/>
              <a:gdLst/>
              <a:ahLst/>
              <a:cxnLst/>
              <a:rect l="l" t="t" r="r" b="b"/>
              <a:pathLst>
                <a:path w="16422" h="8154" extrusionOk="0">
                  <a:moveTo>
                    <a:pt x="2241" y="1"/>
                  </a:moveTo>
                  <a:cubicBezTo>
                    <a:pt x="762" y="1"/>
                    <a:pt x="1" y="2033"/>
                    <a:pt x="1433" y="2927"/>
                  </a:cubicBezTo>
                  <a:lnTo>
                    <a:pt x="1433" y="3026"/>
                  </a:lnTo>
                  <a:cubicBezTo>
                    <a:pt x="3602" y="3913"/>
                    <a:pt x="5772" y="4801"/>
                    <a:pt x="7941" y="5688"/>
                  </a:cubicBezTo>
                  <a:lnTo>
                    <a:pt x="11097" y="6970"/>
                  </a:lnTo>
                  <a:lnTo>
                    <a:pt x="12674" y="7562"/>
                  </a:lnTo>
                  <a:cubicBezTo>
                    <a:pt x="13266" y="7957"/>
                    <a:pt x="13858" y="8055"/>
                    <a:pt x="14548" y="8154"/>
                  </a:cubicBezTo>
                  <a:cubicBezTo>
                    <a:pt x="15238" y="8154"/>
                    <a:pt x="15929" y="7759"/>
                    <a:pt x="16126" y="7069"/>
                  </a:cubicBezTo>
                  <a:cubicBezTo>
                    <a:pt x="16422" y="6477"/>
                    <a:pt x="16323" y="5688"/>
                    <a:pt x="15830" y="5195"/>
                  </a:cubicBezTo>
                  <a:cubicBezTo>
                    <a:pt x="15238" y="4702"/>
                    <a:pt x="14548" y="4407"/>
                    <a:pt x="13759" y="4209"/>
                  </a:cubicBezTo>
                  <a:lnTo>
                    <a:pt x="12280" y="3618"/>
                  </a:lnTo>
                  <a:lnTo>
                    <a:pt x="9026" y="2336"/>
                  </a:lnTo>
                  <a:cubicBezTo>
                    <a:pt x="6955" y="1547"/>
                    <a:pt x="4785" y="758"/>
                    <a:pt x="2715" y="68"/>
                  </a:cubicBezTo>
                  <a:cubicBezTo>
                    <a:pt x="2550" y="22"/>
                    <a:pt x="2392" y="1"/>
                    <a:pt x="2241"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 name="Google Shape;1197;p49"/>
            <p:cNvSpPr/>
            <p:nvPr/>
          </p:nvSpPr>
          <p:spPr>
            <a:xfrm>
              <a:off x="3980500" y="4753425"/>
              <a:ext cx="55075" cy="104775"/>
            </a:xfrm>
            <a:custGeom>
              <a:avLst/>
              <a:gdLst/>
              <a:ahLst/>
              <a:cxnLst/>
              <a:rect l="l" t="t" r="r" b="b"/>
              <a:pathLst>
                <a:path w="2203" h="4191" extrusionOk="0">
                  <a:moveTo>
                    <a:pt x="410" y="1"/>
                  </a:moveTo>
                  <a:cubicBezTo>
                    <a:pt x="220" y="1"/>
                    <a:pt x="1" y="176"/>
                    <a:pt x="132" y="439"/>
                  </a:cubicBezTo>
                  <a:lnTo>
                    <a:pt x="921" y="2214"/>
                  </a:lnTo>
                  <a:lnTo>
                    <a:pt x="1217" y="3200"/>
                  </a:lnTo>
                  <a:cubicBezTo>
                    <a:pt x="1315" y="3496"/>
                    <a:pt x="1513" y="3792"/>
                    <a:pt x="1710" y="4088"/>
                  </a:cubicBezTo>
                  <a:cubicBezTo>
                    <a:pt x="1780" y="4158"/>
                    <a:pt x="1862" y="4190"/>
                    <a:pt x="1939" y="4190"/>
                  </a:cubicBezTo>
                  <a:cubicBezTo>
                    <a:pt x="2080" y="4190"/>
                    <a:pt x="2203" y="4082"/>
                    <a:pt x="2203" y="3891"/>
                  </a:cubicBezTo>
                  <a:cubicBezTo>
                    <a:pt x="2104" y="3595"/>
                    <a:pt x="2006" y="3299"/>
                    <a:pt x="1907" y="2905"/>
                  </a:cubicBezTo>
                  <a:lnTo>
                    <a:pt x="1513" y="2017"/>
                  </a:lnTo>
                  <a:lnTo>
                    <a:pt x="625" y="143"/>
                  </a:lnTo>
                  <a:cubicBezTo>
                    <a:pt x="592" y="45"/>
                    <a:pt x="505" y="1"/>
                    <a:pt x="410"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pic>
        <p:nvPicPr>
          <p:cNvPr id="56" name="Picture 5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187460" y="2383665"/>
            <a:ext cx="7004540" cy="4474335"/>
          </a:xfrm>
          <a:prstGeom prst="flowChartMagneticTape">
            <a:avLst/>
          </a:prstGeom>
        </p:spPr>
      </p:pic>
    </p:spTree>
    <p:extLst>
      <p:ext uri="{BB962C8B-B14F-4D97-AF65-F5344CB8AC3E}">
        <p14:creationId xmlns:p14="http://schemas.microsoft.com/office/powerpoint/2010/main" val="5864688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rgbClr val="DCE9F8"/>
        </a:solidFill>
        <a:effectLst/>
      </p:bgPr>
    </p:bg>
    <p:spTree>
      <p:nvGrpSpPr>
        <p:cNvPr id="1" name=""/>
        <p:cNvGrpSpPr/>
        <p:nvPr/>
      </p:nvGrpSpPr>
      <p:grpSpPr>
        <a:xfrm>
          <a:off x="0" y="0"/>
          <a:ext cx="0" cy="0"/>
          <a:chOff x="0" y="0"/>
          <a:chExt cx="0" cy="0"/>
        </a:xfrm>
      </p:grpSpPr>
      <p:sp>
        <p:nvSpPr>
          <p:cNvPr id="3" name="Google Shape;1093;p46"/>
          <p:cNvSpPr/>
          <p:nvPr/>
        </p:nvSpPr>
        <p:spPr>
          <a:xfrm>
            <a:off x="4936439" y="2930688"/>
            <a:ext cx="2450400" cy="1926900"/>
          </a:xfrm>
          <a:prstGeom prst="roundRect">
            <a:avLst>
              <a:gd name="adj" fmla="val 4017"/>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lang="fa-IR" sz="2000" dirty="0">
              <a:latin typeface="Vazir" panose="020B0603030804020204" pitchFamily="34" charset="-78"/>
              <a:cs typeface="Vazir" panose="020B0603030804020204" pitchFamily="34" charset="-78"/>
            </a:endParaRPr>
          </a:p>
          <a:p>
            <a:pPr marL="0" lvl="0" indent="0" algn="l" rtl="0">
              <a:spcBef>
                <a:spcPts val="0"/>
              </a:spcBef>
              <a:spcAft>
                <a:spcPts val="0"/>
              </a:spcAft>
              <a:buNone/>
            </a:pPr>
            <a:endParaRPr lang="fa-IR" sz="2000" dirty="0">
              <a:latin typeface="Vazir" panose="020B0603030804020204" pitchFamily="34" charset="-78"/>
              <a:cs typeface="Vazir" panose="020B0603030804020204" pitchFamily="34" charset="-78"/>
            </a:endParaRPr>
          </a:p>
          <a:p>
            <a:pPr marL="0" lvl="0" indent="0" algn="ctr" rtl="0">
              <a:spcBef>
                <a:spcPts val="0"/>
              </a:spcBef>
              <a:spcAft>
                <a:spcPts val="0"/>
              </a:spcAft>
              <a:buNone/>
            </a:pPr>
            <a:endParaRPr lang="fa-IR" sz="2000" dirty="0">
              <a:latin typeface="Vazir" panose="020B0603030804020204" pitchFamily="34" charset="-78"/>
              <a:cs typeface="Vazir" panose="020B0603030804020204" pitchFamily="34" charset="-78"/>
            </a:endParaRPr>
          </a:p>
          <a:p>
            <a:pPr marL="0" lvl="0" indent="0" algn="ctr" rtl="0">
              <a:spcBef>
                <a:spcPts val="0"/>
              </a:spcBef>
              <a:spcAft>
                <a:spcPts val="0"/>
              </a:spcAft>
              <a:buNone/>
            </a:pPr>
            <a:r>
              <a:rPr lang="fa-IR" sz="2000" dirty="0">
                <a:latin typeface="Vazir" panose="020B0603030804020204" pitchFamily="34" charset="-78"/>
                <a:cs typeface="Vazir" panose="020B0603030804020204" pitchFamily="34" charset="-78"/>
              </a:rPr>
              <a:t>داشتن خواهر یا برادر مبتلا به اوتیسم وسن بالا والدین</a:t>
            </a:r>
            <a:r>
              <a:rPr lang="en-US" sz="2000" dirty="0">
                <a:latin typeface="Vazir" panose="020B0603030804020204" pitchFamily="34" charset="-78"/>
                <a:cs typeface="Vazir" panose="020B0603030804020204" pitchFamily="34" charset="-78"/>
              </a:rPr>
              <a:t> </a:t>
            </a:r>
            <a:endParaRPr lang="fa-IR" sz="2000" dirty="0">
              <a:latin typeface="Vazir" panose="020B0603030804020204" pitchFamily="34" charset="-78"/>
              <a:cs typeface="Vazir" panose="020B0603030804020204" pitchFamily="34" charset="-78"/>
            </a:endParaRPr>
          </a:p>
        </p:txBody>
      </p:sp>
      <p:sp>
        <p:nvSpPr>
          <p:cNvPr id="5" name="Google Shape;1093;p46"/>
          <p:cNvSpPr/>
          <p:nvPr/>
        </p:nvSpPr>
        <p:spPr>
          <a:xfrm>
            <a:off x="2050230" y="2930688"/>
            <a:ext cx="2450400" cy="1926900"/>
          </a:xfrm>
          <a:prstGeom prst="roundRect">
            <a:avLst>
              <a:gd name="adj" fmla="val 4017"/>
            </a:avLst>
          </a:prstGeom>
          <a:solidFill>
            <a:schemeClr val="lt1"/>
          </a:solidFill>
          <a:ln>
            <a:noFill/>
          </a:ln>
        </p:spPr>
        <p:txBody>
          <a:bodyPr spcFirstLastPara="1" wrap="square" lIns="91425" tIns="91425" rIns="91425" bIns="91425" anchor="ctr" anchorCtr="0">
            <a:noAutofit/>
          </a:bodyPr>
          <a:lstStyle/>
          <a:p>
            <a:pPr lvl="0" algn="ctr" rtl="0"/>
            <a:endParaRPr lang="fa-IR" sz="2000" dirty="0">
              <a:latin typeface="Vazir" panose="020B0603030804020204" pitchFamily="34" charset="-78"/>
              <a:cs typeface="Vazir" panose="020B0603030804020204" pitchFamily="34" charset="-78"/>
            </a:endParaRPr>
          </a:p>
          <a:p>
            <a:pPr lvl="0" algn="ctr" rtl="0"/>
            <a:endParaRPr lang="fa-IR" sz="2000" dirty="0">
              <a:latin typeface="Vazir" panose="020B0603030804020204" pitchFamily="34" charset="-78"/>
              <a:cs typeface="Vazir" panose="020B0603030804020204" pitchFamily="34" charset="-78"/>
            </a:endParaRPr>
          </a:p>
          <a:p>
            <a:pPr lvl="0" algn="ctr" rtl="0"/>
            <a:r>
              <a:rPr lang="fa-IR" sz="2000" dirty="0">
                <a:latin typeface="Vazir" panose="020B0603030804020204" pitchFamily="34" charset="-78"/>
                <a:cs typeface="Vazir" panose="020B0603030804020204" pitchFamily="34" charset="-78"/>
              </a:rPr>
              <a:t>اختلالات ژنتیکی خاص</a:t>
            </a:r>
            <a:endParaRPr sz="2000" dirty="0">
              <a:latin typeface="Vazir" panose="020B0603030804020204" pitchFamily="34" charset="-78"/>
              <a:cs typeface="Vazir" panose="020B0603030804020204" pitchFamily="34" charset="-78"/>
            </a:endParaRPr>
          </a:p>
        </p:txBody>
      </p:sp>
      <p:sp>
        <p:nvSpPr>
          <p:cNvPr id="6" name="Google Shape;1096;p46"/>
          <p:cNvSpPr/>
          <p:nvPr/>
        </p:nvSpPr>
        <p:spPr>
          <a:xfrm>
            <a:off x="5165281" y="1835569"/>
            <a:ext cx="2027400" cy="1926900"/>
          </a:xfrm>
          <a:prstGeom prst="roundRect">
            <a:avLst>
              <a:gd name="adj" fmla="val 4017"/>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 name="Google Shape;1093;p46"/>
          <p:cNvSpPr/>
          <p:nvPr/>
        </p:nvSpPr>
        <p:spPr>
          <a:xfrm>
            <a:off x="7862260" y="2930688"/>
            <a:ext cx="2450400" cy="1926900"/>
          </a:xfrm>
          <a:prstGeom prst="roundRect">
            <a:avLst>
              <a:gd name="adj" fmla="val 4017"/>
            </a:avLst>
          </a:prstGeom>
          <a:solidFill>
            <a:schemeClr val="lt1"/>
          </a:solidFill>
          <a:ln>
            <a:noFill/>
          </a:ln>
        </p:spPr>
        <p:txBody>
          <a:bodyPr spcFirstLastPara="1" wrap="square" lIns="91425" tIns="91425" rIns="91425" bIns="91425" anchor="ctr" anchorCtr="0">
            <a:noAutofit/>
          </a:bodyPr>
          <a:lstStyle/>
          <a:p>
            <a:pPr algn="ctr" fontAlgn="base"/>
            <a:endParaRPr lang="fa-IR" sz="2000" dirty="0">
              <a:latin typeface="Vazir" panose="020B0603030804020204" pitchFamily="34" charset="-78"/>
              <a:cs typeface="Vazir" panose="020B0603030804020204" pitchFamily="34" charset="-78"/>
            </a:endParaRPr>
          </a:p>
          <a:p>
            <a:pPr algn="ctr" fontAlgn="base"/>
            <a:endParaRPr lang="fa-IR" sz="2000" dirty="0">
              <a:latin typeface="Vazir" panose="020B0603030804020204" pitchFamily="34" charset="-78"/>
              <a:cs typeface="Vazir" panose="020B0603030804020204" pitchFamily="34" charset="-78"/>
            </a:endParaRPr>
          </a:p>
          <a:p>
            <a:pPr algn="ctr" fontAlgn="base"/>
            <a:r>
              <a:rPr lang="fa-IR" sz="2000" dirty="0">
                <a:latin typeface="Vazir" panose="020B0603030804020204" pitchFamily="34" charset="-78"/>
                <a:cs typeface="Vazir" panose="020B0603030804020204" pitchFamily="34" charset="-78"/>
              </a:rPr>
              <a:t>وزن بسیار کم هنگام تولد</a:t>
            </a:r>
          </a:p>
        </p:txBody>
      </p:sp>
      <p:sp>
        <p:nvSpPr>
          <p:cNvPr id="8" name="Google Shape;1096;p46"/>
          <p:cNvSpPr/>
          <p:nvPr/>
        </p:nvSpPr>
        <p:spPr>
          <a:xfrm>
            <a:off x="8094003" y="1835569"/>
            <a:ext cx="2027400" cy="1926900"/>
          </a:xfrm>
          <a:prstGeom prst="roundRect">
            <a:avLst>
              <a:gd name="adj" fmla="val 4017"/>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 name="Rectangle 8"/>
          <p:cNvSpPr/>
          <p:nvPr/>
        </p:nvSpPr>
        <p:spPr>
          <a:xfrm>
            <a:off x="662360" y="5135842"/>
            <a:ext cx="10998558" cy="1246495"/>
          </a:xfrm>
          <a:prstGeom prst="rect">
            <a:avLst/>
          </a:prstGeom>
          <a:solidFill>
            <a:srgbClr val="FDDFF0"/>
          </a:solidFill>
          <a:ln>
            <a:solidFill>
              <a:schemeClr val="tx1"/>
            </a:solidFill>
          </a:ln>
        </p:spPr>
        <p:txBody>
          <a:bodyPr wrap="square">
            <a:spAutoFit/>
          </a:bodyPr>
          <a:lstStyle/>
          <a:p>
            <a:pPr algn="ctr">
              <a:lnSpc>
                <a:spcPct val="200000"/>
              </a:lnSpc>
            </a:pPr>
            <a:r>
              <a:rPr lang="fa-IR" sz="2000" b="0" i="0" dirty="0">
                <a:solidFill>
                  <a:srgbClr val="383838"/>
                </a:solidFill>
                <a:effectLst/>
                <a:latin typeface="Vazir" panose="020B0603030804020204" pitchFamily="34" charset="-78"/>
                <a:cs typeface="Vazir" panose="020B0603030804020204" pitchFamily="34" charset="-78"/>
              </a:rPr>
              <a:t>محققان علل اولیه اوتیسم را نمی‌دانند، اما مطالعات نشان می‌دهند که ژن‌ها همراه با عوامل محیطی می‌توانند به گونه‌ای بر تکامل تأثیر بگذارند که منجر به </a:t>
            </a:r>
            <a:r>
              <a:rPr lang="fa-IR" sz="2000" dirty="0">
                <a:solidFill>
                  <a:srgbClr val="383838"/>
                </a:solidFill>
                <a:latin typeface="Vazir" panose="020B0603030804020204" pitchFamily="34" charset="-78"/>
                <a:cs typeface="Vazir" panose="020B0603030804020204" pitchFamily="34" charset="-78"/>
              </a:rPr>
              <a:t>اوتیسم </a:t>
            </a:r>
            <a:r>
              <a:rPr lang="fa-IR" sz="2000" b="0" i="0" dirty="0">
                <a:solidFill>
                  <a:srgbClr val="383838"/>
                </a:solidFill>
                <a:effectLst/>
                <a:latin typeface="Vazir" panose="020B0603030804020204" pitchFamily="34" charset="-78"/>
                <a:cs typeface="Vazir" panose="020B0603030804020204" pitchFamily="34" charset="-78"/>
              </a:rPr>
              <a:t>شوند.</a:t>
            </a:r>
            <a:endParaRPr lang="fa-IR" sz="2000" dirty="0">
              <a:latin typeface="Vazir" panose="020B0603030804020204" pitchFamily="34" charset="-78"/>
              <a:cs typeface="Vazir" panose="020B0603030804020204" pitchFamily="34" charset="-78"/>
            </a:endParaRPr>
          </a:p>
        </p:txBody>
      </p:sp>
      <p:sp>
        <p:nvSpPr>
          <p:cNvPr id="10" name="Google Shape;1096;p46"/>
          <p:cNvSpPr/>
          <p:nvPr/>
        </p:nvSpPr>
        <p:spPr>
          <a:xfrm>
            <a:off x="2256802" y="1835569"/>
            <a:ext cx="2027400" cy="1926900"/>
          </a:xfrm>
          <a:prstGeom prst="roundRect">
            <a:avLst>
              <a:gd name="adj" fmla="val 4017"/>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11" name="Picture 10"/>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336257" y="2029186"/>
            <a:ext cx="1868489" cy="1520562"/>
          </a:xfrm>
          <a:prstGeom prst="rect">
            <a:avLst/>
          </a:prstGeom>
        </p:spPr>
      </p:pic>
      <p:pic>
        <p:nvPicPr>
          <p:cNvPr id="12" name="Picture 1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246307" y="2029186"/>
            <a:ext cx="1865347" cy="1520562"/>
          </a:xfrm>
          <a:prstGeom prst="rect">
            <a:avLst/>
          </a:prstGeom>
        </p:spPr>
      </p:pic>
      <p:pic>
        <p:nvPicPr>
          <p:cNvPr id="13" name="Picture 1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173803" y="2029186"/>
            <a:ext cx="1867800" cy="1525383"/>
          </a:xfrm>
          <a:prstGeom prst="rect">
            <a:avLst/>
          </a:prstGeom>
        </p:spPr>
      </p:pic>
      <p:sp>
        <p:nvSpPr>
          <p:cNvPr id="14" name="Rectangle 13"/>
          <p:cNvSpPr/>
          <p:nvPr/>
        </p:nvSpPr>
        <p:spPr>
          <a:xfrm>
            <a:off x="3992451" y="218941"/>
            <a:ext cx="4430332" cy="1197735"/>
          </a:xfrm>
          <a:prstGeom prst="rect">
            <a:avLst/>
          </a:prstGeom>
          <a:solidFill>
            <a:srgbClr val="FDDFF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fa-IR"/>
          </a:p>
        </p:txBody>
      </p:sp>
      <p:sp>
        <p:nvSpPr>
          <p:cNvPr id="15" name="Rectangle 14"/>
          <p:cNvSpPr/>
          <p:nvPr/>
        </p:nvSpPr>
        <p:spPr>
          <a:xfrm>
            <a:off x="4048211" y="463865"/>
            <a:ext cx="4318811" cy="707886"/>
          </a:xfrm>
          <a:prstGeom prst="rect">
            <a:avLst/>
          </a:prstGeom>
        </p:spPr>
        <p:txBody>
          <a:bodyPr wrap="none">
            <a:spAutoFit/>
          </a:bodyPr>
          <a:lstStyle/>
          <a:p>
            <a:pPr algn="just" fontAlgn="base"/>
            <a:r>
              <a:rPr lang="fa-IR" sz="4000" b="1" i="0" dirty="0">
                <a:effectLst/>
                <a:latin typeface="Shabnam" panose="020B0603030804020204" pitchFamily="34" charset="-78"/>
                <a:cs typeface="Shabnam" panose="020B0603030804020204" pitchFamily="34" charset="-78"/>
              </a:rPr>
              <a:t>علت ابتلا به اوتیسم</a:t>
            </a:r>
          </a:p>
        </p:txBody>
      </p:sp>
    </p:spTree>
    <p:extLst>
      <p:ext uri="{BB962C8B-B14F-4D97-AF65-F5344CB8AC3E}">
        <p14:creationId xmlns:p14="http://schemas.microsoft.com/office/powerpoint/2010/main" val="403180566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rgbClr val="EFF5FB"/>
        </a:solidFill>
        <a:effectLst/>
      </p:bgPr>
    </p:bg>
    <p:spTree>
      <p:nvGrpSpPr>
        <p:cNvPr id="1" name=""/>
        <p:cNvGrpSpPr/>
        <p:nvPr/>
      </p:nvGrpSpPr>
      <p:grpSpPr>
        <a:xfrm>
          <a:off x="0" y="0"/>
          <a:ext cx="0" cy="0"/>
          <a:chOff x="0" y="0"/>
          <a:chExt cx="0" cy="0"/>
        </a:xfrm>
      </p:grpSpPr>
      <p:sp>
        <p:nvSpPr>
          <p:cNvPr id="50" name="Rectangle 49"/>
          <p:cNvSpPr/>
          <p:nvPr/>
        </p:nvSpPr>
        <p:spPr>
          <a:xfrm>
            <a:off x="2833353" y="371971"/>
            <a:ext cx="6629355" cy="707886"/>
          </a:xfrm>
          <a:prstGeom prst="rect">
            <a:avLst/>
          </a:prstGeom>
          <a:solidFill>
            <a:srgbClr val="FDDFF0"/>
          </a:solidFill>
          <a:ln>
            <a:solidFill>
              <a:schemeClr val="tx1"/>
            </a:solidFill>
          </a:ln>
        </p:spPr>
        <p:txBody>
          <a:bodyPr wrap="square">
            <a:spAutoFit/>
          </a:bodyPr>
          <a:lstStyle/>
          <a:p>
            <a:pPr algn="just" fontAlgn="base"/>
            <a:r>
              <a:rPr lang="fa-IR" sz="4000" b="1" i="0" dirty="0">
                <a:effectLst/>
                <a:latin typeface="Shabnam" panose="020B0603030804020204" pitchFamily="34" charset="-78"/>
                <a:cs typeface="Shabnam" panose="020B0603030804020204" pitchFamily="34" charset="-78"/>
              </a:rPr>
              <a:t>نحوه تشخیص اختلال اوتیسم</a:t>
            </a:r>
          </a:p>
        </p:txBody>
      </p:sp>
      <p:sp>
        <p:nvSpPr>
          <p:cNvPr id="51" name="Rectangle 50"/>
          <p:cNvSpPr/>
          <p:nvPr/>
        </p:nvSpPr>
        <p:spPr>
          <a:xfrm>
            <a:off x="845699" y="1480692"/>
            <a:ext cx="4981830" cy="4401205"/>
          </a:xfrm>
          <a:prstGeom prst="rect">
            <a:avLst/>
          </a:prstGeom>
          <a:solidFill>
            <a:srgbClr val="C0D7F2"/>
          </a:solidFill>
          <a:ln>
            <a:solidFill>
              <a:schemeClr val="tx1"/>
            </a:solidFill>
          </a:ln>
        </p:spPr>
        <p:txBody>
          <a:bodyPr wrap="square">
            <a:spAutoFit/>
          </a:bodyPr>
          <a:lstStyle/>
          <a:p>
            <a:pPr algn="just">
              <a:lnSpc>
                <a:spcPct val="200000"/>
              </a:lnSpc>
            </a:pPr>
            <a:r>
              <a:rPr lang="fa-IR" sz="2000" b="0" i="0" dirty="0">
                <a:solidFill>
                  <a:srgbClr val="383838"/>
                </a:solidFill>
                <a:effectLst/>
                <a:latin typeface="Vazir" panose="020B0603030804020204" pitchFamily="34" charset="-78"/>
                <a:cs typeface="Vazir" panose="020B0603030804020204" pitchFamily="34" charset="-78"/>
              </a:rPr>
              <a:t>پزشک با ارزیابی رفتار و تکامل یک کودک می‌تواند اوتیسم را تشخیص دهد. </a:t>
            </a:r>
            <a:r>
              <a:rPr lang="fa-IR" sz="2000" b="1" i="0" dirty="0">
                <a:solidFill>
                  <a:srgbClr val="383838"/>
                </a:solidFill>
                <a:effectLst/>
                <a:latin typeface="Vazir" panose="020B0603030804020204" pitchFamily="34" charset="-78"/>
                <a:cs typeface="Vazir" panose="020B0603030804020204" pitchFamily="34" charset="-78"/>
              </a:rPr>
              <a:t>اختلال اوتیسم</a:t>
            </a:r>
            <a:r>
              <a:rPr lang="fa-IR" sz="2000" b="0" i="0" dirty="0">
                <a:solidFill>
                  <a:srgbClr val="383838"/>
                </a:solidFill>
                <a:effectLst/>
                <a:latin typeface="Vazir" panose="020B0603030804020204" pitchFamily="34" charset="-78"/>
                <a:cs typeface="Vazir" panose="020B0603030804020204" pitchFamily="34" charset="-78"/>
              </a:rPr>
              <a:t> معمولاً تا دو سالگی قابل تشخیص است، بنابراین ارزیابی به موقع کودک اهمیت زیادی دارد. تشخیص به موقع </a:t>
            </a:r>
            <a:r>
              <a:rPr lang="en-US" sz="2000" b="0" i="0" dirty="0">
                <a:solidFill>
                  <a:srgbClr val="383838"/>
                </a:solidFill>
                <a:effectLst/>
                <a:latin typeface="Vazir" panose="020B0603030804020204" pitchFamily="34" charset="-78"/>
                <a:cs typeface="Vazir" panose="020B0603030804020204" pitchFamily="34" charset="-78"/>
              </a:rPr>
              <a:t>ASD، </a:t>
            </a:r>
            <a:r>
              <a:rPr lang="fa-IR" sz="2000" b="0" i="0" dirty="0">
                <a:solidFill>
                  <a:srgbClr val="383838"/>
                </a:solidFill>
                <a:effectLst/>
                <a:latin typeface="Vazir" panose="020B0603030804020204" pitchFamily="34" charset="-78"/>
                <a:cs typeface="Vazir" panose="020B0603030804020204" pitchFamily="34" charset="-78"/>
              </a:rPr>
              <a:t>امکان درمان و مداخلات سریع‌تر را برای ما فراهم می‌نماید.</a:t>
            </a:r>
            <a:endParaRPr lang="fa-IR" sz="2000" dirty="0">
              <a:latin typeface="Vazir" panose="020B0603030804020204" pitchFamily="34" charset="-78"/>
              <a:cs typeface="Vazir" panose="020B0603030804020204" pitchFamily="34" charset="-78"/>
            </a:endParaRPr>
          </a:p>
        </p:txBody>
      </p:sp>
      <p:pic>
        <p:nvPicPr>
          <p:cNvPr id="52" name="Picture 51"/>
          <p:cNvPicPr>
            <a:picLocks noChangeAspect="1"/>
          </p:cNvPicPr>
          <p:nvPr/>
        </p:nvPicPr>
        <p:blipFill rotWithShape="1">
          <a:blip r:embed="rId2">
            <a:extLst>
              <a:ext uri="{28A0092B-C50C-407E-A947-70E740481C1C}">
                <a14:useLocalDpi xmlns:a14="http://schemas.microsoft.com/office/drawing/2010/main" val="0"/>
              </a:ext>
            </a:extLst>
          </a:blip>
          <a:srcRect b="14348"/>
          <a:stretch/>
        </p:blipFill>
        <p:spPr>
          <a:xfrm>
            <a:off x="6280583" y="1480693"/>
            <a:ext cx="4981830" cy="4401205"/>
          </a:xfrm>
          <a:prstGeom prst="rect">
            <a:avLst/>
          </a:prstGeom>
        </p:spPr>
      </p:pic>
    </p:spTree>
    <p:extLst>
      <p:ext uri="{BB962C8B-B14F-4D97-AF65-F5344CB8AC3E}">
        <p14:creationId xmlns:p14="http://schemas.microsoft.com/office/powerpoint/2010/main" val="340259168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rgbClr val="EFF5FB"/>
        </a:solidFill>
        <a:effectLst/>
      </p:bgPr>
    </p:bg>
    <p:spTree>
      <p:nvGrpSpPr>
        <p:cNvPr id="1" name=""/>
        <p:cNvGrpSpPr/>
        <p:nvPr/>
      </p:nvGrpSpPr>
      <p:grpSpPr>
        <a:xfrm>
          <a:off x="0" y="0"/>
          <a:ext cx="0" cy="0"/>
          <a:chOff x="0" y="0"/>
          <a:chExt cx="0" cy="0"/>
        </a:xfrm>
      </p:grpSpPr>
      <p:sp>
        <p:nvSpPr>
          <p:cNvPr id="2" name="Rectangle 1"/>
          <p:cNvSpPr/>
          <p:nvPr/>
        </p:nvSpPr>
        <p:spPr>
          <a:xfrm>
            <a:off x="4650965" y="346588"/>
            <a:ext cx="7459468" cy="646331"/>
          </a:xfrm>
          <a:prstGeom prst="rect">
            <a:avLst/>
          </a:prstGeom>
          <a:solidFill>
            <a:srgbClr val="FDDFF0"/>
          </a:solidFill>
          <a:ln>
            <a:solidFill>
              <a:schemeClr val="tx1"/>
            </a:solidFill>
          </a:ln>
        </p:spPr>
        <p:txBody>
          <a:bodyPr wrap="square">
            <a:spAutoFit/>
          </a:bodyPr>
          <a:lstStyle/>
          <a:p>
            <a:r>
              <a:rPr lang="fa-IR" sz="3600" b="1" dirty="0">
                <a:latin typeface="Shabnam" panose="020B0603030804020204" pitchFamily="34" charset="-78"/>
                <a:cs typeface="Shabnam" panose="020B0603030804020204" pitchFamily="34" charset="-78"/>
              </a:rPr>
              <a:t>تشخیص اوتیسم در کودکان خردسال</a:t>
            </a:r>
          </a:p>
        </p:txBody>
      </p:sp>
      <p:sp>
        <p:nvSpPr>
          <p:cNvPr id="3" name="Rectangle 2"/>
          <p:cNvSpPr/>
          <p:nvPr/>
        </p:nvSpPr>
        <p:spPr>
          <a:xfrm>
            <a:off x="5118996" y="1311932"/>
            <a:ext cx="6721712" cy="400110"/>
          </a:xfrm>
          <a:prstGeom prst="rect">
            <a:avLst/>
          </a:prstGeom>
          <a:solidFill>
            <a:srgbClr val="EFF5FB"/>
          </a:solidFill>
          <a:ln>
            <a:solidFill>
              <a:schemeClr val="tx1"/>
            </a:solidFill>
          </a:ln>
        </p:spPr>
        <p:txBody>
          <a:bodyPr wrap="none">
            <a:spAutoFit/>
          </a:bodyPr>
          <a:lstStyle/>
          <a:p>
            <a:r>
              <a:rPr lang="fa-IR" sz="2000" dirty="0">
                <a:latin typeface="Vazir" panose="020B0603030804020204" pitchFamily="34" charset="-78"/>
                <a:cs typeface="Vazir" panose="020B0603030804020204" pitchFamily="34" charset="-78"/>
              </a:rPr>
              <a:t>تشخیص در کودکان خردسال اغلب یک فرآیند </a:t>
            </a:r>
            <a:r>
              <a:rPr lang="fa-IR" sz="2000" b="1" dirty="0">
                <a:solidFill>
                  <a:srgbClr val="FF0066"/>
                </a:solidFill>
                <a:latin typeface="Vazir" panose="020B0603030804020204" pitchFamily="34" charset="-78"/>
                <a:cs typeface="Vazir" panose="020B0603030804020204" pitchFamily="34" charset="-78"/>
              </a:rPr>
              <a:t>دو مرحله ای </a:t>
            </a:r>
            <a:r>
              <a:rPr lang="fa-IR" sz="2000" dirty="0">
                <a:latin typeface="Vazir" panose="020B0603030804020204" pitchFamily="34" charset="-78"/>
                <a:cs typeface="Vazir" panose="020B0603030804020204" pitchFamily="34" charset="-78"/>
              </a:rPr>
              <a:t>است:</a:t>
            </a:r>
          </a:p>
        </p:txBody>
      </p:sp>
      <p:sp>
        <p:nvSpPr>
          <p:cNvPr id="4" name="Rectangle 3"/>
          <p:cNvSpPr/>
          <p:nvPr/>
        </p:nvSpPr>
        <p:spPr>
          <a:xfrm>
            <a:off x="5660243" y="1970642"/>
            <a:ext cx="5440913" cy="369332"/>
          </a:xfrm>
          <a:prstGeom prst="rect">
            <a:avLst/>
          </a:prstGeom>
          <a:solidFill>
            <a:srgbClr val="DCE9F8"/>
          </a:solidFill>
          <a:ln>
            <a:solidFill>
              <a:schemeClr val="tx1"/>
            </a:solidFill>
          </a:ln>
        </p:spPr>
        <p:txBody>
          <a:bodyPr wrap="none">
            <a:spAutoFit/>
          </a:bodyPr>
          <a:lstStyle/>
          <a:p>
            <a:r>
              <a:rPr lang="fa-IR" b="1" i="0" dirty="0">
                <a:solidFill>
                  <a:srgbClr val="383838"/>
                </a:solidFill>
                <a:effectLst/>
                <a:latin typeface="Vazir" panose="020B0603030804020204" pitchFamily="34" charset="-78"/>
                <a:cs typeface="Vazir" panose="020B0603030804020204" pitchFamily="34" charset="-78"/>
              </a:rPr>
              <a:t>مرحله ۱: ارزیابی روند تکامل در طول معاینات روتین کودک</a:t>
            </a:r>
            <a:endParaRPr lang="fa-IR" dirty="0">
              <a:latin typeface="Vazir" panose="020B0603030804020204" pitchFamily="34" charset="-78"/>
              <a:cs typeface="Vazir" panose="020B0603030804020204" pitchFamily="34" charset="-78"/>
            </a:endParaRPr>
          </a:p>
        </p:txBody>
      </p:sp>
      <p:sp>
        <p:nvSpPr>
          <p:cNvPr id="5" name="Rectangle 4"/>
          <p:cNvSpPr/>
          <p:nvPr/>
        </p:nvSpPr>
        <p:spPr>
          <a:xfrm>
            <a:off x="5332699" y="2598574"/>
            <a:ext cx="6096000" cy="3170099"/>
          </a:xfrm>
          <a:prstGeom prst="rect">
            <a:avLst/>
          </a:prstGeom>
          <a:solidFill>
            <a:srgbClr val="C0D7F2"/>
          </a:solidFill>
          <a:ln>
            <a:solidFill>
              <a:schemeClr val="tx1"/>
            </a:solidFill>
          </a:ln>
        </p:spPr>
        <p:txBody>
          <a:bodyPr>
            <a:spAutoFit/>
          </a:bodyPr>
          <a:lstStyle/>
          <a:p>
            <a:pPr algn="just">
              <a:lnSpc>
                <a:spcPct val="200000"/>
              </a:lnSpc>
            </a:pPr>
            <a:r>
              <a:rPr lang="fa-IR" sz="2000" dirty="0">
                <a:latin typeface="Vazir" panose="020B0603030804020204" pitchFamily="34" charset="-78"/>
                <a:cs typeface="Vazir" panose="020B0603030804020204" pitchFamily="34" charset="-78"/>
              </a:rPr>
              <a:t>هر کودک باید توسط یک متخصص اطفال یا یک ارائه دهنده مراقبت‌های بهداشتی در دوران کودکی معاینه شود. توصیه می‌شود که همه کودکان در ویزیت‌های ۹، ۱۸، و ۲۴ یا ۳۰ ماهگی از نظر تاخیر تکاملی، و در ۱۸ و ۲۴ ماهگی از نظر اختلال طیف اوتیسم مورد ارزیابی قرار گیرند.</a:t>
            </a:r>
          </a:p>
        </p:txBody>
      </p:sp>
      <p:pic>
        <p:nvPicPr>
          <p:cNvPr id="6" name="Picture 5"/>
          <p:cNvPicPr>
            <a:picLocks noChangeAspect="1"/>
          </p:cNvPicPr>
          <p:nvPr/>
        </p:nvPicPr>
        <p:blipFill rotWithShape="1">
          <a:blip r:embed="rId2">
            <a:extLst>
              <a:ext uri="{28A0092B-C50C-407E-A947-70E740481C1C}">
                <a14:useLocalDpi xmlns:a14="http://schemas.microsoft.com/office/drawing/2010/main" val="0"/>
              </a:ext>
            </a:extLst>
          </a:blip>
          <a:srcRect b="13426"/>
          <a:stretch/>
        </p:blipFill>
        <p:spPr>
          <a:xfrm>
            <a:off x="0" y="346588"/>
            <a:ext cx="4594293" cy="5422085"/>
          </a:xfrm>
          <a:prstGeom prst="rect">
            <a:avLst/>
          </a:prstGeom>
        </p:spPr>
      </p:pic>
    </p:spTree>
    <p:extLst>
      <p:ext uri="{BB962C8B-B14F-4D97-AF65-F5344CB8AC3E}">
        <p14:creationId xmlns:p14="http://schemas.microsoft.com/office/powerpoint/2010/main" val="406792877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026994" y="206045"/>
            <a:ext cx="3807453" cy="400110"/>
          </a:xfrm>
          <a:prstGeom prst="rect">
            <a:avLst/>
          </a:prstGeom>
          <a:solidFill>
            <a:srgbClr val="DCE9F8"/>
          </a:solidFill>
          <a:ln>
            <a:solidFill>
              <a:schemeClr val="tx1"/>
            </a:solidFill>
          </a:ln>
        </p:spPr>
        <p:txBody>
          <a:bodyPr wrap="none">
            <a:spAutoFit/>
          </a:bodyPr>
          <a:lstStyle/>
          <a:p>
            <a:r>
              <a:rPr lang="fa-IR" sz="2000" b="1" i="0" dirty="0">
                <a:solidFill>
                  <a:srgbClr val="383838"/>
                </a:solidFill>
                <a:effectLst/>
                <a:latin typeface="Vazir" panose="020B0603030804020204" pitchFamily="34" charset="-78"/>
                <a:cs typeface="Vazir" panose="020B0603030804020204" pitchFamily="34" charset="-78"/>
              </a:rPr>
              <a:t>مرحله ۲: اقدامات تشخیصی تکمیلی</a:t>
            </a:r>
            <a:endParaRPr lang="fa-IR" sz="2000" dirty="0">
              <a:latin typeface="Vazir" panose="020B0603030804020204" pitchFamily="34" charset="-78"/>
              <a:cs typeface="Vazir" panose="020B0603030804020204" pitchFamily="34" charset="-78"/>
            </a:endParaRPr>
          </a:p>
        </p:txBody>
      </p:sp>
      <p:sp>
        <p:nvSpPr>
          <p:cNvPr id="6" name="Rectangle 5"/>
          <p:cNvSpPr/>
          <p:nvPr/>
        </p:nvSpPr>
        <p:spPr>
          <a:xfrm>
            <a:off x="2667372" y="2227672"/>
            <a:ext cx="6774287" cy="3361386"/>
          </a:xfrm>
          <a:prstGeom prst="rect">
            <a:avLst/>
          </a:prstGeom>
          <a:solidFill>
            <a:schemeClr val="accent1">
              <a:lumMod val="40000"/>
              <a:lumOff val="6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fa-IR"/>
          </a:p>
        </p:txBody>
      </p:sp>
      <p:sp>
        <p:nvSpPr>
          <p:cNvPr id="7" name="Rectangle 6"/>
          <p:cNvSpPr/>
          <p:nvPr/>
        </p:nvSpPr>
        <p:spPr>
          <a:xfrm>
            <a:off x="2882720" y="2566933"/>
            <a:ext cx="6096000" cy="2477601"/>
          </a:xfrm>
          <a:prstGeom prst="rect">
            <a:avLst/>
          </a:prstGeom>
          <a:solidFill>
            <a:srgbClr val="EFF5FB"/>
          </a:solidFill>
          <a:ln>
            <a:solidFill>
              <a:schemeClr val="tx1"/>
            </a:solidFill>
          </a:ln>
        </p:spPr>
        <p:txBody>
          <a:bodyPr>
            <a:spAutoFit/>
          </a:bodyPr>
          <a:lstStyle/>
          <a:p>
            <a:pPr algn="ctr">
              <a:lnSpc>
                <a:spcPct val="200000"/>
              </a:lnSpc>
            </a:pPr>
            <a:r>
              <a:rPr lang="fa-IR" sz="2000" b="0" i="0" dirty="0">
                <a:solidFill>
                  <a:srgbClr val="383838"/>
                </a:solidFill>
                <a:effectLst/>
                <a:latin typeface="Vazir" panose="020B0603030804020204" pitchFamily="34" charset="-78"/>
                <a:cs typeface="Vazir" panose="020B0603030804020204" pitchFamily="34" charset="-78"/>
              </a:rPr>
              <a:t>معمولا یک تیم پزشکی باتجربه در تشخیص اوتیسم، ارزیابی‌های لازم را انجام خواهد داد. این تیم ممکن است شامل متخصص مغز و اعصاب کودک، متخصص تکامل کودک، روانشناس و روانپزشک کودکان و کاردرمانگر باشد.</a:t>
            </a:r>
            <a:endParaRPr lang="fa-IR" sz="2000" dirty="0">
              <a:latin typeface="Vazir" panose="020B0603030804020204" pitchFamily="34" charset="-78"/>
              <a:cs typeface="Vazir" panose="020B0603030804020204" pitchFamily="34" charset="-78"/>
            </a:endParaRPr>
          </a:p>
        </p:txBody>
      </p:sp>
      <p:sp>
        <p:nvSpPr>
          <p:cNvPr id="8" name="Rectangle 7"/>
          <p:cNvSpPr/>
          <p:nvPr/>
        </p:nvSpPr>
        <p:spPr>
          <a:xfrm>
            <a:off x="141626" y="1510748"/>
            <a:ext cx="2548943" cy="5059839"/>
          </a:xfrm>
          <a:prstGeom prst="rect">
            <a:avLst/>
          </a:prstGeom>
          <a:solidFill>
            <a:srgbClr val="EFF5FB"/>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fa-IR"/>
          </a:p>
        </p:txBody>
      </p:sp>
      <p:sp>
        <p:nvSpPr>
          <p:cNvPr id="9" name="Rectangle 8"/>
          <p:cNvSpPr/>
          <p:nvPr/>
        </p:nvSpPr>
        <p:spPr>
          <a:xfrm>
            <a:off x="153224" y="1706207"/>
            <a:ext cx="2476711" cy="4524315"/>
          </a:xfrm>
          <a:prstGeom prst="rect">
            <a:avLst/>
          </a:prstGeom>
        </p:spPr>
        <p:txBody>
          <a:bodyPr wrap="square">
            <a:spAutoFit/>
          </a:bodyPr>
          <a:lstStyle/>
          <a:p>
            <a:pPr>
              <a:lnSpc>
                <a:spcPct val="200000"/>
              </a:lnSpc>
            </a:pPr>
            <a:r>
              <a:rPr lang="fa-IR" dirty="0">
                <a:latin typeface="Vazir" panose="020B0603030804020204" pitchFamily="34" charset="-78"/>
                <a:cs typeface="Vazir" panose="020B0603030804020204" pitchFamily="34" charset="-78"/>
              </a:rPr>
              <a:t>-معاینات پزشکی و عصبی</a:t>
            </a:r>
          </a:p>
          <a:p>
            <a:pPr>
              <a:lnSpc>
                <a:spcPct val="200000"/>
              </a:lnSpc>
            </a:pPr>
            <a:r>
              <a:rPr lang="fa-IR" dirty="0">
                <a:latin typeface="Vazir" panose="020B0603030804020204" pitchFamily="34" charset="-78"/>
                <a:cs typeface="Vazir" panose="020B0603030804020204" pitchFamily="34" charset="-78"/>
              </a:rPr>
              <a:t>-ارزیابی توانایی‌های شناختی</a:t>
            </a:r>
          </a:p>
          <a:p>
            <a:pPr>
              <a:lnSpc>
                <a:spcPct val="200000"/>
              </a:lnSpc>
            </a:pPr>
            <a:r>
              <a:rPr lang="fa-IR" dirty="0">
                <a:latin typeface="Vazir" panose="020B0603030804020204" pitchFamily="34" charset="-78"/>
                <a:cs typeface="Vazir" panose="020B0603030804020204" pitchFamily="34" charset="-78"/>
              </a:rPr>
              <a:t>-ارزیابی توانایی‌های زبانی</a:t>
            </a:r>
          </a:p>
          <a:p>
            <a:pPr>
              <a:lnSpc>
                <a:spcPct val="200000"/>
              </a:lnSpc>
            </a:pPr>
            <a:r>
              <a:rPr lang="fa-IR" dirty="0">
                <a:latin typeface="Vazir" panose="020B0603030804020204" pitchFamily="34" charset="-78"/>
                <a:cs typeface="Vazir" panose="020B0603030804020204" pitchFamily="34" charset="-78"/>
              </a:rPr>
              <a:t>-مشاهده رفتار کودک</a:t>
            </a:r>
          </a:p>
          <a:p>
            <a:pPr>
              <a:lnSpc>
                <a:spcPct val="200000"/>
              </a:lnSpc>
            </a:pPr>
            <a:r>
              <a:rPr lang="fa-IR" dirty="0">
                <a:latin typeface="Vazir" panose="020B0603030804020204" pitchFamily="34" charset="-78"/>
                <a:cs typeface="Vazir" panose="020B0603030804020204" pitchFamily="34" charset="-78"/>
              </a:rPr>
              <a:t>-گفتگو با والدین </a:t>
            </a:r>
          </a:p>
          <a:p>
            <a:pPr>
              <a:lnSpc>
                <a:spcPct val="200000"/>
              </a:lnSpc>
            </a:pPr>
            <a:r>
              <a:rPr lang="fa-IR" dirty="0">
                <a:latin typeface="Vazir" panose="020B0603030804020204" pitchFamily="34" charset="-78"/>
                <a:cs typeface="Vazir" panose="020B0603030804020204" pitchFamily="34" charset="-78"/>
              </a:rPr>
              <a:t>-ارزیابی مهارت‌های متناسب با سن کودک</a:t>
            </a:r>
          </a:p>
        </p:txBody>
      </p:sp>
      <p:sp>
        <p:nvSpPr>
          <p:cNvPr id="10" name="Rectangle 9"/>
          <p:cNvSpPr/>
          <p:nvPr/>
        </p:nvSpPr>
        <p:spPr>
          <a:xfrm>
            <a:off x="1416097" y="587035"/>
            <a:ext cx="2326789" cy="1119172"/>
          </a:xfrm>
          <a:prstGeom prst="rect">
            <a:avLst/>
          </a:prstGeom>
          <a:solidFill>
            <a:srgbClr val="C0D7F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fa-IR"/>
          </a:p>
        </p:txBody>
      </p:sp>
      <p:sp>
        <p:nvSpPr>
          <p:cNvPr id="11" name="Rectangle 10"/>
          <p:cNvSpPr/>
          <p:nvPr/>
        </p:nvSpPr>
        <p:spPr>
          <a:xfrm>
            <a:off x="1449213" y="799299"/>
            <a:ext cx="2260555" cy="461665"/>
          </a:xfrm>
          <a:prstGeom prst="rect">
            <a:avLst/>
          </a:prstGeom>
        </p:spPr>
        <p:txBody>
          <a:bodyPr wrap="none">
            <a:spAutoFit/>
          </a:bodyPr>
          <a:lstStyle/>
          <a:p>
            <a:r>
              <a:rPr lang="fa-IR" sz="2400" b="1" i="0" dirty="0">
                <a:solidFill>
                  <a:srgbClr val="383838"/>
                </a:solidFill>
                <a:effectLst/>
                <a:latin typeface="Shabnam" panose="020B0603030804020204" pitchFamily="34" charset="-78"/>
                <a:cs typeface="Shabnam" panose="020B0603030804020204" pitchFamily="34" charset="-78"/>
              </a:rPr>
              <a:t>ارزیابی تشخیصی</a:t>
            </a:r>
            <a:endParaRPr lang="fa-IR" sz="2400" b="1" dirty="0">
              <a:latin typeface="Shabnam" panose="020B0603030804020204" pitchFamily="34" charset="-78"/>
              <a:cs typeface="Shabnam" panose="020B0603030804020204" pitchFamily="34" charset="-78"/>
            </a:endParaRPr>
          </a:p>
        </p:txBody>
      </p:sp>
      <p:sp>
        <p:nvSpPr>
          <p:cNvPr id="12" name="Rectangle 11"/>
          <p:cNvSpPr/>
          <p:nvPr/>
        </p:nvSpPr>
        <p:spPr>
          <a:xfrm>
            <a:off x="9262828" y="206045"/>
            <a:ext cx="2548943" cy="5059839"/>
          </a:xfrm>
          <a:prstGeom prst="rect">
            <a:avLst/>
          </a:prstGeom>
          <a:solidFill>
            <a:srgbClr val="EFF5FB"/>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fa-IR"/>
          </a:p>
        </p:txBody>
      </p:sp>
      <p:sp>
        <p:nvSpPr>
          <p:cNvPr id="13" name="Rectangle 12"/>
          <p:cNvSpPr/>
          <p:nvPr/>
        </p:nvSpPr>
        <p:spPr>
          <a:xfrm>
            <a:off x="9490694" y="501058"/>
            <a:ext cx="2105944" cy="4093428"/>
          </a:xfrm>
          <a:prstGeom prst="rect">
            <a:avLst/>
          </a:prstGeom>
        </p:spPr>
        <p:txBody>
          <a:bodyPr wrap="square">
            <a:spAutoFit/>
          </a:bodyPr>
          <a:lstStyle/>
          <a:p>
            <a:pPr algn="ctr" fontAlgn="base"/>
            <a:r>
              <a:rPr lang="fa-IR" sz="2000" b="0" i="0" dirty="0">
                <a:solidFill>
                  <a:srgbClr val="383838"/>
                </a:solidFill>
                <a:effectLst/>
                <a:latin typeface="Vazir" panose="020B0603030804020204" pitchFamily="34" charset="-78"/>
                <a:cs typeface="Vazir" panose="020B0603030804020204" pitchFamily="34" charset="-78"/>
              </a:rPr>
              <a:t>از آنجایی که اوتیسم</a:t>
            </a:r>
            <a:r>
              <a:rPr lang="en-US" sz="2000" b="0" i="0" dirty="0">
                <a:solidFill>
                  <a:srgbClr val="383838"/>
                </a:solidFill>
                <a:effectLst/>
                <a:latin typeface="Vazir" panose="020B0603030804020204" pitchFamily="34" charset="-78"/>
                <a:cs typeface="Vazir" panose="020B0603030804020204" pitchFamily="34" charset="-78"/>
              </a:rPr>
              <a:t> </a:t>
            </a:r>
            <a:r>
              <a:rPr lang="fa-IR" sz="2000" b="0" i="0" dirty="0">
                <a:solidFill>
                  <a:srgbClr val="383838"/>
                </a:solidFill>
                <a:effectLst/>
                <a:latin typeface="Vazir" panose="020B0603030804020204" pitchFamily="34" charset="-78"/>
                <a:cs typeface="Vazir" panose="020B0603030804020204" pitchFamily="34" charset="-78"/>
              </a:rPr>
              <a:t>یک اختلال پیچیده است که گاهی با سایر بیماری‌ها یا اختلالات یادگیری همراهی دارد، از همین رو ارزیابی کامل کودک ممکن است شامل موارد زیر باشد:</a:t>
            </a:r>
          </a:p>
          <a:p>
            <a:pPr algn="ctr" fontAlgn="base">
              <a:buFont typeface="Arial" panose="020B0604020202020204" pitchFamily="34" charset="0"/>
              <a:buChar char="•"/>
            </a:pPr>
            <a:r>
              <a:rPr lang="fa-IR" sz="2000" b="0" i="0" dirty="0">
                <a:solidFill>
                  <a:srgbClr val="383838"/>
                </a:solidFill>
                <a:effectLst/>
                <a:latin typeface="Vazir" panose="020B0603030804020204" pitchFamily="34" charset="-78"/>
                <a:cs typeface="Vazir" panose="020B0603030804020204" pitchFamily="34" charset="-78"/>
              </a:rPr>
              <a:t>آزمایش خون</a:t>
            </a:r>
          </a:p>
          <a:p>
            <a:pPr algn="ctr" fontAlgn="base">
              <a:buFont typeface="Arial" panose="020B0604020202020204" pitchFamily="34" charset="0"/>
              <a:buChar char="•"/>
            </a:pPr>
            <a:r>
              <a:rPr lang="fa-IR" sz="2000" b="0" i="0" dirty="0">
                <a:solidFill>
                  <a:srgbClr val="383838"/>
                </a:solidFill>
                <a:effectLst/>
                <a:latin typeface="Vazir" panose="020B0603030804020204" pitchFamily="34" charset="-78"/>
                <a:cs typeface="Vazir" panose="020B0603030804020204" pitchFamily="34" charset="-78"/>
              </a:rPr>
              <a:t>تست شنوایی</a:t>
            </a:r>
          </a:p>
        </p:txBody>
      </p:sp>
    </p:spTree>
    <p:extLst>
      <p:ext uri="{BB962C8B-B14F-4D97-AF65-F5344CB8AC3E}">
        <p14:creationId xmlns:p14="http://schemas.microsoft.com/office/powerpoint/2010/main" val="224551353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848984" y="172949"/>
            <a:ext cx="7205641" cy="707886"/>
          </a:xfrm>
          <a:prstGeom prst="rect">
            <a:avLst/>
          </a:prstGeom>
          <a:solidFill>
            <a:srgbClr val="FDDFF0"/>
          </a:solidFill>
          <a:ln>
            <a:solidFill>
              <a:schemeClr val="tx1"/>
            </a:solidFill>
          </a:ln>
        </p:spPr>
        <p:txBody>
          <a:bodyPr wrap="square">
            <a:spAutoFit/>
          </a:bodyPr>
          <a:lstStyle/>
          <a:p>
            <a:pPr algn="ctr" fontAlgn="base"/>
            <a:r>
              <a:rPr lang="fa-IR" sz="4000" b="1" i="0" dirty="0">
                <a:effectLst/>
                <a:latin typeface="Shabnam" panose="020B0603030804020204" pitchFamily="34" charset="-78"/>
                <a:cs typeface="Shabnam" panose="020B0603030804020204" pitchFamily="34" charset="-78"/>
              </a:rPr>
              <a:t>تشخیص اوتیسم در نوجوانان</a:t>
            </a:r>
          </a:p>
        </p:txBody>
      </p:sp>
      <p:pic>
        <p:nvPicPr>
          <p:cNvPr id="3" name="Picture 2"/>
          <p:cNvPicPr>
            <a:picLocks noChangeAspect="1"/>
          </p:cNvPicPr>
          <p:nvPr/>
        </p:nvPicPr>
        <p:blipFill rotWithShape="1">
          <a:blip r:embed="rId2">
            <a:extLst>
              <a:ext uri="{28A0092B-C50C-407E-A947-70E740481C1C}">
                <a14:useLocalDpi xmlns:a14="http://schemas.microsoft.com/office/drawing/2010/main" val="0"/>
              </a:ext>
            </a:extLst>
          </a:blip>
          <a:srcRect r="29960" b="14811"/>
          <a:stretch/>
        </p:blipFill>
        <p:spPr>
          <a:xfrm>
            <a:off x="111617" y="172950"/>
            <a:ext cx="4576293" cy="6511188"/>
          </a:xfrm>
          <a:prstGeom prst="rect">
            <a:avLst/>
          </a:prstGeom>
        </p:spPr>
      </p:pic>
      <p:sp>
        <p:nvSpPr>
          <p:cNvPr id="4" name="Rectangle 3"/>
          <p:cNvSpPr/>
          <p:nvPr/>
        </p:nvSpPr>
        <p:spPr>
          <a:xfrm>
            <a:off x="5299184" y="2898486"/>
            <a:ext cx="6305239" cy="3785652"/>
          </a:xfrm>
          <a:prstGeom prst="rect">
            <a:avLst/>
          </a:prstGeom>
          <a:solidFill>
            <a:srgbClr val="DCE9F8"/>
          </a:solidFill>
          <a:ln>
            <a:solidFill>
              <a:schemeClr val="tx1"/>
            </a:solidFill>
          </a:ln>
        </p:spPr>
        <p:txBody>
          <a:bodyPr wrap="square">
            <a:spAutoFit/>
          </a:bodyPr>
          <a:lstStyle/>
          <a:p>
            <a:pPr algn="just" fontAlgn="base"/>
            <a:r>
              <a:rPr lang="fa-IR" sz="2000" b="0" i="0" dirty="0">
                <a:solidFill>
                  <a:srgbClr val="383838"/>
                </a:solidFill>
                <a:effectLst/>
                <a:latin typeface="Vazir" panose="020B0603030804020204" pitchFamily="34" charset="-78"/>
                <a:cs typeface="Vazir" panose="020B0603030804020204" pitchFamily="34" charset="-78"/>
              </a:rPr>
              <a:t>والدین و معلمان اغلب اولین کسانی هستند که علائم اوتیسم را در کودکان بزرگتر و نوجوانانی که به مدرسه می‌روند تشخیص می‌دهند. ممکن است اولیای مدرسه به والدین توصیه کنند که ارزیابی تخصصی کودک توسط پزشک انجام شود.</a:t>
            </a:r>
          </a:p>
          <a:p>
            <a:pPr algn="just" fontAlgn="base"/>
            <a:r>
              <a:rPr lang="fa-IR" sz="2000" b="0" i="0" dirty="0">
                <a:solidFill>
                  <a:srgbClr val="383838"/>
                </a:solidFill>
                <a:effectLst/>
                <a:latin typeface="Vazir" panose="020B0603030804020204" pitchFamily="34" charset="-78"/>
                <a:cs typeface="Vazir" panose="020B0603030804020204" pitchFamily="34" charset="-78"/>
              </a:rPr>
              <a:t>ممکن است والدین با پزشک در مورد مشکلات اجتماعی فرزند خود، از جمله مشکلات ظریف ارتباطی صحبت کنند. این مشکلات ظریف ارتباطی ممکن است شامل مشکل در درک لحن صدا، حالات چهره یا زبان بدن دیگران باشد. کودکان و نوجوانان بزرگتر ممکن است در درک استعاره، طنز یا طعنه مشکل داشته باشند. همچنین ممکن است آن‌ها در برقراری روابط دوستانه با همسالان خود مشکل داشته باشند.</a:t>
            </a:r>
          </a:p>
        </p:txBody>
      </p:sp>
    </p:spTree>
    <p:extLst>
      <p:ext uri="{BB962C8B-B14F-4D97-AF65-F5344CB8AC3E}">
        <p14:creationId xmlns:p14="http://schemas.microsoft.com/office/powerpoint/2010/main" val="318143631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rgbClr val="DCE9F8"/>
        </a:solidFill>
        <a:effectLst/>
      </p:bgPr>
    </p:bg>
    <p:spTree>
      <p:nvGrpSpPr>
        <p:cNvPr id="1" name=""/>
        <p:cNvGrpSpPr/>
        <p:nvPr/>
      </p:nvGrpSpPr>
      <p:grpSpPr>
        <a:xfrm>
          <a:off x="0" y="0"/>
          <a:ext cx="0" cy="0"/>
          <a:chOff x="0" y="0"/>
          <a:chExt cx="0" cy="0"/>
        </a:xfrm>
      </p:grpSpPr>
      <p:sp>
        <p:nvSpPr>
          <p:cNvPr id="2" name="Oval 1"/>
          <p:cNvSpPr/>
          <p:nvPr/>
        </p:nvSpPr>
        <p:spPr>
          <a:xfrm>
            <a:off x="4752303" y="1252806"/>
            <a:ext cx="7083381" cy="5505719"/>
          </a:xfrm>
          <a:prstGeom prst="ellipse">
            <a:avLst/>
          </a:prstGeom>
          <a:solidFill>
            <a:srgbClr val="C0D7F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just">
              <a:lnSpc>
                <a:spcPct val="200000"/>
              </a:lnSpc>
            </a:pPr>
            <a:r>
              <a:rPr lang="fa-IR" sz="2000" b="1" dirty="0">
                <a:solidFill>
                  <a:schemeClr val="tx1"/>
                </a:solidFill>
                <a:latin typeface="Vazir" panose="020B0603030804020204" pitchFamily="34" charset="-78"/>
                <a:cs typeface="Vazir" panose="020B0603030804020204" pitchFamily="34" charset="-78"/>
              </a:rPr>
              <a:t>روش درمان هر کودک با کودک دیگر در عین یکسان بودن هدف، متفاوت خواهد بود. با توجه به ناشناخته بودن علت دقیق اوتیسم و مطرح شدن علت‌های احتمالی، متأسفانه افراد سودجوی بسیاری در طول سال‌ها سعی کرده‌اند با روش‌های بی‌اساس و بیهوده هزینه‌های بسیار         </a:t>
            </a:r>
          </a:p>
          <a:p>
            <a:pPr algn="just">
              <a:lnSpc>
                <a:spcPct val="200000"/>
              </a:lnSpc>
            </a:pPr>
            <a:r>
              <a:rPr lang="fa-IR" sz="2000" b="1" dirty="0">
                <a:solidFill>
                  <a:schemeClr val="tx1"/>
                </a:solidFill>
                <a:latin typeface="Vazir" panose="020B0603030804020204" pitchFamily="34" charset="-78"/>
                <a:cs typeface="Vazir" panose="020B0603030804020204" pitchFamily="34" charset="-78"/>
              </a:rPr>
              <a:t>        زیادی را بر خانواده‌ها تحمیل کنند.</a:t>
            </a: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94326" y="428556"/>
            <a:ext cx="4179195" cy="5691275"/>
          </a:xfrm>
          <a:prstGeom prst="round2DiagRect">
            <a:avLst/>
          </a:prstGeom>
        </p:spPr>
      </p:pic>
      <p:sp>
        <p:nvSpPr>
          <p:cNvPr id="5" name="Round Diagonal Corner Rectangle 4"/>
          <p:cNvSpPr/>
          <p:nvPr/>
        </p:nvSpPr>
        <p:spPr>
          <a:xfrm>
            <a:off x="6465193" y="154547"/>
            <a:ext cx="3361385" cy="1008107"/>
          </a:xfrm>
          <a:prstGeom prst="round2DiagRect">
            <a:avLst/>
          </a:prstGeom>
          <a:solidFill>
            <a:srgbClr val="FDDFF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fa-IR" sz="4000" b="1" dirty="0">
                <a:solidFill>
                  <a:schemeClr val="tx1"/>
                </a:solidFill>
                <a:latin typeface="Shabnam" panose="020B0603030804020204" pitchFamily="34" charset="-78"/>
                <a:cs typeface="Shabnam" panose="020B0603030804020204" pitchFamily="34" charset="-78"/>
              </a:rPr>
              <a:t>درمان اوتیسم</a:t>
            </a:r>
          </a:p>
        </p:txBody>
      </p:sp>
    </p:spTree>
    <p:extLst>
      <p:ext uri="{BB962C8B-B14F-4D97-AF65-F5344CB8AC3E}">
        <p14:creationId xmlns:p14="http://schemas.microsoft.com/office/powerpoint/2010/main" val="11820754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rgbClr val="DCE9F8"/>
        </a:solidFill>
        <a:effectLst/>
      </p:bgPr>
    </p:bg>
    <p:spTree>
      <p:nvGrpSpPr>
        <p:cNvPr id="1" name=""/>
        <p:cNvGrpSpPr/>
        <p:nvPr/>
      </p:nvGrpSpPr>
      <p:grpSpPr>
        <a:xfrm>
          <a:off x="0" y="0"/>
          <a:ext cx="0" cy="0"/>
          <a:chOff x="0" y="0"/>
          <a:chExt cx="0" cy="0"/>
        </a:xfrm>
      </p:grpSpPr>
      <p:sp>
        <p:nvSpPr>
          <p:cNvPr id="3" name="Rounded Rectangle 2"/>
          <p:cNvSpPr/>
          <p:nvPr/>
        </p:nvSpPr>
        <p:spPr>
          <a:xfrm>
            <a:off x="167424" y="242949"/>
            <a:ext cx="6323527" cy="6437609"/>
          </a:xfrm>
          <a:prstGeom prst="roundRect">
            <a:avLst/>
          </a:prstGeom>
          <a:solidFill>
            <a:srgbClr val="C0D7F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just"/>
            <a:endParaRPr lang="fa-IR"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053070" y="631065"/>
            <a:ext cx="5992970" cy="5434884"/>
          </a:xfrm>
          <a:prstGeom prst="cloud">
            <a:avLst/>
          </a:prstGeom>
        </p:spPr>
      </p:pic>
      <p:sp>
        <p:nvSpPr>
          <p:cNvPr id="5" name="Rectangle 4"/>
          <p:cNvSpPr/>
          <p:nvPr/>
        </p:nvSpPr>
        <p:spPr>
          <a:xfrm>
            <a:off x="321972" y="337821"/>
            <a:ext cx="5731098" cy="6247864"/>
          </a:xfrm>
          <a:prstGeom prst="rect">
            <a:avLst/>
          </a:prstGeom>
        </p:spPr>
        <p:txBody>
          <a:bodyPr wrap="square">
            <a:spAutoFit/>
          </a:bodyPr>
          <a:lstStyle/>
          <a:p>
            <a:pPr algn="just">
              <a:lnSpc>
                <a:spcPct val="200000"/>
              </a:lnSpc>
            </a:pPr>
            <a:r>
              <a:rPr lang="fa-IR" sz="2000" dirty="0">
                <a:latin typeface="Vazir" panose="020B0603030804020204" pitchFamily="34" charset="-78"/>
                <a:cs typeface="Vazir" panose="020B0603030804020204" pitchFamily="34" charset="-78"/>
              </a:rPr>
              <a:t>در حال حاضر بهترین روش‌های درمان اوتیسم شامل کاردرمانی، گفتاردرمانی، روانشناسی، بازی‌درمانی، درمان روانشناختی مثل</a:t>
            </a:r>
            <a:r>
              <a:rPr lang="en-US" sz="2000" dirty="0">
                <a:latin typeface="Vazir" panose="020B0603030804020204" pitchFamily="34" charset="-78"/>
                <a:cs typeface="Vazir" panose="020B0603030804020204" pitchFamily="34" charset="-78"/>
              </a:rPr>
              <a:t>ABA ، </a:t>
            </a:r>
            <a:r>
              <a:rPr lang="fa-IR" sz="2000" dirty="0">
                <a:latin typeface="Vazir" panose="020B0603030804020204" pitchFamily="34" charset="-78"/>
                <a:cs typeface="Vazir" panose="020B0603030804020204" pitchFamily="34" charset="-78"/>
              </a:rPr>
              <a:t>تغذیه‌درمانی، دارودرمانی و موسیقی‌درمانی هستند که می‌توانند بسیاری از علائم این اختلال را کاهش دهند. انتخاب روش درمانی مناسب هر کودک بستگی به نظرات تیم درمان دارد و کار تیمی و گروهی در درمان این اختلال بسیار تأثیرگذار خواهد بود. روش‌های دیگر به‌لحاظ علمی اثبات نشده‌اند، اما گاهی ممکن است به‌دلیل برخی تجاربی که والدین گزارش کرده‌اند، مؤثر واقع شوند.</a:t>
            </a:r>
          </a:p>
        </p:txBody>
      </p:sp>
    </p:spTree>
    <p:extLst>
      <p:ext uri="{BB962C8B-B14F-4D97-AF65-F5344CB8AC3E}">
        <p14:creationId xmlns:p14="http://schemas.microsoft.com/office/powerpoint/2010/main" val="400582394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tx1">
            <a:lumMod val="20000"/>
            <a:lumOff val="80000"/>
            <a:alpha val="16000"/>
          </a:schemeClr>
        </a:solidFill>
        <a:effectLst/>
      </p:bgPr>
    </p:bg>
    <p:spTree>
      <p:nvGrpSpPr>
        <p:cNvPr id="1" name="Shape 1015"/>
        <p:cNvGrpSpPr/>
        <p:nvPr/>
      </p:nvGrpSpPr>
      <p:grpSpPr>
        <a:xfrm>
          <a:off x="0" y="0"/>
          <a:ext cx="0" cy="0"/>
          <a:chOff x="0" y="0"/>
          <a:chExt cx="0" cy="0"/>
        </a:xfrm>
      </p:grpSpPr>
      <p:grpSp>
        <p:nvGrpSpPr>
          <p:cNvPr id="1016" name="Google Shape;1016;p44"/>
          <p:cNvGrpSpPr/>
          <p:nvPr/>
        </p:nvGrpSpPr>
        <p:grpSpPr>
          <a:xfrm>
            <a:off x="1301805" y="2537137"/>
            <a:ext cx="9747332" cy="1729143"/>
            <a:chOff x="976350" y="1968400"/>
            <a:chExt cx="7226324" cy="1344885"/>
          </a:xfrm>
          <a:solidFill>
            <a:schemeClr val="bg1"/>
          </a:solidFill>
        </p:grpSpPr>
        <p:cxnSp>
          <p:nvCxnSpPr>
            <p:cNvPr id="1017" name="Google Shape;1017;p44"/>
            <p:cNvCxnSpPr/>
            <p:nvPr/>
          </p:nvCxnSpPr>
          <p:spPr>
            <a:xfrm rot="10800000" flipH="1">
              <a:off x="6225076" y="2281512"/>
              <a:ext cx="1649400" cy="701700"/>
            </a:xfrm>
            <a:prstGeom prst="straightConnector1">
              <a:avLst/>
            </a:prstGeom>
            <a:grpFill/>
            <a:ln w="28575" cap="flat" cmpd="sng">
              <a:solidFill>
                <a:schemeClr val="bg2">
                  <a:lumMod val="50000"/>
                </a:schemeClr>
              </a:solidFill>
              <a:prstDash val="solid"/>
              <a:round/>
              <a:headEnd type="none" w="med" len="med"/>
              <a:tailEnd type="none" w="med" len="med"/>
            </a:ln>
          </p:spPr>
        </p:cxnSp>
        <p:cxnSp>
          <p:nvCxnSpPr>
            <p:cNvPr id="1018" name="Google Shape;1018;p44"/>
            <p:cNvCxnSpPr/>
            <p:nvPr/>
          </p:nvCxnSpPr>
          <p:spPr>
            <a:xfrm>
              <a:off x="1269845" y="2281268"/>
              <a:ext cx="1649400" cy="701700"/>
            </a:xfrm>
            <a:prstGeom prst="straightConnector1">
              <a:avLst/>
            </a:prstGeom>
            <a:grpFill/>
            <a:ln w="28575" cap="flat" cmpd="sng">
              <a:solidFill>
                <a:schemeClr val="bg2">
                  <a:lumMod val="50000"/>
                </a:schemeClr>
              </a:solidFill>
              <a:prstDash val="solid"/>
              <a:round/>
              <a:headEnd type="none" w="med" len="med"/>
              <a:tailEnd type="none" w="med" len="med"/>
            </a:ln>
          </p:spPr>
        </p:cxnSp>
        <p:cxnSp>
          <p:nvCxnSpPr>
            <p:cNvPr id="1019" name="Google Shape;1019;p44"/>
            <p:cNvCxnSpPr/>
            <p:nvPr/>
          </p:nvCxnSpPr>
          <p:spPr>
            <a:xfrm rot="10800000" flipH="1">
              <a:off x="2925809" y="2281512"/>
              <a:ext cx="1649400" cy="701700"/>
            </a:xfrm>
            <a:prstGeom prst="straightConnector1">
              <a:avLst/>
            </a:prstGeom>
            <a:grpFill/>
            <a:ln w="28575" cap="flat" cmpd="sng">
              <a:solidFill>
                <a:schemeClr val="bg2">
                  <a:lumMod val="50000"/>
                </a:schemeClr>
              </a:solidFill>
              <a:prstDash val="solid"/>
              <a:round/>
              <a:headEnd type="none" w="med" len="med"/>
              <a:tailEnd type="none" w="med" len="med"/>
            </a:ln>
          </p:spPr>
        </p:cxnSp>
        <p:cxnSp>
          <p:nvCxnSpPr>
            <p:cNvPr id="1020" name="Google Shape;1020;p44"/>
            <p:cNvCxnSpPr/>
            <p:nvPr/>
          </p:nvCxnSpPr>
          <p:spPr>
            <a:xfrm>
              <a:off x="4575444" y="2281268"/>
              <a:ext cx="1649400" cy="701700"/>
            </a:xfrm>
            <a:prstGeom prst="straightConnector1">
              <a:avLst/>
            </a:prstGeom>
            <a:grpFill/>
            <a:ln w="28575" cap="flat" cmpd="sng">
              <a:solidFill>
                <a:schemeClr val="bg2">
                  <a:lumMod val="50000"/>
                </a:schemeClr>
              </a:solidFill>
              <a:prstDash val="solid"/>
              <a:round/>
              <a:headEnd type="none" w="med" len="med"/>
              <a:tailEnd type="none" w="med" len="med"/>
            </a:ln>
          </p:spPr>
        </p:cxnSp>
        <p:sp>
          <p:nvSpPr>
            <p:cNvPr id="1021" name="Google Shape;1021;p44"/>
            <p:cNvSpPr/>
            <p:nvPr/>
          </p:nvSpPr>
          <p:spPr>
            <a:xfrm>
              <a:off x="976350" y="1968400"/>
              <a:ext cx="621900" cy="660600"/>
            </a:xfrm>
            <a:prstGeom prst="roundRect">
              <a:avLst>
                <a:gd name="adj" fmla="val 16667"/>
              </a:avLst>
            </a:prstGeom>
            <a:grpFill/>
            <a:ln>
              <a:solidFill>
                <a:schemeClr val="bg2">
                  <a:lumMod val="50000"/>
                </a:schemeClr>
              </a:solidFill>
            </a:ln>
          </p:spPr>
          <p:txBody>
            <a:bodyPr spcFirstLastPara="1" wrap="square" lIns="121900" tIns="121900" rIns="121900" bIns="121900" anchor="ctr" anchorCtr="0">
              <a:noAutofit/>
            </a:bodyPr>
            <a:lstStyle/>
            <a:p>
              <a:pPr algn="l" rtl="0">
                <a:buClr>
                  <a:srgbClr val="000000"/>
                </a:buClr>
                <a:buFont typeface="Arial"/>
                <a:buNone/>
              </a:pPr>
              <a:endParaRPr sz="1867" kern="0">
                <a:solidFill>
                  <a:schemeClr val="bg2">
                    <a:lumMod val="50000"/>
                  </a:schemeClr>
                </a:solidFill>
                <a:cs typeface="Arial"/>
                <a:sym typeface="Arial"/>
              </a:endParaRPr>
            </a:p>
          </p:txBody>
        </p:sp>
        <p:sp>
          <p:nvSpPr>
            <p:cNvPr id="1022" name="Google Shape;1022;p44"/>
            <p:cNvSpPr/>
            <p:nvPr/>
          </p:nvSpPr>
          <p:spPr>
            <a:xfrm>
              <a:off x="2615356" y="2652676"/>
              <a:ext cx="621900" cy="660600"/>
            </a:xfrm>
            <a:prstGeom prst="roundRect">
              <a:avLst>
                <a:gd name="adj" fmla="val 16667"/>
              </a:avLst>
            </a:prstGeom>
            <a:grpFill/>
            <a:ln>
              <a:solidFill>
                <a:schemeClr val="bg2">
                  <a:lumMod val="50000"/>
                </a:schemeClr>
              </a:solidFill>
            </a:ln>
          </p:spPr>
          <p:txBody>
            <a:bodyPr spcFirstLastPara="1" wrap="square" lIns="121900" tIns="121900" rIns="121900" bIns="121900" anchor="ctr" anchorCtr="0">
              <a:noAutofit/>
            </a:bodyPr>
            <a:lstStyle/>
            <a:p>
              <a:pPr algn="l" rtl="0">
                <a:buClr>
                  <a:srgbClr val="000000"/>
                </a:buClr>
                <a:buFont typeface="Arial"/>
                <a:buNone/>
              </a:pPr>
              <a:endParaRPr sz="1867" kern="0">
                <a:solidFill>
                  <a:schemeClr val="bg2">
                    <a:lumMod val="50000"/>
                  </a:schemeClr>
                </a:solidFill>
                <a:cs typeface="Arial"/>
                <a:sym typeface="Arial"/>
              </a:endParaRPr>
            </a:p>
          </p:txBody>
        </p:sp>
        <p:sp>
          <p:nvSpPr>
            <p:cNvPr id="1023" name="Google Shape;1023;p44"/>
            <p:cNvSpPr/>
            <p:nvPr/>
          </p:nvSpPr>
          <p:spPr>
            <a:xfrm>
              <a:off x="5913688" y="2652686"/>
              <a:ext cx="621900" cy="660600"/>
            </a:xfrm>
            <a:prstGeom prst="roundRect">
              <a:avLst>
                <a:gd name="adj" fmla="val 16667"/>
              </a:avLst>
            </a:prstGeom>
            <a:grpFill/>
            <a:ln>
              <a:solidFill>
                <a:schemeClr val="bg2">
                  <a:lumMod val="50000"/>
                </a:schemeClr>
              </a:solidFill>
            </a:ln>
          </p:spPr>
          <p:txBody>
            <a:bodyPr spcFirstLastPara="1" wrap="square" lIns="121900" tIns="121900" rIns="121900" bIns="121900" anchor="ctr" anchorCtr="0">
              <a:noAutofit/>
            </a:bodyPr>
            <a:lstStyle/>
            <a:p>
              <a:pPr algn="l" rtl="0">
                <a:buClr>
                  <a:srgbClr val="000000"/>
                </a:buClr>
                <a:buFont typeface="Arial"/>
                <a:buNone/>
              </a:pPr>
              <a:endParaRPr sz="1867" kern="0">
                <a:solidFill>
                  <a:schemeClr val="bg2">
                    <a:lumMod val="50000"/>
                  </a:schemeClr>
                </a:solidFill>
                <a:cs typeface="Arial"/>
                <a:sym typeface="Arial"/>
              </a:endParaRPr>
            </a:p>
          </p:txBody>
        </p:sp>
        <p:sp>
          <p:nvSpPr>
            <p:cNvPr id="1024" name="Google Shape;1024;p44"/>
            <p:cNvSpPr/>
            <p:nvPr/>
          </p:nvSpPr>
          <p:spPr>
            <a:xfrm>
              <a:off x="4279337" y="1968400"/>
              <a:ext cx="621900" cy="660600"/>
            </a:xfrm>
            <a:prstGeom prst="roundRect">
              <a:avLst>
                <a:gd name="adj" fmla="val 16667"/>
              </a:avLst>
            </a:prstGeom>
            <a:grpFill/>
            <a:ln>
              <a:solidFill>
                <a:schemeClr val="bg2">
                  <a:lumMod val="50000"/>
                </a:schemeClr>
              </a:solidFill>
            </a:ln>
          </p:spPr>
          <p:txBody>
            <a:bodyPr spcFirstLastPara="1" wrap="square" lIns="121900" tIns="121900" rIns="121900" bIns="121900" anchor="ctr" anchorCtr="0">
              <a:noAutofit/>
            </a:bodyPr>
            <a:lstStyle/>
            <a:p>
              <a:pPr algn="l" rtl="0">
                <a:buClr>
                  <a:srgbClr val="000000"/>
                </a:buClr>
                <a:buFont typeface="Arial"/>
                <a:buNone/>
              </a:pPr>
              <a:endParaRPr sz="1867" kern="0">
                <a:solidFill>
                  <a:schemeClr val="bg2">
                    <a:lumMod val="50000"/>
                  </a:schemeClr>
                </a:solidFill>
                <a:cs typeface="Arial"/>
                <a:sym typeface="Arial"/>
              </a:endParaRPr>
            </a:p>
          </p:txBody>
        </p:sp>
        <p:sp>
          <p:nvSpPr>
            <p:cNvPr id="1025" name="Google Shape;1025;p44"/>
            <p:cNvSpPr/>
            <p:nvPr/>
          </p:nvSpPr>
          <p:spPr>
            <a:xfrm>
              <a:off x="7580774" y="1968400"/>
              <a:ext cx="621900" cy="660600"/>
            </a:xfrm>
            <a:prstGeom prst="roundRect">
              <a:avLst>
                <a:gd name="adj" fmla="val 16667"/>
              </a:avLst>
            </a:prstGeom>
            <a:grpFill/>
            <a:ln>
              <a:solidFill>
                <a:schemeClr val="bg2">
                  <a:lumMod val="50000"/>
                </a:schemeClr>
              </a:solidFill>
            </a:ln>
          </p:spPr>
          <p:txBody>
            <a:bodyPr spcFirstLastPara="1" wrap="square" lIns="121900" tIns="121900" rIns="121900" bIns="121900" anchor="ctr" anchorCtr="0">
              <a:noAutofit/>
            </a:bodyPr>
            <a:lstStyle/>
            <a:p>
              <a:pPr algn="l" rtl="0">
                <a:buClr>
                  <a:srgbClr val="000000"/>
                </a:buClr>
                <a:buFont typeface="Arial"/>
                <a:buNone/>
              </a:pPr>
              <a:endParaRPr sz="1867" kern="0">
                <a:solidFill>
                  <a:schemeClr val="bg2">
                    <a:lumMod val="50000"/>
                  </a:schemeClr>
                </a:solidFill>
                <a:cs typeface="Arial"/>
                <a:sym typeface="Arial"/>
              </a:endParaRPr>
            </a:p>
          </p:txBody>
        </p:sp>
      </p:grpSp>
      <p:sp>
        <p:nvSpPr>
          <p:cNvPr id="1026" name="Google Shape;1026;p44"/>
          <p:cNvSpPr txBox="1">
            <a:spLocks noGrp="1"/>
          </p:cNvSpPr>
          <p:nvPr>
            <p:ph type="title" idx="4294967295"/>
          </p:nvPr>
        </p:nvSpPr>
        <p:spPr>
          <a:xfrm>
            <a:off x="5649716" y="2632249"/>
            <a:ext cx="1053600" cy="763600"/>
          </a:xfrm>
          <a:prstGeom prst="rect">
            <a:avLst/>
          </a:prstGeom>
        </p:spPr>
        <p:txBody>
          <a:bodyPr spcFirstLastPara="1" wrap="square" lIns="121900" tIns="121900" rIns="121900" bIns="121900" anchor="ctr" anchorCtr="0">
            <a:noAutofit/>
          </a:bodyPr>
          <a:lstStyle/>
          <a:p>
            <a:r>
              <a:rPr lang="fa-IR" sz="4000" dirty="0">
                <a:solidFill>
                  <a:schemeClr val="bg2">
                    <a:lumMod val="50000"/>
                  </a:schemeClr>
                </a:solidFill>
              </a:rPr>
              <a:t>3</a:t>
            </a:r>
            <a:endParaRPr sz="4000" dirty="0">
              <a:solidFill>
                <a:schemeClr val="bg2">
                  <a:lumMod val="50000"/>
                </a:schemeClr>
              </a:solidFill>
            </a:endParaRPr>
          </a:p>
        </p:txBody>
      </p:sp>
      <p:sp>
        <p:nvSpPr>
          <p:cNvPr id="1027" name="Google Shape;1027;p44"/>
          <p:cNvSpPr txBox="1">
            <a:spLocks noGrp="1"/>
          </p:cNvSpPr>
          <p:nvPr>
            <p:ph type="title" idx="4294967295"/>
          </p:nvPr>
        </p:nvSpPr>
        <p:spPr>
          <a:xfrm>
            <a:off x="10102907" y="2632249"/>
            <a:ext cx="1053600" cy="763600"/>
          </a:xfrm>
          <a:prstGeom prst="rect">
            <a:avLst/>
          </a:prstGeom>
        </p:spPr>
        <p:txBody>
          <a:bodyPr spcFirstLastPara="1" wrap="square" lIns="121900" tIns="121900" rIns="121900" bIns="121900" anchor="ctr" anchorCtr="0">
            <a:noAutofit/>
          </a:bodyPr>
          <a:lstStyle/>
          <a:p>
            <a:r>
              <a:rPr lang="fa-IR" sz="4000" dirty="0">
                <a:solidFill>
                  <a:schemeClr val="bg2">
                    <a:lumMod val="50000"/>
                  </a:schemeClr>
                </a:solidFill>
              </a:rPr>
              <a:t>5</a:t>
            </a:r>
            <a:endParaRPr sz="4000" dirty="0">
              <a:solidFill>
                <a:schemeClr val="bg2">
                  <a:lumMod val="50000"/>
                </a:schemeClr>
              </a:solidFill>
            </a:endParaRPr>
          </a:p>
        </p:txBody>
      </p:sp>
      <p:sp>
        <p:nvSpPr>
          <p:cNvPr id="1028" name="Google Shape;1028;p44"/>
          <p:cNvSpPr txBox="1">
            <a:spLocks noGrp="1"/>
          </p:cNvSpPr>
          <p:nvPr>
            <p:ph type="title" idx="4294967295"/>
          </p:nvPr>
        </p:nvSpPr>
        <p:spPr>
          <a:xfrm>
            <a:off x="1194434" y="2619645"/>
            <a:ext cx="1053600" cy="763600"/>
          </a:xfrm>
          <a:prstGeom prst="rect">
            <a:avLst/>
          </a:prstGeom>
        </p:spPr>
        <p:txBody>
          <a:bodyPr spcFirstLastPara="1" wrap="square" lIns="121900" tIns="121900" rIns="121900" bIns="121900" anchor="ctr" anchorCtr="0">
            <a:noAutofit/>
          </a:bodyPr>
          <a:lstStyle/>
          <a:p>
            <a:r>
              <a:rPr lang="fa-IR" sz="4000" dirty="0">
                <a:solidFill>
                  <a:schemeClr val="bg2">
                    <a:lumMod val="50000"/>
                  </a:schemeClr>
                </a:solidFill>
              </a:rPr>
              <a:t>1</a:t>
            </a:r>
            <a:endParaRPr sz="4000" dirty="0">
              <a:solidFill>
                <a:schemeClr val="bg2">
                  <a:lumMod val="50000"/>
                </a:schemeClr>
              </a:solidFill>
            </a:endParaRPr>
          </a:p>
        </p:txBody>
      </p:sp>
      <p:sp>
        <p:nvSpPr>
          <p:cNvPr id="1029" name="Google Shape;1029;p44"/>
          <p:cNvSpPr txBox="1">
            <a:spLocks noGrp="1"/>
          </p:cNvSpPr>
          <p:nvPr>
            <p:ph type="title" idx="4294967295"/>
          </p:nvPr>
        </p:nvSpPr>
        <p:spPr>
          <a:xfrm>
            <a:off x="3395864" y="3478518"/>
            <a:ext cx="1053600" cy="763600"/>
          </a:xfrm>
          <a:prstGeom prst="rect">
            <a:avLst/>
          </a:prstGeom>
        </p:spPr>
        <p:txBody>
          <a:bodyPr spcFirstLastPara="1" wrap="square" lIns="121900" tIns="121900" rIns="121900" bIns="121900" anchor="ctr" anchorCtr="0">
            <a:noAutofit/>
          </a:bodyPr>
          <a:lstStyle/>
          <a:p>
            <a:r>
              <a:rPr lang="fa-IR" sz="4000" dirty="0">
                <a:solidFill>
                  <a:schemeClr val="bg2">
                    <a:lumMod val="50000"/>
                  </a:schemeClr>
                </a:solidFill>
              </a:rPr>
              <a:t>2</a:t>
            </a:r>
            <a:endParaRPr sz="4000" dirty="0">
              <a:solidFill>
                <a:schemeClr val="bg2">
                  <a:lumMod val="50000"/>
                </a:schemeClr>
              </a:solidFill>
            </a:endParaRPr>
          </a:p>
        </p:txBody>
      </p:sp>
      <p:sp>
        <p:nvSpPr>
          <p:cNvPr id="1030" name="Google Shape;1030;p44"/>
          <p:cNvSpPr txBox="1">
            <a:spLocks noGrp="1"/>
          </p:cNvSpPr>
          <p:nvPr>
            <p:ph type="title" idx="4294967295"/>
          </p:nvPr>
        </p:nvSpPr>
        <p:spPr>
          <a:xfrm>
            <a:off x="7876688" y="3478518"/>
            <a:ext cx="1053600" cy="763600"/>
          </a:xfrm>
          <a:prstGeom prst="rect">
            <a:avLst/>
          </a:prstGeom>
        </p:spPr>
        <p:txBody>
          <a:bodyPr spcFirstLastPara="1" wrap="square" lIns="121900" tIns="121900" rIns="121900" bIns="121900" anchor="ctr" anchorCtr="0">
            <a:noAutofit/>
          </a:bodyPr>
          <a:lstStyle/>
          <a:p>
            <a:r>
              <a:rPr lang="fa-IR" sz="4000" dirty="0">
                <a:solidFill>
                  <a:schemeClr val="bg2">
                    <a:lumMod val="50000"/>
                  </a:schemeClr>
                </a:solidFill>
              </a:rPr>
              <a:t>4</a:t>
            </a:r>
            <a:endParaRPr sz="4000" dirty="0">
              <a:solidFill>
                <a:schemeClr val="bg2">
                  <a:lumMod val="50000"/>
                </a:schemeClr>
              </a:solidFill>
            </a:endParaRPr>
          </a:p>
        </p:txBody>
      </p:sp>
      <p:sp>
        <p:nvSpPr>
          <p:cNvPr id="1031" name="Google Shape;1031;p44"/>
          <p:cNvSpPr txBox="1">
            <a:spLocks noGrp="1"/>
          </p:cNvSpPr>
          <p:nvPr>
            <p:ph type="title"/>
          </p:nvPr>
        </p:nvSpPr>
        <p:spPr>
          <a:xfrm>
            <a:off x="3342593" y="256361"/>
            <a:ext cx="6005290" cy="763600"/>
          </a:xfrm>
          <a:prstGeom prst="rect">
            <a:avLst/>
          </a:prstGeom>
          <a:solidFill>
            <a:schemeClr val="tx2">
              <a:lumMod val="60000"/>
              <a:lumOff val="40000"/>
            </a:schemeClr>
          </a:solidFill>
          <a:ln>
            <a:solidFill>
              <a:schemeClr val="tx1">
                <a:lumMod val="20000"/>
                <a:lumOff val="80000"/>
              </a:schemeClr>
            </a:solidFill>
          </a:ln>
        </p:spPr>
        <p:txBody>
          <a:bodyPr spcFirstLastPara="1" wrap="square" lIns="121900" tIns="121900" rIns="121900" bIns="121900" anchor="t" anchorCtr="0">
            <a:noAutofit/>
          </a:bodyPr>
          <a:lstStyle/>
          <a:p>
            <a:r>
              <a:rPr lang="fa-IR" sz="4000" b="1" dirty="0">
                <a:latin typeface="Shabnam" panose="020B0603030804020204" pitchFamily="34" charset="-78"/>
                <a:cs typeface="Shabnam" panose="020B0603030804020204" pitchFamily="34" charset="-78"/>
              </a:rPr>
              <a:t>موضوعات</a:t>
            </a:r>
            <a:endParaRPr sz="4000" b="1" dirty="0">
              <a:latin typeface="Shabnam" panose="020B0603030804020204" pitchFamily="34" charset="-78"/>
              <a:cs typeface="Shabnam" panose="020B0603030804020204" pitchFamily="34" charset="-78"/>
            </a:endParaRPr>
          </a:p>
        </p:txBody>
      </p:sp>
      <p:sp>
        <p:nvSpPr>
          <p:cNvPr id="1032" name="Google Shape;1032;p44"/>
          <p:cNvSpPr txBox="1">
            <a:spLocks noGrp="1"/>
          </p:cNvSpPr>
          <p:nvPr>
            <p:ph type="subTitle" idx="1"/>
          </p:nvPr>
        </p:nvSpPr>
        <p:spPr>
          <a:xfrm>
            <a:off x="313135" y="3898400"/>
            <a:ext cx="2767600" cy="847200"/>
          </a:xfrm>
          <a:prstGeom prst="rect">
            <a:avLst/>
          </a:prstGeom>
          <a:solidFill>
            <a:schemeClr val="tx2">
              <a:lumMod val="60000"/>
              <a:lumOff val="40000"/>
            </a:schemeClr>
          </a:solidFill>
          <a:ln>
            <a:solidFill>
              <a:schemeClr val="tx1">
                <a:lumMod val="20000"/>
                <a:lumOff val="80000"/>
              </a:schemeClr>
            </a:solidFill>
          </a:ln>
        </p:spPr>
        <p:txBody>
          <a:bodyPr spcFirstLastPara="1" wrap="square" lIns="121900" tIns="121900" rIns="121900" bIns="121900" anchor="t" anchorCtr="0">
            <a:noAutofit/>
          </a:bodyPr>
          <a:lstStyle/>
          <a:p>
            <a:pPr marL="0" indent="0">
              <a:buClr>
                <a:schemeClr val="dk1"/>
              </a:buClr>
              <a:buSzPts val="1100"/>
            </a:pPr>
            <a:r>
              <a:rPr lang="fa-IR" sz="2000" b="1" dirty="0">
                <a:solidFill>
                  <a:schemeClr val="bg2">
                    <a:lumMod val="50000"/>
                  </a:schemeClr>
                </a:solidFill>
                <a:latin typeface="Vazir" panose="020B0603030804020204" pitchFamily="34" charset="-78"/>
                <a:cs typeface="Vazir" panose="020B0603030804020204" pitchFamily="34" charset="-78"/>
              </a:rPr>
              <a:t>اوتیسم چیست ؟</a:t>
            </a:r>
            <a:endParaRPr sz="2000" b="1" dirty="0">
              <a:solidFill>
                <a:schemeClr val="bg2">
                  <a:lumMod val="50000"/>
                </a:schemeClr>
              </a:solidFill>
              <a:latin typeface="Vazir" panose="020B0603030804020204" pitchFamily="34" charset="-78"/>
              <a:cs typeface="Vazir" panose="020B0603030804020204" pitchFamily="34" charset="-78"/>
            </a:endParaRPr>
          </a:p>
          <a:p>
            <a:pPr marL="0" indent="0"/>
            <a:endParaRPr sz="2000" b="1" dirty="0">
              <a:solidFill>
                <a:schemeClr val="bg2">
                  <a:lumMod val="50000"/>
                </a:schemeClr>
              </a:solidFill>
              <a:latin typeface="Vazir" panose="020B0603030804020204" pitchFamily="34" charset="-78"/>
              <a:cs typeface="Vazir" panose="020B0603030804020204" pitchFamily="34" charset="-78"/>
            </a:endParaRPr>
          </a:p>
        </p:txBody>
      </p:sp>
      <p:sp>
        <p:nvSpPr>
          <p:cNvPr id="1033" name="Google Shape;1033;p44"/>
          <p:cNvSpPr txBox="1">
            <a:spLocks noGrp="1"/>
          </p:cNvSpPr>
          <p:nvPr>
            <p:ph type="subTitle" idx="2"/>
          </p:nvPr>
        </p:nvSpPr>
        <p:spPr>
          <a:xfrm>
            <a:off x="2517933" y="4764333"/>
            <a:ext cx="2767600" cy="847200"/>
          </a:xfrm>
          <a:prstGeom prst="rect">
            <a:avLst/>
          </a:prstGeom>
          <a:solidFill>
            <a:schemeClr val="tx1">
              <a:lumMod val="20000"/>
              <a:lumOff val="80000"/>
            </a:schemeClr>
          </a:solidFill>
        </p:spPr>
        <p:txBody>
          <a:bodyPr spcFirstLastPara="1" wrap="square" lIns="121900" tIns="121900" rIns="121900" bIns="121900" anchor="t" anchorCtr="0">
            <a:noAutofit/>
          </a:bodyPr>
          <a:lstStyle/>
          <a:p>
            <a:pPr marL="0" indent="0">
              <a:buClr>
                <a:schemeClr val="dk1"/>
              </a:buClr>
              <a:buSzPts val="1100"/>
            </a:pPr>
            <a:r>
              <a:rPr lang="fa-IR" sz="2000" b="1" dirty="0">
                <a:solidFill>
                  <a:schemeClr val="bg2">
                    <a:lumMod val="50000"/>
                  </a:schemeClr>
                </a:solidFill>
                <a:latin typeface="Vazir" panose="020B0603030804020204" pitchFamily="34" charset="-78"/>
                <a:cs typeface="Vazir" panose="020B0603030804020204" pitchFamily="34" charset="-78"/>
              </a:rPr>
              <a:t>علائم اوتیسم</a:t>
            </a:r>
            <a:endParaRPr sz="2000" b="1" dirty="0">
              <a:solidFill>
                <a:schemeClr val="bg2">
                  <a:lumMod val="50000"/>
                </a:schemeClr>
              </a:solidFill>
              <a:latin typeface="Vazir" panose="020B0603030804020204" pitchFamily="34" charset="-78"/>
              <a:cs typeface="Vazir" panose="020B0603030804020204" pitchFamily="34" charset="-78"/>
            </a:endParaRPr>
          </a:p>
          <a:p>
            <a:pPr marL="0" indent="0"/>
            <a:endParaRPr sz="2000" b="1" dirty="0">
              <a:solidFill>
                <a:schemeClr val="bg2">
                  <a:lumMod val="50000"/>
                </a:schemeClr>
              </a:solidFill>
              <a:latin typeface="Vazir" panose="020B0603030804020204" pitchFamily="34" charset="-78"/>
              <a:cs typeface="Vazir" panose="020B0603030804020204" pitchFamily="34" charset="-78"/>
            </a:endParaRPr>
          </a:p>
          <a:p>
            <a:pPr marL="0" indent="0"/>
            <a:endParaRPr sz="2000" b="1" dirty="0">
              <a:solidFill>
                <a:schemeClr val="bg2">
                  <a:lumMod val="50000"/>
                </a:schemeClr>
              </a:solidFill>
              <a:latin typeface="Vazir" panose="020B0603030804020204" pitchFamily="34" charset="-78"/>
              <a:cs typeface="Vazir" panose="020B0603030804020204" pitchFamily="34" charset="-78"/>
            </a:endParaRPr>
          </a:p>
        </p:txBody>
      </p:sp>
      <p:sp>
        <p:nvSpPr>
          <p:cNvPr id="1034" name="Google Shape;1034;p44"/>
          <p:cNvSpPr txBox="1">
            <a:spLocks noGrp="1"/>
          </p:cNvSpPr>
          <p:nvPr>
            <p:ph type="subTitle" idx="3"/>
          </p:nvPr>
        </p:nvSpPr>
        <p:spPr>
          <a:xfrm>
            <a:off x="9119019" y="3898400"/>
            <a:ext cx="2767600" cy="847200"/>
          </a:xfrm>
          <a:prstGeom prst="rect">
            <a:avLst/>
          </a:prstGeom>
          <a:solidFill>
            <a:schemeClr val="tx2">
              <a:lumMod val="60000"/>
              <a:lumOff val="40000"/>
            </a:schemeClr>
          </a:solidFill>
          <a:ln>
            <a:solidFill>
              <a:schemeClr val="tx1">
                <a:lumMod val="20000"/>
                <a:lumOff val="80000"/>
              </a:schemeClr>
            </a:solidFill>
          </a:ln>
        </p:spPr>
        <p:txBody>
          <a:bodyPr spcFirstLastPara="1" wrap="square" lIns="121900" tIns="121900" rIns="121900" bIns="121900" anchor="t" anchorCtr="0">
            <a:noAutofit/>
          </a:bodyPr>
          <a:lstStyle/>
          <a:p>
            <a:pPr marL="0" indent="0">
              <a:buClr>
                <a:schemeClr val="dk1"/>
              </a:buClr>
              <a:buSzPts val="1100"/>
            </a:pPr>
            <a:r>
              <a:rPr lang="fa-IR" sz="2000" b="1" dirty="0">
                <a:solidFill>
                  <a:schemeClr val="bg2">
                    <a:lumMod val="50000"/>
                  </a:schemeClr>
                </a:solidFill>
                <a:latin typeface="Vazir" panose="020B0603030804020204" pitchFamily="34" charset="-78"/>
                <a:cs typeface="Vazir" panose="020B0603030804020204" pitchFamily="34" charset="-78"/>
              </a:rPr>
              <a:t>درمان اوتیسم</a:t>
            </a:r>
            <a:endParaRPr sz="2000" b="1" dirty="0">
              <a:solidFill>
                <a:schemeClr val="bg2">
                  <a:lumMod val="50000"/>
                </a:schemeClr>
              </a:solidFill>
              <a:latin typeface="Vazir" panose="020B0603030804020204" pitchFamily="34" charset="-78"/>
              <a:cs typeface="Vazir" panose="020B0603030804020204" pitchFamily="34" charset="-78"/>
            </a:endParaRPr>
          </a:p>
          <a:p>
            <a:pPr marL="0" indent="0"/>
            <a:endParaRPr sz="2000" b="1" dirty="0">
              <a:solidFill>
                <a:schemeClr val="bg2">
                  <a:lumMod val="50000"/>
                </a:schemeClr>
              </a:solidFill>
              <a:latin typeface="Vazir" panose="020B0603030804020204" pitchFamily="34" charset="-78"/>
              <a:cs typeface="Vazir" panose="020B0603030804020204" pitchFamily="34" charset="-78"/>
            </a:endParaRPr>
          </a:p>
        </p:txBody>
      </p:sp>
      <p:sp>
        <p:nvSpPr>
          <p:cNvPr id="1035" name="Google Shape;1035;p44"/>
          <p:cNvSpPr txBox="1">
            <a:spLocks noGrp="1"/>
          </p:cNvSpPr>
          <p:nvPr>
            <p:ph type="subTitle" idx="4"/>
          </p:nvPr>
        </p:nvSpPr>
        <p:spPr>
          <a:xfrm>
            <a:off x="6916281" y="4764333"/>
            <a:ext cx="2767600" cy="847200"/>
          </a:xfrm>
          <a:prstGeom prst="rect">
            <a:avLst/>
          </a:prstGeom>
          <a:solidFill>
            <a:schemeClr val="tx1">
              <a:lumMod val="20000"/>
              <a:lumOff val="80000"/>
            </a:schemeClr>
          </a:solidFill>
          <a:ln>
            <a:solidFill>
              <a:schemeClr val="tx1">
                <a:lumMod val="20000"/>
                <a:lumOff val="80000"/>
              </a:schemeClr>
            </a:solidFill>
          </a:ln>
        </p:spPr>
        <p:txBody>
          <a:bodyPr spcFirstLastPara="1" wrap="square" lIns="121900" tIns="121900" rIns="121900" bIns="121900" anchor="t" anchorCtr="0">
            <a:noAutofit/>
          </a:bodyPr>
          <a:lstStyle/>
          <a:p>
            <a:pPr marL="0" indent="0">
              <a:buClr>
                <a:schemeClr val="dk1"/>
              </a:buClr>
              <a:buSzPts val="1100"/>
            </a:pPr>
            <a:r>
              <a:rPr lang="fa-IR" sz="2000" b="1" dirty="0">
                <a:solidFill>
                  <a:schemeClr val="bg2">
                    <a:lumMod val="50000"/>
                  </a:schemeClr>
                </a:solidFill>
                <a:latin typeface="Vazir" panose="020B0603030804020204" pitchFamily="34" charset="-78"/>
                <a:cs typeface="Vazir" panose="020B0603030804020204" pitchFamily="34" charset="-78"/>
              </a:rPr>
              <a:t>تشخیص اوتیسم</a:t>
            </a:r>
            <a:endParaRPr sz="2000" b="1" dirty="0">
              <a:solidFill>
                <a:schemeClr val="bg2">
                  <a:lumMod val="50000"/>
                </a:schemeClr>
              </a:solidFill>
              <a:latin typeface="Vazir" panose="020B0603030804020204" pitchFamily="34" charset="-78"/>
              <a:cs typeface="Vazir" panose="020B0603030804020204" pitchFamily="34" charset="-78"/>
            </a:endParaRPr>
          </a:p>
          <a:p>
            <a:pPr marL="0" indent="0"/>
            <a:endParaRPr sz="2000" b="1" dirty="0">
              <a:solidFill>
                <a:schemeClr val="bg2">
                  <a:lumMod val="50000"/>
                </a:schemeClr>
              </a:solidFill>
              <a:latin typeface="Vazir" panose="020B0603030804020204" pitchFamily="34" charset="-78"/>
              <a:cs typeface="Vazir" panose="020B0603030804020204" pitchFamily="34" charset="-78"/>
            </a:endParaRPr>
          </a:p>
        </p:txBody>
      </p:sp>
      <p:sp>
        <p:nvSpPr>
          <p:cNvPr id="1036" name="Google Shape;1036;p44"/>
          <p:cNvSpPr txBox="1">
            <a:spLocks noGrp="1"/>
          </p:cNvSpPr>
          <p:nvPr>
            <p:ph type="subTitle" idx="5"/>
          </p:nvPr>
        </p:nvSpPr>
        <p:spPr>
          <a:xfrm>
            <a:off x="4712000" y="3898400"/>
            <a:ext cx="2768000" cy="847200"/>
          </a:xfrm>
          <a:prstGeom prst="rect">
            <a:avLst/>
          </a:prstGeom>
          <a:solidFill>
            <a:schemeClr val="tx2">
              <a:lumMod val="60000"/>
              <a:lumOff val="40000"/>
            </a:schemeClr>
          </a:solidFill>
          <a:ln>
            <a:solidFill>
              <a:schemeClr val="tx1">
                <a:lumMod val="20000"/>
                <a:lumOff val="80000"/>
              </a:schemeClr>
            </a:solidFill>
          </a:ln>
        </p:spPr>
        <p:txBody>
          <a:bodyPr spcFirstLastPara="1" wrap="square" lIns="121900" tIns="121900" rIns="121900" bIns="121900" anchor="t" anchorCtr="0">
            <a:noAutofit/>
          </a:bodyPr>
          <a:lstStyle/>
          <a:p>
            <a:pPr marL="0" indent="0">
              <a:buClr>
                <a:schemeClr val="dk1"/>
              </a:buClr>
              <a:buSzPts val="1100"/>
            </a:pPr>
            <a:r>
              <a:rPr lang="fa-IR" sz="2000" b="1" dirty="0">
                <a:solidFill>
                  <a:schemeClr val="bg2">
                    <a:lumMod val="50000"/>
                  </a:schemeClr>
                </a:solidFill>
                <a:latin typeface="Vazir" panose="020B0603030804020204" pitchFamily="34" charset="-78"/>
                <a:cs typeface="Vazir" panose="020B0603030804020204" pitchFamily="34" charset="-78"/>
              </a:rPr>
              <a:t>علت اوتیسم</a:t>
            </a:r>
            <a:endParaRPr sz="2000" b="1" dirty="0">
              <a:solidFill>
                <a:schemeClr val="bg2">
                  <a:lumMod val="50000"/>
                </a:schemeClr>
              </a:solidFill>
              <a:latin typeface="Vazir" panose="020B0603030804020204" pitchFamily="34" charset="-78"/>
              <a:cs typeface="Vazir" panose="020B0603030804020204" pitchFamily="34" charset="-78"/>
            </a:endParaRPr>
          </a:p>
          <a:p>
            <a:pPr marL="0" indent="0"/>
            <a:endParaRPr sz="2000" b="1" dirty="0">
              <a:solidFill>
                <a:schemeClr val="bg2">
                  <a:lumMod val="50000"/>
                </a:schemeClr>
              </a:solidFill>
              <a:latin typeface="Vazir" panose="020B0603030804020204" pitchFamily="34" charset="-78"/>
              <a:cs typeface="Vazir" panose="020B0603030804020204" pitchFamily="34" charset="-78"/>
            </a:endParaRPr>
          </a:p>
        </p:txBody>
      </p:sp>
      <p:grpSp>
        <p:nvGrpSpPr>
          <p:cNvPr id="24" name="Google Shape;229;p26"/>
          <p:cNvGrpSpPr/>
          <p:nvPr/>
        </p:nvGrpSpPr>
        <p:grpSpPr>
          <a:xfrm>
            <a:off x="3122944" y="1057285"/>
            <a:ext cx="1633136" cy="2297294"/>
            <a:chOff x="1942525" y="234375"/>
            <a:chExt cx="3696550" cy="5199850"/>
          </a:xfrm>
        </p:grpSpPr>
        <p:sp>
          <p:nvSpPr>
            <p:cNvPr id="25" name="Google Shape;230;p26"/>
            <p:cNvSpPr/>
            <p:nvPr/>
          </p:nvSpPr>
          <p:spPr>
            <a:xfrm>
              <a:off x="2145150" y="1738650"/>
              <a:ext cx="3368075" cy="2824750"/>
            </a:xfrm>
            <a:custGeom>
              <a:avLst/>
              <a:gdLst/>
              <a:ahLst/>
              <a:cxnLst/>
              <a:rect l="l" t="t" r="r" b="b"/>
              <a:pathLst>
                <a:path w="134723" h="112990" extrusionOk="0">
                  <a:moveTo>
                    <a:pt x="81194" y="0"/>
                  </a:moveTo>
                  <a:cubicBezTo>
                    <a:pt x="79402" y="0"/>
                    <a:pt x="77615" y="53"/>
                    <a:pt x="75851" y="131"/>
                  </a:cubicBezTo>
                  <a:cubicBezTo>
                    <a:pt x="58446" y="899"/>
                    <a:pt x="40016" y="984"/>
                    <a:pt x="24317" y="8834"/>
                  </a:cubicBezTo>
                  <a:cubicBezTo>
                    <a:pt x="17662" y="12161"/>
                    <a:pt x="12714" y="18475"/>
                    <a:pt x="9642" y="25386"/>
                  </a:cubicBezTo>
                  <a:cubicBezTo>
                    <a:pt x="6571" y="32297"/>
                    <a:pt x="5120" y="39891"/>
                    <a:pt x="3926" y="47399"/>
                  </a:cubicBezTo>
                  <a:cubicBezTo>
                    <a:pt x="1110" y="64122"/>
                    <a:pt x="1" y="81016"/>
                    <a:pt x="683" y="97995"/>
                  </a:cubicBezTo>
                  <a:cubicBezTo>
                    <a:pt x="2134" y="98080"/>
                    <a:pt x="3414" y="98251"/>
                    <a:pt x="4864" y="98336"/>
                  </a:cubicBezTo>
                  <a:cubicBezTo>
                    <a:pt x="5120" y="94326"/>
                    <a:pt x="5547" y="90230"/>
                    <a:pt x="6315" y="86220"/>
                  </a:cubicBezTo>
                  <a:cubicBezTo>
                    <a:pt x="7338" y="92619"/>
                    <a:pt x="8448" y="98421"/>
                    <a:pt x="9813" y="104735"/>
                  </a:cubicBezTo>
                  <a:cubicBezTo>
                    <a:pt x="12679" y="106402"/>
                    <a:pt x="15910" y="107235"/>
                    <a:pt x="19180" y="107235"/>
                  </a:cubicBezTo>
                  <a:cubicBezTo>
                    <a:pt x="20095" y="107235"/>
                    <a:pt x="21014" y="107169"/>
                    <a:pt x="21928" y="107039"/>
                  </a:cubicBezTo>
                  <a:cubicBezTo>
                    <a:pt x="22440" y="103626"/>
                    <a:pt x="22696" y="100213"/>
                    <a:pt x="22526" y="96800"/>
                  </a:cubicBezTo>
                  <a:lnTo>
                    <a:pt x="22526" y="96800"/>
                  </a:lnTo>
                  <a:cubicBezTo>
                    <a:pt x="23464" y="101237"/>
                    <a:pt x="25000" y="105588"/>
                    <a:pt x="27048" y="109684"/>
                  </a:cubicBezTo>
                  <a:cubicBezTo>
                    <a:pt x="39035" y="111518"/>
                    <a:pt x="51279" y="112990"/>
                    <a:pt x="63394" y="112990"/>
                  </a:cubicBezTo>
                  <a:cubicBezTo>
                    <a:pt x="75510" y="112990"/>
                    <a:pt x="87498" y="111518"/>
                    <a:pt x="98973" y="107465"/>
                  </a:cubicBezTo>
                  <a:cubicBezTo>
                    <a:pt x="99315" y="105076"/>
                    <a:pt x="99912" y="103370"/>
                    <a:pt x="100253" y="100981"/>
                  </a:cubicBezTo>
                  <a:cubicBezTo>
                    <a:pt x="101192" y="103797"/>
                    <a:pt x="102386" y="106527"/>
                    <a:pt x="103922" y="109087"/>
                  </a:cubicBezTo>
                  <a:cubicBezTo>
                    <a:pt x="105936" y="109360"/>
                    <a:pt x="107936" y="109496"/>
                    <a:pt x="109927" y="109496"/>
                  </a:cubicBezTo>
                  <a:cubicBezTo>
                    <a:pt x="112915" y="109496"/>
                    <a:pt x="115884" y="109189"/>
                    <a:pt x="118853" y="108575"/>
                  </a:cubicBezTo>
                  <a:cubicBezTo>
                    <a:pt x="119024" y="108233"/>
                    <a:pt x="118768" y="107892"/>
                    <a:pt x="118768" y="107465"/>
                  </a:cubicBezTo>
                  <a:cubicBezTo>
                    <a:pt x="118000" y="102773"/>
                    <a:pt x="117317" y="98165"/>
                    <a:pt x="116635" y="93473"/>
                  </a:cubicBezTo>
                  <a:lnTo>
                    <a:pt x="116635" y="93473"/>
                  </a:lnTo>
                  <a:cubicBezTo>
                    <a:pt x="118256" y="98763"/>
                    <a:pt x="119962" y="104138"/>
                    <a:pt x="123034" y="108745"/>
                  </a:cubicBezTo>
                  <a:cubicBezTo>
                    <a:pt x="127215" y="108148"/>
                    <a:pt x="131225" y="106612"/>
                    <a:pt x="134723" y="104138"/>
                  </a:cubicBezTo>
                  <a:cubicBezTo>
                    <a:pt x="133784" y="96374"/>
                    <a:pt x="132675" y="88609"/>
                    <a:pt x="131395" y="80845"/>
                  </a:cubicBezTo>
                  <a:cubicBezTo>
                    <a:pt x="128750" y="65317"/>
                    <a:pt x="125252" y="49959"/>
                    <a:pt x="120901" y="34771"/>
                  </a:cubicBezTo>
                  <a:cubicBezTo>
                    <a:pt x="117659" y="23680"/>
                    <a:pt x="113393" y="11905"/>
                    <a:pt x="103922" y="5506"/>
                  </a:cubicBezTo>
                  <a:cubicBezTo>
                    <a:pt x="97299" y="1044"/>
                    <a:pt x="89196" y="0"/>
                    <a:pt x="81194" y="0"/>
                  </a:cubicBezTo>
                  <a:close/>
                </a:path>
              </a:pathLst>
            </a:custGeom>
            <a:solidFill>
              <a:srgbClr val="7F520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 name="Google Shape;231;p26"/>
            <p:cNvSpPr/>
            <p:nvPr/>
          </p:nvSpPr>
          <p:spPr>
            <a:xfrm>
              <a:off x="3864375" y="1741900"/>
              <a:ext cx="392500" cy="2794325"/>
            </a:xfrm>
            <a:custGeom>
              <a:avLst/>
              <a:gdLst/>
              <a:ahLst/>
              <a:cxnLst/>
              <a:rect l="l" t="t" r="r" b="b"/>
              <a:pathLst>
                <a:path w="15700" h="111773" extrusionOk="0">
                  <a:moveTo>
                    <a:pt x="4949" y="1"/>
                  </a:moveTo>
                  <a:lnTo>
                    <a:pt x="1" y="171"/>
                  </a:lnTo>
                  <a:cubicBezTo>
                    <a:pt x="1110" y="4011"/>
                    <a:pt x="1963" y="7936"/>
                    <a:pt x="2560" y="11860"/>
                  </a:cubicBezTo>
                  <a:cubicBezTo>
                    <a:pt x="3243" y="16041"/>
                    <a:pt x="3925" y="20137"/>
                    <a:pt x="4693" y="24317"/>
                  </a:cubicBezTo>
                  <a:cubicBezTo>
                    <a:pt x="9471" y="53156"/>
                    <a:pt x="13652" y="82592"/>
                    <a:pt x="10325" y="111772"/>
                  </a:cubicBezTo>
                  <a:cubicBezTo>
                    <a:pt x="12116" y="111602"/>
                    <a:pt x="13908" y="111260"/>
                    <a:pt x="15700" y="111004"/>
                  </a:cubicBezTo>
                  <a:cubicBezTo>
                    <a:pt x="15444" y="104179"/>
                    <a:pt x="15273" y="97267"/>
                    <a:pt x="15103" y="90356"/>
                  </a:cubicBezTo>
                  <a:cubicBezTo>
                    <a:pt x="14676" y="74828"/>
                    <a:pt x="14591" y="59214"/>
                    <a:pt x="13567" y="43685"/>
                  </a:cubicBezTo>
                  <a:cubicBezTo>
                    <a:pt x="13055" y="35836"/>
                    <a:pt x="12116" y="27986"/>
                    <a:pt x="10581" y="20222"/>
                  </a:cubicBezTo>
                  <a:cubicBezTo>
                    <a:pt x="9130" y="13396"/>
                    <a:pt x="7253" y="6571"/>
                    <a:pt x="4949" y="1"/>
                  </a:cubicBezTo>
                  <a:close/>
                </a:path>
              </a:pathLst>
            </a:custGeom>
            <a:solidFill>
              <a:srgbClr val="7F520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 name="Google Shape;232;p26"/>
            <p:cNvSpPr/>
            <p:nvPr/>
          </p:nvSpPr>
          <p:spPr>
            <a:xfrm>
              <a:off x="2989850" y="1854950"/>
              <a:ext cx="351975" cy="2683400"/>
            </a:xfrm>
            <a:custGeom>
              <a:avLst/>
              <a:gdLst/>
              <a:ahLst/>
              <a:cxnLst/>
              <a:rect l="l" t="t" r="r" b="b"/>
              <a:pathLst>
                <a:path w="14079" h="107336" extrusionOk="0">
                  <a:moveTo>
                    <a:pt x="1450" y="1"/>
                  </a:moveTo>
                  <a:cubicBezTo>
                    <a:pt x="939" y="86"/>
                    <a:pt x="427" y="257"/>
                    <a:pt x="0" y="427"/>
                  </a:cubicBezTo>
                  <a:cubicBezTo>
                    <a:pt x="2048" y="6827"/>
                    <a:pt x="3669" y="13482"/>
                    <a:pt x="4778" y="20137"/>
                  </a:cubicBezTo>
                  <a:cubicBezTo>
                    <a:pt x="7252" y="34812"/>
                    <a:pt x="7850" y="49658"/>
                    <a:pt x="8191" y="64419"/>
                  </a:cubicBezTo>
                  <a:cubicBezTo>
                    <a:pt x="8362" y="72268"/>
                    <a:pt x="8617" y="80033"/>
                    <a:pt x="7764" y="87882"/>
                  </a:cubicBezTo>
                  <a:cubicBezTo>
                    <a:pt x="7082" y="94196"/>
                    <a:pt x="6484" y="100424"/>
                    <a:pt x="6314" y="106738"/>
                  </a:cubicBezTo>
                  <a:cubicBezTo>
                    <a:pt x="8191" y="106994"/>
                    <a:pt x="10068" y="107165"/>
                    <a:pt x="11945" y="107335"/>
                  </a:cubicBezTo>
                  <a:cubicBezTo>
                    <a:pt x="12116" y="105458"/>
                    <a:pt x="12201" y="103496"/>
                    <a:pt x="12286" y="101619"/>
                  </a:cubicBezTo>
                  <a:cubicBezTo>
                    <a:pt x="12542" y="97097"/>
                    <a:pt x="12798" y="92660"/>
                    <a:pt x="13054" y="88223"/>
                  </a:cubicBezTo>
                  <a:cubicBezTo>
                    <a:pt x="13737" y="72439"/>
                    <a:pt x="14078" y="56654"/>
                    <a:pt x="12201" y="40955"/>
                  </a:cubicBezTo>
                  <a:cubicBezTo>
                    <a:pt x="11348" y="33191"/>
                    <a:pt x="9812" y="25427"/>
                    <a:pt x="7508" y="17833"/>
                  </a:cubicBezTo>
                  <a:cubicBezTo>
                    <a:pt x="5717" y="11775"/>
                    <a:pt x="3242" y="5973"/>
                    <a:pt x="1450" y="1"/>
                  </a:cubicBezTo>
                  <a:close/>
                </a:path>
              </a:pathLst>
            </a:custGeom>
            <a:solidFill>
              <a:srgbClr val="000000">
                <a:alpha val="6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 name="Google Shape;233;p26"/>
            <p:cNvSpPr/>
            <p:nvPr/>
          </p:nvSpPr>
          <p:spPr>
            <a:xfrm>
              <a:off x="4692000" y="1844300"/>
              <a:ext cx="413825" cy="2625800"/>
            </a:xfrm>
            <a:custGeom>
              <a:avLst/>
              <a:gdLst/>
              <a:ahLst/>
              <a:cxnLst/>
              <a:rect l="l" t="t" r="r" b="b"/>
              <a:pathLst>
                <a:path w="16553" h="105032" extrusionOk="0">
                  <a:moveTo>
                    <a:pt x="0" y="0"/>
                  </a:moveTo>
                  <a:lnTo>
                    <a:pt x="0" y="0"/>
                  </a:lnTo>
                  <a:cubicBezTo>
                    <a:pt x="1621" y="3072"/>
                    <a:pt x="2901" y="6314"/>
                    <a:pt x="3925" y="9642"/>
                  </a:cubicBezTo>
                  <a:cubicBezTo>
                    <a:pt x="5290" y="13652"/>
                    <a:pt x="6399" y="17747"/>
                    <a:pt x="7423" y="21928"/>
                  </a:cubicBezTo>
                  <a:cubicBezTo>
                    <a:pt x="10751" y="36518"/>
                    <a:pt x="12116" y="51534"/>
                    <a:pt x="12542" y="66551"/>
                  </a:cubicBezTo>
                  <a:cubicBezTo>
                    <a:pt x="12713" y="73974"/>
                    <a:pt x="12713" y="81568"/>
                    <a:pt x="12628" y="89076"/>
                  </a:cubicBezTo>
                  <a:cubicBezTo>
                    <a:pt x="12628" y="94451"/>
                    <a:pt x="12542" y="99741"/>
                    <a:pt x="12372" y="105031"/>
                  </a:cubicBezTo>
                  <a:cubicBezTo>
                    <a:pt x="13737" y="104861"/>
                    <a:pt x="15187" y="104690"/>
                    <a:pt x="16553" y="104434"/>
                  </a:cubicBezTo>
                  <a:cubicBezTo>
                    <a:pt x="16467" y="102727"/>
                    <a:pt x="16382" y="101106"/>
                    <a:pt x="16297" y="99400"/>
                  </a:cubicBezTo>
                  <a:cubicBezTo>
                    <a:pt x="15785" y="95987"/>
                    <a:pt x="15187" y="92660"/>
                    <a:pt x="14761" y="89247"/>
                  </a:cubicBezTo>
                  <a:lnTo>
                    <a:pt x="14761" y="89247"/>
                  </a:lnTo>
                  <a:cubicBezTo>
                    <a:pt x="15187" y="90612"/>
                    <a:pt x="15614" y="91977"/>
                    <a:pt x="16041" y="93342"/>
                  </a:cubicBezTo>
                  <a:cubicBezTo>
                    <a:pt x="15955" y="90697"/>
                    <a:pt x="15870" y="87967"/>
                    <a:pt x="15785" y="85322"/>
                  </a:cubicBezTo>
                  <a:cubicBezTo>
                    <a:pt x="15273" y="70391"/>
                    <a:pt x="14846" y="55459"/>
                    <a:pt x="12969" y="40699"/>
                  </a:cubicBezTo>
                  <a:cubicBezTo>
                    <a:pt x="11433" y="27730"/>
                    <a:pt x="8362" y="14932"/>
                    <a:pt x="3925" y="2645"/>
                  </a:cubicBezTo>
                  <a:cubicBezTo>
                    <a:pt x="3328" y="2219"/>
                    <a:pt x="2731" y="1707"/>
                    <a:pt x="2048" y="1280"/>
                  </a:cubicBezTo>
                  <a:cubicBezTo>
                    <a:pt x="1365" y="768"/>
                    <a:pt x="683" y="427"/>
                    <a:pt x="0" y="0"/>
                  </a:cubicBezTo>
                  <a:close/>
                </a:path>
              </a:pathLst>
            </a:custGeom>
            <a:solidFill>
              <a:srgbClr val="000000">
                <a:alpha val="6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 name="Google Shape;234;p26"/>
            <p:cNvSpPr/>
            <p:nvPr/>
          </p:nvSpPr>
          <p:spPr>
            <a:xfrm>
              <a:off x="5125000" y="2471400"/>
              <a:ext cx="388225" cy="1977350"/>
            </a:xfrm>
            <a:custGeom>
              <a:avLst/>
              <a:gdLst/>
              <a:ahLst/>
              <a:cxnLst/>
              <a:rect l="l" t="t" r="r" b="b"/>
              <a:pathLst>
                <a:path w="15529" h="79094" extrusionOk="0">
                  <a:moveTo>
                    <a:pt x="0" y="1"/>
                  </a:moveTo>
                  <a:lnTo>
                    <a:pt x="0" y="1"/>
                  </a:lnTo>
                  <a:cubicBezTo>
                    <a:pt x="854" y="5632"/>
                    <a:pt x="1280" y="11178"/>
                    <a:pt x="1707" y="16809"/>
                  </a:cubicBezTo>
                  <a:cubicBezTo>
                    <a:pt x="2389" y="28669"/>
                    <a:pt x="2645" y="40443"/>
                    <a:pt x="3243" y="52303"/>
                  </a:cubicBezTo>
                  <a:cubicBezTo>
                    <a:pt x="3669" y="61262"/>
                    <a:pt x="4437" y="70221"/>
                    <a:pt x="5717" y="79094"/>
                  </a:cubicBezTo>
                  <a:cubicBezTo>
                    <a:pt x="9215" y="78326"/>
                    <a:pt x="12628" y="76876"/>
                    <a:pt x="15529" y="74828"/>
                  </a:cubicBezTo>
                  <a:cubicBezTo>
                    <a:pt x="14590" y="66978"/>
                    <a:pt x="13481" y="59214"/>
                    <a:pt x="12201" y="51535"/>
                  </a:cubicBezTo>
                  <a:cubicBezTo>
                    <a:pt x="9556" y="36007"/>
                    <a:pt x="6058" y="20649"/>
                    <a:pt x="1707" y="5461"/>
                  </a:cubicBezTo>
                  <a:cubicBezTo>
                    <a:pt x="1195" y="3670"/>
                    <a:pt x="598" y="1793"/>
                    <a:pt x="0" y="1"/>
                  </a:cubicBezTo>
                  <a:close/>
                </a:path>
              </a:pathLst>
            </a:custGeom>
            <a:solidFill>
              <a:srgbClr val="000000">
                <a:alpha val="6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 name="Google Shape;235;p26"/>
            <p:cNvSpPr/>
            <p:nvPr/>
          </p:nvSpPr>
          <p:spPr>
            <a:xfrm>
              <a:off x="3329000" y="1758975"/>
              <a:ext cx="671925" cy="2804525"/>
            </a:xfrm>
            <a:custGeom>
              <a:avLst/>
              <a:gdLst/>
              <a:ahLst/>
              <a:cxnLst/>
              <a:rect l="l" t="t" r="r" b="b"/>
              <a:pathLst>
                <a:path w="26877" h="112181" extrusionOk="0">
                  <a:moveTo>
                    <a:pt x="14846" y="0"/>
                  </a:moveTo>
                  <a:cubicBezTo>
                    <a:pt x="9812" y="256"/>
                    <a:pt x="4863" y="598"/>
                    <a:pt x="0" y="1365"/>
                  </a:cubicBezTo>
                  <a:cubicBezTo>
                    <a:pt x="2645" y="7935"/>
                    <a:pt x="4522" y="14761"/>
                    <a:pt x="5717" y="21672"/>
                  </a:cubicBezTo>
                  <a:cubicBezTo>
                    <a:pt x="8447" y="36433"/>
                    <a:pt x="8788" y="51449"/>
                    <a:pt x="8703" y="66295"/>
                  </a:cubicBezTo>
                  <a:cubicBezTo>
                    <a:pt x="8532" y="81483"/>
                    <a:pt x="8191" y="96755"/>
                    <a:pt x="6826" y="111942"/>
                  </a:cubicBezTo>
                  <a:cubicBezTo>
                    <a:pt x="9817" y="112096"/>
                    <a:pt x="12791" y="112180"/>
                    <a:pt x="15764" y="112180"/>
                  </a:cubicBezTo>
                  <a:cubicBezTo>
                    <a:pt x="19404" y="112180"/>
                    <a:pt x="23042" y="112054"/>
                    <a:pt x="26706" y="111772"/>
                  </a:cubicBezTo>
                  <a:cubicBezTo>
                    <a:pt x="26876" y="104861"/>
                    <a:pt x="26791" y="97864"/>
                    <a:pt x="26535" y="90953"/>
                  </a:cubicBezTo>
                  <a:cubicBezTo>
                    <a:pt x="26194" y="82848"/>
                    <a:pt x="25596" y="74742"/>
                    <a:pt x="25085" y="66637"/>
                  </a:cubicBezTo>
                  <a:cubicBezTo>
                    <a:pt x="24573" y="58872"/>
                    <a:pt x="24061" y="51193"/>
                    <a:pt x="23293" y="43429"/>
                  </a:cubicBezTo>
                  <a:cubicBezTo>
                    <a:pt x="22525" y="35750"/>
                    <a:pt x="21501" y="27901"/>
                    <a:pt x="19965" y="20222"/>
                  </a:cubicBezTo>
                  <a:cubicBezTo>
                    <a:pt x="18600" y="13396"/>
                    <a:pt x="16894" y="6655"/>
                    <a:pt x="14846" y="0"/>
                  </a:cubicBezTo>
                  <a:close/>
                </a:path>
              </a:pathLst>
            </a:custGeom>
            <a:solidFill>
              <a:srgbClr val="7F520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 name="Google Shape;236;p26"/>
            <p:cNvSpPr/>
            <p:nvPr/>
          </p:nvSpPr>
          <p:spPr>
            <a:xfrm>
              <a:off x="4320850" y="1744050"/>
              <a:ext cx="503425" cy="2728175"/>
            </a:xfrm>
            <a:custGeom>
              <a:avLst/>
              <a:gdLst/>
              <a:ahLst/>
              <a:cxnLst/>
              <a:rect l="l" t="t" r="r" b="b"/>
              <a:pathLst>
                <a:path w="20137" h="109127" extrusionOk="0">
                  <a:moveTo>
                    <a:pt x="0" y="0"/>
                  </a:moveTo>
                  <a:lnTo>
                    <a:pt x="0" y="0"/>
                  </a:lnTo>
                  <a:cubicBezTo>
                    <a:pt x="1792" y="6058"/>
                    <a:pt x="3243" y="12201"/>
                    <a:pt x="4266" y="18430"/>
                  </a:cubicBezTo>
                  <a:cubicBezTo>
                    <a:pt x="6741" y="33361"/>
                    <a:pt x="7338" y="48548"/>
                    <a:pt x="7082" y="63735"/>
                  </a:cubicBezTo>
                  <a:cubicBezTo>
                    <a:pt x="6911" y="78837"/>
                    <a:pt x="6144" y="94025"/>
                    <a:pt x="5802" y="109127"/>
                  </a:cubicBezTo>
                  <a:cubicBezTo>
                    <a:pt x="7850" y="108615"/>
                    <a:pt x="9898" y="107932"/>
                    <a:pt x="11945" y="107249"/>
                  </a:cubicBezTo>
                  <a:cubicBezTo>
                    <a:pt x="12287" y="104860"/>
                    <a:pt x="12884" y="103069"/>
                    <a:pt x="13311" y="100680"/>
                  </a:cubicBezTo>
                  <a:cubicBezTo>
                    <a:pt x="14164" y="103581"/>
                    <a:pt x="15358" y="106311"/>
                    <a:pt x="16979" y="108871"/>
                  </a:cubicBezTo>
                  <a:cubicBezTo>
                    <a:pt x="17918" y="108956"/>
                    <a:pt x="18942" y="109041"/>
                    <a:pt x="19966" y="109127"/>
                  </a:cubicBezTo>
                  <a:cubicBezTo>
                    <a:pt x="20051" y="102301"/>
                    <a:pt x="20136" y="95560"/>
                    <a:pt x="19880" y="88735"/>
                  </a:cubicBezTo>
                  <a:cubicBezTo>
                    <a:pt x="19368" y="73206"/>
                    <a:pt x="18686" y="57592"/>
                    <a:pt x="17065" y="42149"/>
                  </a:cubicBezTo>
                  <a:cubicBezTo>
                    <a:pt x="15614" y="28071"/>
                    <a:pt x="12799" y="14334"/>
                    <a:pt x="7765" y="1280"/>
                  </a:cubicBezTo>
                  <a:cubicBezTo>
                    <a:pt x="5205" y="597"/>
                    <a:pt x="2560" y="171"/>
                    <a:pt x="0" y="0"/>
                  </a:cubicBezTo>
                  <a:close/>
                </a:path>
              </a:pathLst>
            </a:custGeom>
            <a:solidFill>
              <a:srgbClr val="000000">
                <a:alpha val="6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 name="Google Shape;237;p26"/>
            <p:cNvSpPr/>
            <p:nvPr/>
          </p:nvSpPr>
          <p:spPr>
            <a:xfrm>
              <a:off x="2437375" y="1918950"/>
              <a:ext cx="535425" cy="2574600"/>
            </a:xfrm>
            <a:custGeom>
              <a:avLst/>
              <a:gdLst/>
              <a:ahLst/>
              <a:cxnLst/>
              <a:rect l="l" t="t" r="r" b="b"/>
              <a:pathLst>
                <a:path w="21417" h="102984" extrusionOk="0">
                  <a:moveTo>
                    <a:pt x="16212" y="0"/>
                  </a:moveTo>
                  <a:cubicBezTo>
                    <a:pt x="15017" y="427"/>
                    <a:pt x="13823" y="1024"/>
                    <a:pt x="12628" y="1622"/>
                  </a:cubicBezTo>
                  <a:cubicBezTo>
                    <a:pt x="9557" y="3157"/>
                    <a:pt x="6827" y="5290"/>
                    <a:pt x="4523" y="7935"/>
                  </a:cubicBezTo>
                  <a:cubicBezTo>
                    <a:pt x="4864" y="13823"/>
                    <a:pt x="5120" y="19710"/>
                    <a:pt x="5291" y="25597"/>
                  </a:cubicBezTo>
                  <a:cubicBezTo>
                    <a:pt x="5973" y="39675"/>
                    <a:pt x="5717" y="53668"/>
                    <a:pt x="4608" y="67661"/>
                  </a:cubicBezTo>
                  <a:cubicBezTo>
                    <a:pt x="4011" y="74401"/>
                    <a:pt x="2987" y="81056"/>
                    <a:pt x="1793" y="87796"/>
                  </a:cubicBezTo>
                  <a:cubicBezTo>
                    <a:pt x="1110" y="91295"/>
                    <a:pt x="513" y="94793"/>
                    <a:pt x="1" y="98462"/>
                  </a:cubicBezTo>
                  <a:cubicBezTo>
                    <a:pt x="2359" y="99455"/>
                    <a:pt x="4852" y="99951"/>
                    <a:pt x="7382" y="99951"/>
                  </a:cubicBezTo>
                  <a:cubicBezTo>
                    <a:pt x="8331" y="99951"/>
                    <a:pt x="9285" y="99881"/>
                    <a:pt x="10239" y="99741"/>
                  </a:cubicBezTo>
                  <a:cubicBezTo>
                    <a:pt x="10837" y="96329"/>
                    <a:pt x="11007" y="92916"/>
                    <a:pt x="10922" y="89503"/>
                  </a:cubicBezTo>
                  <a:lnTo>
                    <a:pt x="10922" y="89503"/>
                  </a:lnTo>
                  <a:cubicBezTo>
                    <a:pt x="11860" y="93940"/>
                    <a:pt x="13311" y="98291"/>
                    <a:pt x="15444" y="102386"/>
                  </a:cubicBezTo>
                  <a:lnTo>
                    <a:pt x="18857" y="102984"/>
                  </a:lnTo>
                  <a:lnTo>
                    <a:pt x="18857" y="102557"/>
                  </a:lnTo>
                  <a:cubicBezTo>
                    <a:pt x="19539" y="97950"/>
                    <a:pt x="19966" y="93342"/>
                    <a:pt x="20307" y="88735"/>
                  </a:cubicBezTo>
                  <a:cubicBezTo>
                    <a:pt x="21416" y="72780"/>
                    <a:pt x="21161" y="56739"/>
                    <a:pt x="20990" y="40784"/>
                  </a:cubicBezTo>
                  <a:cubicBezTo>
                    <a:pt x="20905" y="33191"/>
                    <a:pt x="20649" y="25597"/>
                    <a:pt x="19881" y="18089"/>
                  </a:cubicBezTo>
                  <a:cubicBezTo>
                    <a:pt x="19198" y="11946"/>
                    <a:pt x="17918" y="5888"/>
                    <a:pt x="16212" y="0"/>
                  </a:cubicBezTo>
                  <a:close/>
                </a:path>
              </a:pathLst>
            </a:custGeom>
            <a:solidFill>
              <a:srgbClr val="000000">
                <a:alpha val="6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 name="Google Shape;238;p26"/>
            <p:cNvSpPr/>
            <p:nvPr/>
          </p:nvSpPr>
          <p:spPr>
            <a:xfrm>
              <a:off x="2215550" y="2270900"/>
              <a:ext cx="224000" cy="1926150"/>
            </a:xfrm>
            <a:custGeom>
              <a:avLst/>
              <a:gdLst/>
              <a:ahLst/>
              <a:cxnLst/>
              <a:rect l="l" t="t" r="r" b="b"/>
              <a:pathLst>
                <a:path w="8960" h="77046" extrusionOk="0">
                  <a:moveTo>
                    <a:pt x="8959" y="1"/>
                  </a:moveTo>
                  <a:lnTo>
                    <a:pt x="8959" y="1"/>
                  </a:lnTo>
                  <a:cubicBezTo>
                    <a:pt x="8191" y="1280"/>
                    <a:pt x="7423" y="2646"/>
                    <a:pt x="6826" y="4011"/>
                  </a:cubicBezTo>
                  <a:cubicBezTo>
                    <a:pt x="6570" y="4608"/>
                    <a:pt x="6314" y="5290"/>
                    <a:pt x="6058" y="5888"/>
                  </a:cubicBezTo>
                  <a:lnTo>
                    <a:pt x="5973" y="6741"/>
                  </a:lnTo>
                  <a:cubicBezTo>
                    <a:pt x="5205" y="18857"/>
                    <a:pt x="4949" y="31058"/>
                    <a:pt x="3925" y="43173"/>
                  </a:cubicBezTo>
                  <a:cubicBezTo>
                    <a:pt x="3499" y="49146"/>
                    <a:pt x="2901" y="55204"/>
                    <a:pt x="2133" y="61176"/>
                  </a:cubicBezTo>
                  <a:cubicBezTo>
                    <a:pt x="1536" y="66381"/>
                    <a:pt x="939" y="71671"/>
                    <a:pt x="0" y="76790"/>
                  </a:cubicBezTo>
                  <a:cubicBezTo>
                    <a:pt x="683" y="76875"/>
                    <a:pt x="1280" y="76961"/>
                    <a:pt x="1963" y="77046"/>
                  </a:cubicBezTo>
                  <a:cubicBezTo>
                    <a:pt x="2304" y="72951"/>
                    <a:pt x="2816" y="68855"/>
                    <a:pt x="3413" y="64845"/>
                  </a:cubicBezTo>
                  <a:cubicBezTo>
                    <a:pt x="3669" y="65954"/>
                    <a:pt x="3840" y="66978"/>
                    <a:pt x="4011" y="68087"/>
                  </a:cubicBezTo>
                  <a:cubicBezTo>
                    <a:pt x="4181" y="66978"/>
                    <a:pt x="4352" y="65869"/>
                    <a:pt x="4522" y="64760"/>
                  </a:cubicBezTo>
                  <a:cubicBezTo>
                    <a:pt x="5461" y="58446"/>
                    <a:pt x="6314" y="52217"/>
                    <a:pt x="6741" y="45904"/>
                  </a:cubicBezTo>
                  <a:cubicBezTo>
                    <a:pt x="7167" y="39760"/>
                    <a:pt x="7253" y="33617"/>
                    <a:pt x="7423" y="27474"/>
                  </a:cubicBezTo>
                  <a:cubicBezTo>
                    <a:pt x="7679" y="18345"/>
                    <a:pt x="7850" y="9130"/>
                    <a:pt x="8959" y="1"/>
                  </a:cubicBezTo>
                  <a:close/>
                </a:path>
              </a:pathLst>
            </a:custGeom>
            <a:solidFill>
              <a:srgbClr val="000000">
                <a:alpha val="6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 name="Google Shape;239;p26"/>
            <p:cNvSpPr/>
            <p:nvPr/>
          </p:nvSpPr>
          <p:spPr>
            <a:xfrm>
              <a:off x="2439525" y="1281975"/>
              <a:ext cx="2711100" cy="3166150"/>
            </a:xfrm>
            <a:custGeom>
              <a:avLst/>
              <a:gdLst/>
              <a:ahLst/>
              <a:cxnLst/>
              <a:rect l="l" t="t" r="r" b="b"/>
              <a:pathLst>
                <a:path w="108444" h="126646" extrusionOk="0">
                  <a:moveTo>
                    <a:pt x="53571" y="1"/>
                  </a:moveTo>
                  <a:cubicBezTo>
                    <a:pt x="44069" y="1"/>
                    <a:pt x="34519" y="2045"/>
                    <a:pt x="26364" y="5941"/>
                  </a:cubicBezTo>
                  <a:cubicBezTo>
                    <a:pt x="4863" y="16350"/>
                    <a:pt x="341" y="39899"/>
                    <a:pt x="86" y="60376"/>
                  </a:cubicBezTo>
                  <a:cubicBezTo>
                    <a:pt x="0" y="63533"/>
                    <a:pt x="86" y="66775"/>
                    <a:pt x="171" y="69932"/>
                  </a:cubicBezTo>
                  <a:cubicBezTo>
                    <a:pt x="427" y="75051"/>
                    <a:pt x="768" y="80000"/>
                    <a:pt x="1109" y="84693"/>
                  </a:cubicBezTo>
                  <a:cubicBezTo>
                    <a:pt x="1536" y="89471"/>
                    <a:pt x="2474" y="94163"/>
                    <a:pt x="3925" y="98771"/>
                  </a:cubicBezTo>
                  <a:cubicBezTo>
                    <a:pt x="9044" y="114811"/>
                    <a:pt x="24487" y="123941"/>
                    <a:pt x="41722" y="126074"/>
                  </a:cubicBezTo>
                  <a:cubicBezTo>
                    <a:pt x="44989" y="126456"/>
                    <a:pt x="48260" y="126645"/>
                    <a:pt x="51519" y="126645"/>
                  </a:cubicBezTo>
                  <a:cubicBezTo>
                    <a:pt x="62819" y="126645"/>
                    <a:pt x="73987" y="124367"/>
                    <a:pt x="84383" y="119931"/>
                  </a:cubicBezTo>
                  <a:cubicBezTo>
                    <a:pt x="105286" y="110886"/>
                    <a:pt x="106822" y="87850"/>
                    <a:pt x="107675" y="69249"/>
                  </a:cubicBezTo>
                  <a:cubicBezTo>
                    <a:pt x="108443" y="50991"/>
                    <a:pt x="105969" y="30343"/>
                    <a:pt x="92744" y="15838"/>
                  </a:cubicBezTo>
                  <a:cubicBezTo>
                    <a:pt x="88478" y="11145"/>
                    <a:pt x="83359" y="7477"/>
                    <a:pt x="77642" y="4917"/>
                  </a:cubicBezTo>
                  <a:cubicBezTo>
                    <a:pt x="70319" y="1595"/>
                    <a:pt x="61964" y="1"/>
                    <a:pt x="53571" y="1"/>
                  </a:cubicBezTo>
                  <a:close/>
                </a:path>
              </a:pathLst>
            </a:custGeom>
            <a:solidFill>
              <a:srgbClr val="000000">
                <a:alpha val="6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 name="Google Shape;240;p26"/>
            <p:cNvSpPr/>
            <p:nvPr/>
          </p:nvSpPr>
          <p:spPr>
            <a:xfrm>
              <a:off x="2610150" y="1213475"/>
              <a:ext cx="2431675" cy="2929150"/>
            </a:xfrm>
            <a:custGeom>
              <a:avLst/>
              <a:gdLst/>
              <a:ahLst/>
              <a:cxnLst/>
              <a:rect l="l" t="t" r="r" b="b"/>
              <a:pathLst>
                <a:path w="97267" h="117166" extrusionOk="0">
                  <a:moveTo>
                    <a:pt x="48116" y="0"/>
                  </a:moveTo>
                  <a:cubicBezTo>
                    <a:pt x="39572" y="0"/>
                    <a:pt x="30988" y="1893"/>
                    <a:pt x="23635" y="5524"/>
                  </a:cubicBezTo>
                  <a:cubicBezTo>
                    <a:pt x="4352" y="15165"/>
                    <a:pt x="342" y="36922"/>
                    <a:pt x="86" y="55864"/>
                  </a:cubicBezTo>
                  <a:cubicBezTo>
                    <a:pt x="1" y="58850"/>
                    <a:pt x="172" y="61751"/>
                    <a:pt x="172" y="64737"/>
                  </a:cubicBezTo>
                  <a:cubicBezTo>
                    <a:pt x="342" y="69430"/>
                    <a:pt x="683" y="74037"/>
                    <a:pt x="1025" y="78389"/>
                  </a:cubicBezTo>
                  <a:cubicBezTo>
                    <a:pt x="1451" y="82740"/>
                    <a:pt x="2305" y="87177"/>
                    <a:pt x="3584" y="91358"/>
                  </a:cubicBezTo>
                  <a:cubicBezTo>
                    <a:pt x="8192" y="106203"/>
                    <a:pt x="22014" y="114650"/>
                    <a:pt x="37457" y="116613"/>
                  </a:cubicBezTo>
                  <a:cubicBezTo>
                    <a:pt x="40434" y="116982"/>
                    <a:pt x="43420" y="117166"/>
                    <a:pt x="46398" y="117166"/>
                  </a:cubicBezTo>
                  <a:cubicBezTo>
                    <a:pt x="56481" y="117166"/>
                    <a:pt x="66479" y="115065"/>
                    <a:pt x="75766" y="110981"/>
                  </a:cubicBezTo>
                  <a:cubicBezTo>
                    <a:pt x="94451" y="102620"/>
                    <a:pt x="95902" y="81204"/>
                    <a:pt x="96584" y="64055"/>
                  </a:cubicBezTo>
                  <a:cubicBezTo>
                    <a:pt x="97267" y="47161"/>
                    <a:pt x="95049" y="28049"/>
                    <a:pt x="83189" y="14568"/>
                  </a:cubicBezTo>
                  <a:cubicBezTo>
                    <a:pt x="79435" y="10387"/>
                    <a:pt x="74828" y="6889"/>
                    <a:pt x="69708" y="4500"/>
                  </a:cubicBezTo>
                  <a:cubicBezTo>
                    <a:pt x="63119" y="1465"/>
                    <a:pt x="55633" y="0"/>
                    <a:pt x="48116" y="0"/>
                  </a:cubicBezTo>
                  <a:close/>
                </a:path>
              </a:pathLst>
            </a:custGeom>
            <a:solidFill>
              <a:srgbClr val="F4DDB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 name="Google Shape;241;p26"/>
            <p:cNvSpPr/>
            <p:nvPr/>
          </p:nvSpPr>
          <p:spPr>
            <a:xfrm>
              <a:off x="2394725" y="2916200"/>
              <a:ext cx="346525" cy="534225"/>
            </a:xfrm>
            <a:custGeom>
              <a:avLst/>
              <a:gdLst/>
              <a:ahLst/>
              <a:cxnLst/>
              <a:rect l="l" t="t" r="r" b="b"/>
              <a:pathLst>
                <a:path w="13861" h="21369" extrusionOk="0">
                  <a:moveTo>
                    <a:pt x="7167" y="1"/>
                  </a:moveTo>
                  <a:cubicBezTo>
                    <a:pt x="6316" y="1"/>
                    <a:pt x="5327" y="278"/>
                    <a:pt x="4181" y="894"/>
                  </a:cubicBezTo>
                  <a:cubicBezTo>
                    <a:pt x="2133" y="2089"/>
                    <a:pt x="683" y="4136"/>
                    <a:pt x="342" y="6525"/>
                  </a:cubicBezTo>
                  <a:cubicBezTo>
                    <a:pt x="0" y="8829"/>
                    <a:pt x="256" y="11218"/>
                    <a:pt x="1024" y="13437"/>
                  </a:cubicBezTo>
                  <a:cubicBezTo>
                    <a:pt x="2048" y="16679"/>
                    <a:pt x="4011" y="19836"/>
                    <a:pt x="7167" y="20945"/>
                  </a:cubicBezTo>
                  <a:cubicBezTo>
                    <a:pt x="8275" y="21236"/>
                    <a:pt x="9383" y="21369"/>
                    <a:pt x="10491" y="21369"/>
                  </a:cubicBezTo>
                  <a:cubicBezTo>
                    <a:pt x="11004" y="21369"/>
                    <a:pt x="11517" y="21340"/>
                    <a:pt x="12031" y="21286"/>
                  </a:cubicBezTo>
                  <a:cubicBezTo>
                    <a:pt x="12106" y="17123"/>
                    <a:pt x="13861" y="1"/>
                    <a:pt x="7167" y="1"/>
                  </a:cubicBezTo>
                  <a:close/>
                </a:path>
              </a:pathLst>
            </a:custGeom>
            <a:solidFill>
              <a:srgbClr val="F4DDB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242;p26"/>
            <p:cNvSpPr/>
            <p:nvPr/>
          </p:nvSpPr>
          <p:spPr>
            <a:xfrm>
              <a:off x="4877050" y="2916200"/>
              <a:ext cx="346100" cy="534225"/>
            </a:xfrm>
            <a:custGeom>
              <a:avLst/>
              <a:gdLst/>
              <a:ahLst/>
              <a:cxnLst/>
              <a:rect l="l" t="t" r="r" b="b"/>
              <a:pathLst>
                <a:path w="13844" h="21369" extrusionOk="0">
                  <a:moveTo>
                    <a:pt x="6739" y="1"/>
                  </a:moveTo>
                  <a:cubicBezTo>
                    <a:pt x="0" y="1"/>
                    <a:pt x="1813" y="17123"/>
                    <a:pt x="1813" y="21286"/>
                  </a:cubicBezTo>
                  <a:cubicBezTo>
                    <a:pt x="2326" y="21340"/>
                    <a:pt x="2848" y="21369"/>
                    <a:pt x="3373" y="21369"/>
                  </a:cubicBezTo>
                  <a:cubicBezTo>
                    <a:pt x="4506" y="21369"/>
                    <a:pt x="5654" y="21236"/>
                    <a:pt x="6762" y="20945"/>
                  </a:cubicBezTo>
                  <a:cubicBezTo>
                    <a:pt x="9918" y="19836"/>
                    <a:pt x="11796" y="16679"/>
                    <a:pt x="12819" y="13437"/>
                  </a:cubicBezTo>
                  <a:cubicBezTo>
                    <a:pt x="13673" y="11218"/>
                    <a:pt x="13843" y="8829"/>
                    <a:pt x="13502" y="6525"/>
                  </a:cubicBezTo>
                  <a:cubicBezTo>
                    <a:pt x="13161" y="4136"/>
                    <a:pt x="11796" y="2089"/>
                    <a:pt x="9748" y="894"/>
                  </a:cubicBezTo>
                  <a:cubicBezTo>
                    <a:pt x="8592" y="278"/>
                    <a:pt x="7596" y="1"/>
                    <a:pt x="6739" y="1"/>
                  </a:cubicBezTo>
                  <a:close/>
                </a:path>
              </a:pathLst>
            </a:custGeom>
            <a:solidFill>
              <a:srgbClr val="F4DDB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 name="Google Shape;243;p26"/>
            <p:cNvSpPr/>
            <p:nvPr/>
          </p:nvSpPr>
          <p:spPr>
            <a:xfrm>
              <a:off x="2823450" y="3196650"/>
              <a:ext cx="503425" cy="503425"/>
            </a:xfrm>
            <a:custGeom>
              <a:avLst/>
              <a:gdLst/>
              <a:ahLst/>
              <a:cxnLst/>
              <a:rect l="l" t="t" r="r" b="b"/>
              <a:pathLst>
                <a:path w="20137" h="20137" extrusionOk="0">
                  <a:moveTo>
                    <a:pt x="10069" y="0"/>
                  </a:moveTo>
                  <a:cubicBezTo>
                    <a:pt x="4523" y="0"/>
                    <a:pt x="1" y="4522"/>
                    <a:pt x="1" y="10068"/>
                  </a:cubicBezTo>
                  <a:cubicBezTo>
                    <a:pt x="1" y="15614"/>
                    <a:pt x="4523" y="20136"/>
                    <a:pt x="10069" y="20136"/>
                  </a:cubicBezTo>
                  <a:cubicBezTo>
                    <a:pt x="15615" y="20136"/>
                    <a:pt x="20137" y="15614"/>
                    <a:pt x="20137" y="10068"/>
                  </a:cubicBezTo>
                  <a:cubicBezTo>
                    <a:pt x="20137" y="4522"/>
                    <a:pt x="15615" y="0"/>
                    <a:pt x="10069" y="0"/>
                  </a:cubicBezTo>
                  <a:close/>
                </a:path>
              </a:pathLst>
            </a:custGeom>
            <a:solidFill>
              <a:srgbClr val="E58E25">
                <a:alpha val="273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 name="Google Shape;244;p26"/>
            <p:cNvSpPr/>
            <p:nvPr/>
          </p:nvSpPr>
          <p:spPr>
            <a:xfrm>
              <a:off x="4346450" y="3153975"/>
              <a:ext cx="503425" cy="501300"/>
            </a:xfrm>
            <a:custGeom>
              <a:avLst/>
              <a:gdLst/>
              <a:ahLst/>
              <a:cxnLst/>
              <a:rect l="l" t="t" r="r" b="b"/>
              <a:pathLst>
                <a:path w="20137" h="20052" extrusionOk="0">
                  <a:moveTo>
                    <a:pt x="10068" y="1"/>
                  </a:moveTo>
                  <a:cubicBezTo>
                    <a:pt x="4522" y="1"/>
                    <a:pt x="0" y="4437"/>
                    <a:pt x="0" y="10069"/>
                  </a:cubicBezTo>
                  <a:cubicBezTo>
                    <a:pt x="0" y="15615"/>
                    <a:pt x="4522" y="20051"/>
                    <a:pt x="10068" y="20051"/>
                  </a:cubicBezTo>
                  <a:cubicBezTo>
                    <a:pt x="15614" y="20051"/>
                    <a:pt x="20136" y="15615"/>
                    <a:pt x="20136" y="10069"/>
                  </a:cubicBezTo>
                  <a:cubicBezTo>
                    <a:pt x="20136" y="4437"/>
                    <a:pt x="15614" y="1"/>
                    <a:pt x="10068" y="1"/>
                  </a:cubicBezTo>
                  <a:close/>
                </a:path>
              </a:pathLst>
            </a:custGeom>
            <a:solidFill>
              <a:srgbClr val="E58E25">
                <a:alpha val="273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 name="Google Shape;245;p26"/>
            <p:cNvSpPr/>
            <p:nvPr/>
          </p:nvSpPr>
          <p:spPr>
            <a:xfrm>
              <a:off x="2486450" y="3021925"/>
              <a:ext cx="131200" cy="270700"/>
            </a:xfrm>
            <a:custGeom>
              <a:avLst/>
              <a:gdLst/>
              <a:ahLst/>
              <a:cxnLst/>
              <a:rect l="l" t="t" r="r" b="b"/>
              <a:pathLst>
                <a:path w="5248" h="10828" extrusionOk="0">
                  <a:moveTo>
                    <a:pt x="4528" y="1"/>
                  </a:moveTo>
                  <a:cubicBezTo>
                    <a:pt x="4445" y="1"/>
                    <a:pt x="4356" y="24"/>
                    <a:pt x="4266" y="78"/>
                  </a:cubicBezTo>
                  <a:cubicBezTo>
                    <a:pt x="1280" y="2638"/>
                    <a:pt x="0" y="6648"/>
                    <a:pt x="853" y="10487"/>
                  </a:cubicBezTo>
                  <a:cubicBezTo>
                    <a:pt x="887" y="10725"/>
                    <a:pt x="1043" y="10827"/>
                    <a:pt x="1212" y="10827"/>
                  </a:cubicBezTo>
                  <a:cubicBezTo>
                    <a:pt x="1469" y="10827"/>
                    <a:pt x="1758" y="10591"/>
                    <a:pt x="1707" y="10231"/>
                  </a:cubicBezTo>
                  <a:cubicBezTo>
                    <a:pt x="1451" y="8184"/>
                    <a:pt x="1707" y="6136"/>
                    <a:pt x="2475" y="4259"/>
                  </a:cubicBezTo>
                  <a:cubicBezTo>
                    <a:pt x="3413" y="5795"/>
                    <a:pt x="4096" y="7501"/>
                    <a:pt x="4266" y="9293"/>
                  </a:cubicBezTo>
                  <a:cubicBezTo>
                    <a:pt x="4309" y="9591"/>
                    <a:pt x="4565" y="9741"/>
                    <a:pt x="4800" y="9741"/>
                  </a:cubicBezTo>
                  <a:cubicBezTo>
                    <a:pt x="5034" y="9741"/>
                    <a:pt x="5247" y="9591"/>
                    <a:pt x="5205" y="9293"/>
                  </a:cubicBezTo>
                  <a:cubicBezTo>
                    <a:pt x="5120" y="7160"/>
                    <a:pt x="4266" y="5112"/>
                    <a:pt x="2816" y="3491"/>
                  </a:cubicBezTo>
                  <a:cubicBezTo>
                    <a:pt x="3413" y="2467"/>
                    <a:pt x="4010" y="1529"/>
                    <a:pt x="4864" y="675"/>
                  </a:cubicBezTo>
                  <a:cubicBezTo>
                    <a:pt x="5066" y="338"/>
                    <a:pt x="4842" y="1"/>
                    <a:pt x="4528" y="1"/>
                  </a:cubicBezTo>
                  <a:close/>
                </a:path>
              </a:pathLst>
            </a:custGeom>
            <a:solidFill>
              <a:srgbClr val="E58E25">
                <a:alpha val="273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 name="Google Shape;246;p26"/>
            <p:cNvSpPr/>
            <p:nvPr/>
          </p:nvSpPr>
          <p:spPr>
            <a:xfrm>
              <a:off x="5020475" y="3024100"/>
              <a:ext cx="108825" cy="285800"/>
            </a:xfrm>
            <a:custGeom>
              <a:avLst/>
              <a:gdLst/>
              <a:ahLst/>
              <a:cxnLst/>
              <a:rect l="l" t="t" r="r" b="b"/>
              <a:pathLst>
                <a:path w="4353" h="11432" extrusionOk="0">
                  <a:moveTo>
                    <a:pt x="2276" y="1"/>
                  </a:moveTo>
                  <a:cubicBezTo>
                    <a:pt x="2086" y="1"/>
                    <a:pt x="1935" y="190"/>
                    <a:pt x="2048" y="418"/>
                  </a:cubicBezTo>
                  <a:cubicBezTo>
                    <a:pt x="2560" y="1356"/>
                    <a:pt x="2902" y="2295"/>
                    <a:pt x="3158" y="3319"/>
                  </a:cubicBezTo>
                  <a:cubicBezTo>
                    <a:pt x="1110" y="4342"/>
                    <a:pt x="1" y="6476"/>
                    <a:pt x="171" y="8694"/>
                  </a:cubicBezTo>
                  <a:cubicBezTo>
                    <a:pt x="214" y="8907"/>
                    <a:pt x="406" y="9014"/>
                    <a:pt x="598" y="9014"/>
                  </a:cubicBezTo>
                  <a:cubicBezTo>
                    <a:pt x="790" y="9014"/>
                    <a:pt x="982" y="8907"/>
                    <a:pt x="1025" y="8694"/>
                  </a:cubicBezTo>
                  <a:cubicBezTo>
                    <a:pt x="1110" y="6902"/>
                    <a:pt x="1963" y="5281"/>
                    <a:pt x="3243" y="4087"/>
                  </a:cubicBezTo>
                  <a:cubicBezTo>
                    <a:pt x="3328" y="4684"/>
                    <a:pt x="3414" y="5196"/>
                    <a:pt x="3414" y="5793"/>
                  </a:cubicBezTo>
                  <a:cubicBezTo>
                    <a:pt x="3243" y="7585"/>
                    <a:pt x="2816" y="9291"/>
                    <a:pt x="2134" y="10912"/>
                  </a:cubicBezTo>
                  <a:cubicBezTo>
                    <a:pt x="2024" y="11243"/>
                    <a:pt x="2269" y="11431"/>
                    <a:pt x="2526" y="11431"/>
                  </a:cubicBezTo>
                  <a:cubicBezTo>
                    <a:pt x="2667" y="11431"/>
                    <a:pt x="2811" y="11374"/>
                    <a:pt x="2902" y="11254"/>
                  </a:cubicBezTo>
                  <a:cubicBezTo>
                    <a:pt x="3926" y="9547"/>
                    <a:pt x="4352" y="7585"/>
                    <a:pt x="4181" y="5622"/>
                  </a:cubicBezTo>
                  <a:cubicBezTo>
                    <a:pt x="4096" y="3660"/>
                    <a:pt x="3499" y="1783"/>
                    <a:pt x="2560" y="162"/>
                  </a:cubicBezTo>
                  <a:cubicBezTo>
                    <a:pt x="2475" y="48"/>
                    <a:pt x="2371" y="1"/>
                    <a:pt x="2276" y="1"/>
                  </a:cubicBezTo>
                  <a:close/>
                </a:path>
              </a:pathLst>
            </a:custGeom>
            <a:solidFill>
              <a:srgbClr val="E58E25">
                <a:alpha val="273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 name="Google Shape;247;p26"/>
            <p:cNvSpPr/>
            <p:nvPr/>
          </p:nvSpPr>
          <p:spPr>
            <a:xfrm>
              <a:off x="3785450" y="2801875"/>
              <a:ext cx="98150" cy="460925"/>
            </a:xfrm>
            <a:custGeom>
              <a:avLst/>
              <a:gdLst/>
              <a:ahLst/>
              <a:cxnLst/>
              <a:rect l="l" t="t" r="r" b="b"/>
              <a:pathLst>
                <a:path w="3926" h="18437" extrusionOk="0">
                  <a:moveTo>
                    <a:pt x="1483" y="0"/>
                  </a:moveTo>
                  <a:cubicBezTo>
                    <a:pt x="1445" y="0"/>
                    <a:pt x="1406" y="2"/>
                    <a:pt x="1366" y="7"/>
                  </a:cubicBezTo>
                  <a:cubicBezTo>
                    <a:pt x="683" y="6064"/>
                    <a:pt x="257" y="12122"/>
                    <a:pt x="1" y="18180"/>
                  </a:cubicBezTo>
                  <a:cubicBezTo>
                    <a:pt x="641" y="18351"/>
                    <a:pt x="1302" y="18436"/>
                    <a:pt x="1963" y="18436"/>
                  </a:cubicBezTo>
                  <a:cubicBezTo>
                    <a:pt x="2624" y="18436"/>
                    <a:pt x="3286" y="18351"/>
                    <a:pt x="3926" y="18180"/>
                  </a:cubicBezTo>
                  <a:cubicBezTo>
                    <a:pt x="3840" y="12464"/>
                    <a:pt x="3414" y="6832"/>
                    <a:pt x="2731" y="1286"/>
                  </a:cubicBezTo>
                  <a:cubicBezTo>
                    <a:pt x="2650" y="720"/>
                    <a:pt x="2186" y="0"/>
                    <a:pt x="1483" y="0"/>
                  </a:cubicBezTo>
                  <a:close/>
                </a:path>
              </a:pathLst>
            </a:custGeom>
            <a:solidFill>
              <a:srgbClr val="E58E25">
                <a:alpha val="273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 name="Google Shape;248;p26"/>
            <p:cNvSpPr/>
            <p:nvPr/>
          </p:nvSpPr>
          <p:spPr>
            <a:xfrm>
              <a:off x="4303775" y="2799900"/>
              <a:ext cx="136550" cy="162125"/>
            </a:xfrm>
            <a:custGeom>
              <a:avLst/>
              <a:gdLst/>
              <a:ahLst/>
              <a:cxnLst/>
              <a:rect l="l" t="t" r="r" b="b"/>
              <a:pathLst>
                <a:path w="5462" h="6485" extrusionOk="0">
                  <a:moveTo>
                    <a:pt x="1878" y="0"/>
                  </a:moveTo>
                  <a:cubicBezTo>
                    <a:pt x="854" y="0"/>
                    <a:pt x="1" y="1451"/>
                    <a:pt x="1" y="3243"/>
                  </a:cubicBezTo>
                  <a:cubicBezTo>
                    <a:pt x="1" y="5034"/>
                    <a:pt x="854" y="6485"/>
                    <a:pt x="1878" y="6485"/>
                  </a:cubicBezTo>
                  <a:cubicBezTo>
                    <a:pt x="2902" y="6485"/>
                    <a:pt x="3755" y="5034"/>
                    <a:pt x="3755" y="3243"/>
                  </a:cubicBezTo>
                  <a:lnTo>
                    <a:pt x="3755" y="2560"/>
                  </a:lnTo>
                  <a:cubicBezTo>
                    <a:pt x="4267" y="2304"/>
                    <a:pt x="4779" y="1877"/>
                    <a:pt x="5205" y="1451"/>
                  </a:cubicBezTo>
                  <a:cubicBezTo>
                    <a:pt x="5461" y="1195"/>
                    <a:pt x="5376" y="768"/>
                    <a:pt x="5035" y="683"/>
                  </a:cubicBezTo>
                  <a:cubicBezTo>
                    <a:pt x="4694" y="598"/>
                    <a:pt x="4352" y="555"/>
                    <a:pt x="4011" y="555"/>
                  </a:cubicBezTo>
                  <a:cubicBezTo>
                    <a:pt x="3670" y="555"/>
                    <a:pt x="3328" y="598"/>
                    <a:pt x="2987" y="683"/>
                  </a:cubicBezTo>
                  <a:cubicBezTo>
                    <a:pt x="2731" y="256"/>
                    <a:pt x="2305" y="0"/>
                    <a:pt x="1878"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 name="Google Shape;249;p26"/>
            <p:cNvSpPr/>
            <p:nvPr/>
          </p:nvSpPr>
          <p:spPr>
            <a:xfrm>
              <a:off x="4214725" y="2580575"/>
              <a:ext cx="276800" cy="133200"/>
            </a:xfrm>
            <a:custGeom>
              <a:avLst/>
              <a:gdLst/>
              <a:ahLst/>
              <a:cxnLst/>
              <a:rect l="l" t="t" r="r" b="b"/>
              <a:pathLst>
                <a:path w="11072" h="5328" extrusionOk="0">
                  <a:moveTo>
                    <a:pt x="2096" y="1"/>
                  </a:moveTo>
                  <a:cubicBezTo>
                    <a:pt x="225" y="1"/>
                    <a:pt x="1" y="1389"/>
                    <a:pt x="2198" y="2374"/>
                  </a:cubicBezTo>
                  <a:lnTo>
                    <a:pt x="8170" y="4934"/>
                  </a:lnTo>
                  <a:cubicBezTo>
                    <a:pt x="8663" y="5131"/>
                    <a:pt x="9212" y="5328"/>
                    <a:pt x="9704" y="5328"/>
                  </a:cubicBezTo>
                  <a:cubicBezTo>
                    <a:pt x="10063" y="5328"/>
                    <a:pt x="10392" y="5222"/>
                    <a:pt x="10645" y="4934"/>
                  </a:cubicBezTo>
                  <a:cubicBezTo>
                    <a:pt x="11071" y="4422"/>
                    <a:pt x="11071" y="3739"/>
                    <a:pt x="10645" y="3227"/>
                  </a:cubicBezTo>
                  <a:cubicBezTo>
                    <a:pt x="10218" y="2715"/>
                    <a:pt x="9706" y="2374"/>
                    <a:pt x="9109" y="2118"/>
                  </a:cubicBezTo>
                  <a:cubicBezTo>
                    <a:pt x="7146" y="1180"/>
                    <a:pt x="5013" y="497"/>
                    <a:pt x="2880" y="71"/>
                  </a:cubicBezTo>
                  <a:cubicBezTo>
                    <a:pt x="2594" y="23"/>
                    <a:pt x="2332" y="1"/>
                    <a:pt x="2096" y="1"/>
                  </a:cubicBezTo>
                  <a:close/>
                </a:path>
              </a:pathLst>
            </a:custGeom>
            <a:solidFill>
              <a:srgbClr val="68420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 name="Google Shape;250;p26"/>
            <p:cNvSpPr/>
            <p:nvPr/>
          </p:nvSpPr>
          <p:spPr>
            <a:xfrm>
              <a:off x="4182200" y="1221450"/>
              <a:ext cx="964150" cy="1638200"/>
            </a:xfrm>
            <a:custGeom>
              <a:avLst/>
              <a:gdLst/>
              <a:ahLst/>
              <a:cxnLst/>
              <a:rect l="l" t="t" r="r" b="b"/>
              <a:pathLst>
                <a:path w="38566" h="65528" extrusionOk="0">
                  <a:moveTo>
                    <a:pt x="512" y="0"/>
                  </a:moveTo>
                  <a:lnTo>
                    <a:pt x="512" y="0"/>
                  </a:lnTo>
                  <a:cubicBezTo>
                    <a:pt x="1" y="13481"/>
                    <a:pt x="2134" y="27303"/>
                    <a:pt x="8362" y="39334"/>
                  </a:cubicBezTo>
                  <a:cubicBezTo>
                    <a:pt x="14676" y="51364"/>
                    <a:pt x="25170" y="61432"/>
                    <a:pt x="38054" y="65527"/>
                  </a:cubicBezTo>
                  <a:cubicBezTo>
                    <a:pt x="38566" y="54180"/>
                    <a:pt x="37542" y="42832"/>
                    <a:pt x="35068" y="31740"/>
                  </a:cubicBezTo>
                  <a:cubicBezTo>
                    <a:pt x="34214" y="27559"/>
                    <a:pt x="32849" y="23549"/>
                    <a:pt x="31143" y="19710"/>
                  </a:cubicBezTo>
                  <a:cubicBezTo>
                    <a:pt x="25170" y="8106"/>
                    <a:pt x="13481" y="598"/>
                    <a:pt x="512" y="0"/>
                  </a:cubicBezTo>
                  <a:close/>
                </a:path>
              </a:pathLst>
            </a:custGeom>
            <a:solidFill>
              <a:srgbClr val="7F520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 name="Google Shape;251;p26"/>
            <p:cNvSpPr/>
            <p:nvPr/>
          </p:nvSpPr>
          <p:spPr>
            <a:xfrm>
              <a:off x="4367775" y="1247050"/>
              <a:ext cx="765775" cy="1322500"/>
            </a:xfrm>
            <a:custGeom>
              <a:avLst/>
              <a:gdLst/>
              <a:ahLst/>
              <a:cxnLst/>
              <a:rect l="l" t="t" r="r" b="b"/>
              <a:pathLst>
                <a:path w="30631" h="52900" extrusionOk="0">
                  <a:moveTo>
                    <a:pt x="0" y="0"/>
                  </a:moveTo>
                  <a:lnTo>
                    <a:pt x="0" y="0"/>
                  </a:lnTo>
                  <a:cubicBezTo>
                    <a:pt x="683" y="683"/>
                    <a:pt x="1366" y="1536"/>
                    <a:pt x="2048" y="2304"/>
                  </a:cubicBezTo>
                  <a:cubicBezTo>
                    <a:pt x="3925" y="4522"/>
                    <a:pt x="5717" y="6826"/>
                    <a:pt x="7509" y="9215"/>
                  </a:cubicBezTo>
                  <a:cubicBezTo>
                    <a:pt x="13908" y="17918"/>
                    <a:pt x="19454" y="27303"/>
                    <a:pt x="23976" y="37200"/>
                  </a:cubicBezTo>
                  <a:cubicBezTo>
                    <a:pt x="26279" y="42064"/>
                    <a:pt x="28327" y="46927"/>
                    <a:pt x="30289" y="51961"/>
                  </a:cubicBezTo>
                  <a:cubicBezTo>
                    <a:pt x="30460" y="52302"/>
                    <a:pt x="30545" y="52644"/>
                    <a:pt x="30631" y="52900"/>
                  </a:cubicBezTo>
                  <a:cubicBezTo>
                    <a:pt x="30545" y="51108"/>
                    <a:pt x="30460" y="49231"/>
                    <a:pt x="30289" y="47439"/>
                  </a:cubicBezTo>
                  <a:cubicBezTo>
                    <a:pt x="27047" y="38907"/>
                    <a:pt x="23208" y="30545"/>
                    <a:pt x="18856" y="22440"/>
                  </a:cubicBezTo>
                  <a:cubicBezTo>
                    <a:pt x="16638" y="18430"/>
                    <a:pt x="14249" y="14590"/>
                    <a:pt x="11604" y="10836"/>
                  </a:cubicBezTo>
                  <a:cubicBezTo>
                    <a:pt x="9471" y="7850"/>
                    <a:pt x="7338" y="4863"/>
                    <a:pt x="5290" y="1707"/>
                  </a:cubicBezTo>
                  <a:cubicBezTo>
                    <a:pt x="3584" y="1024"/>
                    <a:pt x="1792" y="427"/>
                    <a:pt x="0" y="0"/>
                  </a:cubicBezTo>
                  <a:close/>
                </a:path>
              </a:pathLst>
            </a:custGeom>
            <a:solidFill>
              <a:srgbClr val="000000">
                <a:alpha val="6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 name="Google Shape;252;p26"/>
            <p:cNvSpPr/>
            <p:nvPr/>
          </p:nvSpPr>
          <p:spPr>
            <a:xfrm>
              <a:off x="4190725" y="1281175"/>
              <a:ext cx="944975" cy="1578475"/>
            </a:xfrm>
            <a:custGeom>
              <a:avLst/>
              <a:gdLst/>
              <a:ahLst/>
              <a:cxnLst/>
              <a:rect l="l" t="t" r="r" b="b"/>
              <a:pathLst>
                <a:path w="37799" h="63139" extrusionOk="0">
                  <a:moveTo>
                    <a:pt x="86" y="0"/>
                  </a:moveTo>
                  <a:lnTo>
                    <a:pt x="86" y="0"/>
                  </a:lnTo>
                  <a:cubicBezTo>
                    <a:pt x="1" y="7082"/>
                    <a:pt x="683" y="14078"/>
                    <a:pt x="2219" y="20904"/>
                  </a:cubicBezTo>
                  <a:cubicBezTo>
                    <a:pt x="3072" y="21757"/>
                    <a:pt x="3840" y="22696"/>
                    <a:pt x="4608" y="23549"/>
                  </a:cubicBezTo>
                  <a:cubicBezTo>
                    <a:pt x="10069" y="29948"/>
                    <a:pt x="14932" y="36774"/>
                    <a:pt x="19113" y="44112"/>
                  </a:cubicBezTo>
                  <a:cubicBezTo>
                    <a:pt x="21246" y="47695"/>
                    <a:pt x="23208" y="51449"/>
                    <a:pt x="24915" y="55289"/>
                  </a:cubicBezTo>
                  <a:lnTo>
                    <a:pt x="25853" y="57251"/>
                  </a:lnTo>
                  <a:cubicBezTo>
                    <a:pt x="29522" y="59725"/>
                    <a:pt x="33532" y="61773"/>
                    <a:pt x="37798" y="63138"/>
                  </a:cubicBezTo>
                  <a:lnTo>
                    <a:pt x="37798" y="62712"/>
                  </a:lnTo>
                  <a:cubicBezTo>
                    <a:pt x="35068" y="57678"/>
                    <a:pt x="32508" y="52558"/>
                    <a:pt x="30034" y="47354"/>
                  </a:cubicBezTo>
                  <a:cubicBezTo>
                    <a:pt x="25597" y="38224"/>
                    <a:pt x="21246" y="29010"/>
                    <a:pt x="15956" y="20307"/>
                  </a:cubicBezTo>
                  <a:cubicBezTo>
                    <a:pt x="11519" y="12884"/>
                    <a:pt x="6229" y="6143"/>
                    <a:pt x="86" y="0"/>
                  </a:cubicBezTo>
                  <a:close/>
                </a:path>
              </a:pathLst>
            </a:custGeom>
            <a:solidFill>
              <a:srgbClr val="000000">
                <a:alpha val="6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 name="Google Shape;253;p26"/>
            <p:cNvSpPr/>
            <p:nvPr/>
          </p:nvSpPr>
          <p:spPr>
            <a:xfrm>
              <a:off x="3222350" y="2799900"/>
              <a:ext cx="138650" cy="162125"/>
            </a:xfrm>
            <a:custGeom>
              <a:avLst/>
              <a:gdLst/>
              <a:ahLst/>
              <a:cxnLst/>
              <a:rect l="l" t="t" r="r" b="b"/>
              <a:pathLst>
                <a:path w="5546" h="6485" extrusionOk="0">
                  <a:moveTo>
                    <a:pt x="3584" y="0"/>
                  </a:moveTo>
                  <a:cubicBezTo>
                    <a:pt x="3157" y="0"/>
                    <a:pt x="2730" y="256"/>
                    <a:pt x="2474" y="683"/>
                  </a:cubicBezTo>
                  <a:cubicBezTo>
                    <a:pt x="2133" y="598"/>
                    <a:pt x="1792" y="555"/>
                    <a:pt x="1450" y="555"/>
                  </a:cubicBezTo>
                  <a:cubicBezTo>
                    <a:pt x="1109" y="555"/>
                    <a:pt x="768" y="598"/>
                    <a:pt x="427" y="683"/>
                  </a:cubicBezTo>
                  <a:cubicBezTo>
                    <a:pt x="85" y="768"/>
                    <a:pt x="0" y="1195"/>
                    <a:pt x="256" y="1451"/>
                  </a:cubicBezTo>
                  <a:cubicBezTo>
                    <a:pt x="683" y="1877"/>
                    <a:pt x="1195" y="2304"/>
                    <a:pt x="1706" y="2560"/>
                  </a:cubicBezTo>
                  <a:lnTo>
                    <a:pt x="1706" y="3243"/>
                  </a:lnTo>
                  <a:cubicBezTo>
                    <a:pt x="1706" y="5034"/>
                    <a:pt x="2560" y="6485"/>
                    <a:pt x="3584" y="6485"/>
                  </a:cubicBezTo>
                  <a:cubicBezTo>
                    <a:pt x="4693" y="6485"/>
                    <a:pt x="5546" y="5034"/>
                    <a:pt x="5546" y="3243"/>
                  </a:cubicBezTo>
                  <a:cubicBezTo>
                    <a:pt x="5546" y="1451"/>
                    <a:pt x="4693" y="0"/>
                    <a:pt x="3584"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 name="Google Shape;254;p26"/>
            <p:cNvSpPr/>
            <p:nvPr/>
          </p:nvSpPr>
          <p:spPr>
            <a:xfrm>
              <a:off x="1965975" y="955500"/>
              <a:ext cx="2371950" cy="1779575"/>
            </a:xfrm>
            <a:custGeom>
              <a:avLst/>
              <a:gdLst/>
              <a:ahLst/>
              <a:cxnLst/>
              <a:rect l="l" t="t" r="r" b="b"/>
              <a:pathLst>
                <a:path w="94878" h="71183" extrusionOk="0">
                  <a:moveTo>
                    <a:pt x="64550" y="0"/>
                  </a:moveTo>
                  <a:cubicBezTo>
                    <a:pt x="60650" y="0"/>
                    <a:pt x="56750" y="586"/>
                    <a:pt x="52985" y="1765"/>
                  </a:cubicBezTo>
                  <a:cubicBezTo>
                    <a:pt x="35068" y="7396"/>
                    <a:pt x="23123" y="25484"/>
                    <a:pt x="4864" y="29836"/>
                  </a:cubicBezTo>
                  <a:cubicBezTo>
                    <a:pt x="6580" y="32123"/>
                    <a:pt x="9194" y="33393"/>
                    <a:pt x="11954" y="33393"/>
                  </a:cubicBezTo>
                  <a:cubicBezTo>
                    <a:pt x="12488" y="33393"/>
                    <a:pt x="13028" y="33345"/>
                    <a:pt x="13567" y="33249"/>
                  </a:cubicBezTo>
                  <a:lnTo>
                    <a:pt x="13567" y="33249"/>
                  </a:lnTo>
                  <a:cubicBezTo>
                    <a:pt x="11178" y="38965"/>
                    <a:pt x="6059" y="43061"/>
                    <a:pt x="1" y="44084"/>
                  </a:cubicBezTo>
                  <a:cubicBezTo>
                    <a:pt x="2049" y="48777"/>
                    <a:pt x="5632" y="52617"/>
                    <a:pt x="10239" y="55006"/>
                  </a:cubicBezTo>
                  <a:cubicBezTo>
                    <a:pt x="13821" y="56891"/>
                    <a:pt x="17773" y="57850"/>
                    <a:pt x="21788" y="57850"/>
                  </a:cubicBezTo>
                  <a:cubicBezTo>
                    <a:pt x="23225" y="57850"/>
                    <a:pt x="24670" y="57727"/>
                    <a:pt x="26109" y="57480"/>
                  </a:cubicBezTo>
                  <a:lnTo>
                    <a:pt x="26109" y="57480"/>
                  </a:lnTo>
                  <a:cubicBezTo>
                    <a:pt x="23976" y="60978"/>
                    <a:pt x="20649" y="63538"/>
                    <a:pt x="16724" y="64647"/>
                  </a:cubicBezTo>
                  <a:cubicBezTo>
                    <a:pt x="22446" y="69103"/>
                    <a:pt x="29764" y="71183"/>
                    <a:pt x="37123" y="71183"/>
                  </a:cubicBezTo>
                  <a:cubicBezTo>
                    <a:pt x="41176" y="71183"/>
                    <a:pt x="45242" y="70552"/>
                    <a:pt x="49061" y="69340"/>
                  </a:cubicBezTo>
                  <a:cubicBezTo>
                    <a:pt x="59896" y="65927"/>
                    <a:pt x="69026" y="58418"/>
                    <a:pt x="76107" y="49716"/>
                  </a:cubicBezTo>
                  <a:lnTo>
                    <a:pt x="76107" y="49716"/>
                  </a:lnTo>
                  <a:cubicBezTo>
                    <a:pt x="76961" y="53043"/>
                    <a:pt x="76107" y="56371"/>
                    <a:pt x="74913" y="59613"/>
                  </a:cubicBezTo>
                  <a:cubicBezTo>
                    <a:pt x="79008" y="59016"/>
                    <a:pt x="82677" y="56883"/>
                    <a:pt x="85237" y="53640"/>
                  </a:cubicBezTo>
                  <a:cubicBezTo>
                    <a:pt x="87626" y="50398"/>
                    <a:pt x="89503" y="46815"/>
                    <a:pt x="90697" y="42975"/>
                  </a:cubicBezTo>
                  <a:cubicBezTo>
                    <a:pt x="93257" y="35467"/>
                    <a:pt x="94878" y="27361"/>
                    <a:pt x="93257" y="19597"/>
                  </a:cubicBezTo>
                  <a:cubicBezTo>
                    <a:pt x="91636" y="11918"/>
                    <a:pt x="86175" y="5519"/>
                    <a:pt x="78838" y="2703"/>
                  </a:cubicBezTo>
                  <a:cubicBezTo>
                    <a:pt x="74250" y="906"/>
                    <a:pt x="69400" y="0"/>
                    <a:pt x="64550" y="0"/>
                  </a:cubicBezTo>
                  <a:close/>
                </a:path>
              </a:pathLst>
            </a:custGeom>
            <a:solidFill>
              <a:srgbClr val="7F520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 name="Google Shape;255;p26"/>
            <p:cNvSpPr/>
            <p:nvPr/>
          </p:nvSpPr>
          <p:spPr>
            <a:xfrm>
              <a:off x="2435250" y="1567000"/>
              <a:ext cx="1879225" cy="1092525"/>
            </a:xfrm>
            <a:custGeom>
              <a:avLst/>
              <a:gdLst/>
              <a:ahLst/>
              <a:cxnLst/>
              <a:rect l="l" t="t" r="r" b="b"/>
              <a:pathLst>
                <a:path w="75169" h="43701" extrusionOk="0">
                  <a:moveTo>
                    <a:pt x="74827" y="0"/>
                  </a:moveTo>
                  <a:cubicBezTo>
                    <a:pt x="68172" y="1877"/>
                    <a:pt x="62029" y="5034"/>
                    <a:pt x="56739" y="9471"/>
                  </a:cubicBezTo>
                  <a:cubicBezTo>
                    <a:pt x="50767" y="14334"/>
                    <a:pt x="46927" y="21075"/>
                    <a:pt x="41125" y="26109"/>
                  </a:cubicBezTo>
                  <a:cubicBezTo>
                    <a:pt x="38224" y="28668"/>
                    <a:pt x="35153" y="30972"/>
                    <a:pt x="31911" y="33020"/>
                  </a:cubicBezTo>
                  <a:cubicBezTo>
                    <a:pt x="28754" y="35153"/>
                    <a:pt x="25256" y="36945"/>
                    <a:pt x="21672" y="38310"/>
                  </a:cubicBezTo>
                  <a:cubicBezTo>
                    <a:pt x="18473" y="39419"/>
                    <a:pt x="15145" y="39974"/>
                    <a:pt x="11818" y="39974"/>
                  </a:cubicBezTo>
                  <a:cubicBezTo>
                    <a:pt x="8490" y="39974"/>
                    <a:pt x="5162" y="39419"/>
                    <a:pt x="1963" y="38310"/>
                  </a:cubicBezTo>
                  <a:cubicBezTo>
                    <a:pt x="1366" y="38736"/>
                    <a:pt x="683" y="39078"/>
                    <a:pt x="1" y="39419"/>
                  </a:cubicBezTo>
                  <a:cubicBezTo>
                    <a:pt x="3634" y="42456"/>
                    <a:pt x="8060" y="43700"/>
                    <a:pt x="12643" y="43700"/>
                  </a:cubicBezTo>
                  <a:cubicBezTo>
                    <a:pt x="15271" y="43700"/>
                    <a:pt x="17951" y="43291"/>
                    <a:pt x="20563" y="42576"/>
                  </a:cubicBezTo>
                  <a:cubicBezTo>
                    <a:pt x="24061" y="41552"/>
                    <a:pt x="27559" y="40358"/>
                    <a:pt x="30887" y="38822"/>
                  </a:cubicBezTo>
                  <a:cubicBezTo>
                    <a:pt x="34129" y="37542"/>
                    <a:pt x="37115" y="35921"/>
                    <a:pt x="40016" y="34044"/>
                  </a:cubicBezTo>
                  <a:cubicBezTo>
                    <a:pt x="45733" y="30119"/>
                    <a:pt x="50255" y="24829"/>
                    <a:pt x="55203" y="20051"/>
                  </a:cubicBezTo>
                  <a:cubicBezTo>
                    <a:pt x="59640" y="15870"/>
                    <a:pt x="64503" y="11945"/>
                    <a:pt x="70390" y="9983"/>
                  </a:cubicBezTo>
                  <a:cubicBezTo>
                    <a:pt x="71670" y="9471"/>
                    <a:pt x="73035" y="9130"/>
                    <a:pt x="74401" y="8959"/>
                  </a:cubicBezTo>
                  <a:cubicBezTo>
                    <a:pt x="74998" y="6058"/>
                    <a:pt x="75168" y="2987"/>
                    <a:pt x="75083" y="0"/>
                  </a:cubicBezTo>
                  <a:close/>
                </a:path>
              </a:pathLst>
            </a:custGeom>
            <a:solidFill>
              <a:srgbClr val="000000">
                <a:alpha val="6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 name="Google Shape;256;p26"/>
            <p:cNvSpPr/>
            <p:nvPr/>
          </p:nvSpPr>
          <p:spPr>
            <a:xfrm>
              <a:off x="1965975" y="961225"/>
              <a:ext cx="1977350" cy="1342275"/>
            </a:xfrm>
            <a:custGeom>
              <a:avLst/>
              <a:gdLst/>
              <a:ahLst/>
              <a:cxnLst/>
              <a:rect l="l" t="t" r="r" b="b"/>
              <a:pathLst>
                <a:path w="79094" h="53691" extrusionOk="0">
                  <a:moveTo>
                    <a:pt x="68940" y="0"/>
                  </a:moveTo>
                  <a:lnTo>
                    <a:pt x="68684" y="171"/>
                  </a:lnTo>
                  <a:cubicBezTo>
                    <a:pt x="62371" y="3925"/>
                    <a:pt x="57507" y="9556"/>
                    <a:pt x="52729" y="14846"/>
                  </a:cubicBezTo>
                  <a:cubicBezTo>
                    <a:pt x="47439" y="20733"/>
                    <a:pt x="41723" y="26194"/>
                    <a:pt x="35665" y="31228"/>
                  </a:cubicBezTo>
                  <a:cubicBezTo>
                    <a:pt x="27461" y="37993"/>
                    <a:pt x="16949" y="44576"/>
                    <a:pt x="6077" y="44576"/>
                  </a:cubicBezTo>
                  <a:cubicBezTo>
                    <a:pt x="4060" y="44576"/>
                    <a:pt x="2030" y="44349"/>
                    <a:pt x="1" y="43855"/>
                  </a:cubicBezTo>
                  <a:lnTo>
                    <a:pt x="1" y="43855"/>
                  </a:lnTo>
                  <a:cubicBezTo>
                    <a:pt x="1707" y="47865"/>
                    <a:pt x="4608" y="51193"/>
                    <a:pt x="8192" y="53497"/>
                  </a:cubicBezTo>
                  <a:cubicBezTo>
                    <a:pt x="9485" y="53626"/>
                    <a:pt x="10784" y="53690"/>
                    <a:pt x="12083" y="53690"/>
                  </a:cubicBezTo>
                  <a:cubicBezTo>
                    <a:pt x="15925" y="53690"/>
                    <a:pt x="19766" y="53130"/>
                    <a:pt x="23464" y="52046"/>
                  </a:cubicBezTo>
                  <a:cubicBezTo>
                    <a:pt x="38993" y="47610"/>
                    <a:pt x="48890" y="34470"/>
                    <a:pt x="58275" y="22440"/>
                  </a:cubicBezTo>
                  <a:cubicBezTo>
                    <a:pt x="62968" y="16467"/>
                    <a:pt x="67661" y="10409"/>
                    <a:pt x="73804" y="5802"/>
                  </a:cubicBezTo>
                  <a:cubicBezTo>
                    <a:pt x="75425" y="4607"/>
                    <a:pt x="77217" y="3498"/>
                    <a:pt x="79094" y="2645"/>
                  </a:cubicBezTo>
                  <a:lnTo>
                    <a:pt x="78838" y="2474"/>
                  </a:lnTo>
                  <a:cubicBezTo>
                    <a:pt x="75595" y="1195"/>
                    <a:pt x="72268" y="427"/>
                    <a:pt x="68940" y="0"/>
                  </a:cubicBezTo>
                  <a:close/>
                </a:path>
              </a:pathLst>
            </a:custGeom>
            <a:solidFill>
              <a:srgbClr val="000000">
                <a:alpha val="6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 name="Google Shape;257;p26"/>
            <p:cNvSpPr/>
            <p:nvPr/>
          </p:nvSpPr>
          <p:spPr>
            <a:xfrm>
              <a:off x="2580300" y="1232100"/>
              <a:ext cx="1687250" cy="1215800"/>
            </a:xfrm>
            <a:custGeom>
              <a:avLst/>
              <a:gdLst/>
              <a:ahLst/>
              <a:cxnLst/>
              <a:rect l="l" t="t" r="r" b="b"/>
              <a:pathLst>
                <a:path w="67490" h="48632" extrusionOk="0">
                  <a:moveTo>
                    <a:pt x="65015" y="1"/>
                  </a:moveTo>
                  <a:cubicBezTo>
                    <a:pt x="61602" y="854"/>
                    <a:pt x="58360" y="2134"/>
                    <a:pt x="55288" y="3840"/>
                  </a:cubicBezTo>
                  <a:cubicBezTo>
                    <a:pt x="44538" y="9642"/>
                    <a:pt x="37798" y="20307"/>
                    <a:pt x="30119" y="29352"/>
                  </a:cubicBezTo>
                  <a:cubicBezTo>
                    <a:pt x="26194" y="34130"/>
                    <a:pt x="21587" y="38310"/>
                    <a:pt x="16382" y="41638"/>
                  </a:cubicBezTo>
                  <a:cubicBezTo>
                    <a:pt x="13481" y="43515"/>
                    <a:pt x="10410" y="44965"/>
                    <a:pt x="7167" y="46075"/>
                  </a:cubicBezTo>
                  <a:cubicBezTo>
                    <a:pt x="5447" y="46673"/>
                    <a:pt x="3660" y="46944"/>
                    <a:pt x="1923" y="46944"/>
                  </a:cubicBezTo>
                  <a:cubicBezTo>
                    <a:pt x="1679" y="46944"/>
                    <a:pt x="1436" y="46938"/>
                    <a:pt x="1195" y="46928"/>
                  </a:cubicBezTo>
                  <a:cubicBezTo>
                    <a:pt x="768" y="47525"/>
                    <a:pt x="427" y="48037"/>
                    <a:pt x="0" y="48549"/>
                  </a:cubicBezTo>
                  <a:cubicBezTo>
                    <a:pt x="622" y="48604"/>
                    <a:pt x="1248" y="48631"/>
                    <a:pt x="1874" y="48631"/>
                  </a:cubicBezTo>
                  <a:cubicBezTo>
                    <a:pt x="4169" y="48631"/>
                    <a:pt x="6473" y="48262"/>
                    <a:pt x="8618" y="47525"/>
                  </a:cubicBezTo>
                  <a:cubicBezTo>
                    <a:pt x="12543" y="46501"/>
                    <a:pt x="16211" y="44965"/>
                    <a:pt x="19624" y="42918"/>
                  </a:cubicBezTo>
                  <a:cubicBezTo>
                    <a:pt x="30631" y="35836"/>
                    <a:pt x="36262" y="23635"/>
                    <a:pt x="45391" y="14676"/>
                  </a:cubicBezTo>
                  <a:cubicBezTo>
                    <a:pt x="49828" y="10069"/>
                    <a:pt x="55459" y="6827"/>
                    <a:pt x="61602" y="5376"/>
                  </a:cubicBezTo>
                  <a:cubicBezTo>
                    <a:pt x="63565" y="4950"/>
                    <a:pt x="65442" y="4694"/>
                    <a:pt x="67489" y="4523"/>
                  </a:cubicBezTo>
                  <a:cubicBezTo>
                    <a:pt x="66807" y="2902"/>
                    <a:pt x="65954" y="1451"/>
                    <a:pt x="65015" y="1"/>
                  </a:cubicBezTo>
                  <a:close/>
                </a:path>
              </a:pathLst>
            </a:custGeom>
            <a:solidFill>
              <a:srgbClr val="000000">
                <a:alpha val="6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 name="Google Shape;258;p26"/>
            <p:cNvSpPr/>
            <p:nvPr/>
          </p:nvSpPr>
          <p:spPr>
            <a:xfrm>
              <a:off x="2087575" y="1127600"/>
              <a:ext cx="930025" cy="661250"/>
            </a:xfrm>
            <a:custGeom>
              <a:avLst/>
              <a:gdLst/>
              <a:ahLst/>
              <a:cxnLst/>
              <a:rect l="l" t="t" r="r" b="b"/>
              <a:pathLst>
                <a:path w="37201" h="26450" extrusionOk="0">
                  <a:moveTo>
                    <a:pt x="37200" y="0"/>
                  </a:moveTo>
                  <a:lnTo>
                    <a:pt x="37200" y="0"/>
                  </a:lnTo>
                  <a:cubicBezTo>
                    <a:pt x="24743" y="7679"/>
                    <a:pt x="14334" y="19539"/>
                    <a:pt x="0" y="22952"/>
                  </a:cubicBezTo>
                  <a:cubicBezTo>
                    <a:pt x="1451" y="24999"/>
                    <a:pt x="3754" y="26194"/>
                    <a:pt x="6229" y="26450"/>
                  </a:cubicBezTo>
                  <a:cubicBezTo>
                    <a:pt x="8106" y="25853"/>
                    <a:pt x="9983" y="25085"/>
                    <a:pt x="11775" y="24146"/>
                  </a:cubicBezTo>
                  <a:cubicBezTo>
                    <a:pt x="19624" y="20136"/>
                    <a:pt x="26450" y="13908"/>
                    <a:pt x="31996" y="7167"/>
                  </a:cubicBezTo>
                  <a:cubicBezTo>
                    <a:pt x="33873" y="4949"/>
                    <a:pt x="35579" y="2474"/>
                    <a:pt x="37200" y="0"/>
                  </a:cubicBezTo>
                  <a:close/>
                </a:path>
              </a:pathLst>
            </a:custGeom>
            <a:solidFill>
              <a:srgbClr val="000000">
                <a:alpha val="6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 name="Google Shape;259;p26"/>
            <p:cNvSpPr/>
            <p:nvPr/>
          </p:nvSpPr>
          <p:spPr>
            <a:xfrm>
              <a:off x="3156225" y="2590550"/>
              <a:ext cx="284950" cy="114725"/>
            </a:xfrm>
            <a:custGeom>
              <a:avLst/>
              <a:gdLst/>
              <a:ahLst/>
              <a:cxnLst/>
              <a:rect l="l" t="t" r="r" b="b"/>
              <a:pathLst>
                <a:path w="11398" h="4589" extrusionOk="0">
                  <a:moveTo>
                    <a:pt x="8891" y="1"/>
                  </a:moveTo>
                  <a:cubicBezTo>
                    <a:pt x="8776" y="1"/>
                    <a:pt x="8657" y="5"/>
                    <a:pt x="8532" y="13"/>
                  </a:cubicBezTo>
                  <a:cubicBezTo>
                    <a:pt x="6399" y="183"/>
                    <a:pt x="4266" y="695"/>
                    <a:pt x="2218" y="1463"/>
                  </a:cubicBezTo>
                  <a:cubicBezTo>
                    <a:pt x="1536" y="1634"/>
                    <a:pt x="1024" y="1890"/>
                    <a:pt x="597" y="2402"/>
                  </a:cubicBezTo>
                  <a:cubicBezTo>
                    <a:pt x="85" y="2828"/>
                    <a:pt x="0" y="3596"/>
                    <a:pt x="341" y="4108"/>
                  </a:cubicBezTo>
                  <a:cubicBezTo>
                    <a:pt x="654" y="4465"/>
                    <a:pt x="1083" y="4589"/>
                    <a:pt x="1544" y="4589"/>
                  </a:cubicBezTo>
                  <a:cubicBezTo>
                    <a:pt x="1963" y="4589"/>
                    <a:pt x="2409" y="4486"/>
                    <a:pt x="2816" y="4364"/>
                  </a:cubicBezTo>
                  <a:lnTo>
                    <a:pt x="8959" y="2316"/>
                  </a:lnTo>
                  <a:cubicBezTo>
                    <a:pt x="11398" y="1585"/>
                    <a:pt x="11203" y="1"/>
                    <a:pt x="8891" y="1"/>
                  </a:cubicBezTo>
                  <a:close/>
                </a:path>
              </a:pathLst>
            </a:custGeom>
            <a:solidFill>
              <a:srgbClr val="68420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 name="Google Shape;260;p26"/>
            <p:cNvSpPr/>
            <p:nvPr/>
          </p:nvSpPr>
          <p:spPr>
            <a:xfrm>
              <a:off x="3363125" y="3328525"/>
              <a:ext cx="957750" cy="427875"/>
            </a:xfrm>
            <a:custGeom>
              <a:avLst/>
              <a:gdLst/>
              <a:ahLst/>
              <a:cxnLst/>
              <a:rect l="l" t="t" r="r" b="b"/>
              <a:pathLst>
                <a:path w="38310" h="17115" extrusionOk="0">
                  <a:moveTo>
                    <a:pt x="6654" y="1"/>
                  </a:moveTo>
                  <a:cubicBezTo>
                    <a:pt x="3486" y="1"/>
                    <a:pt x="523" y="2010"/>
                    <a:pt x="342" y="5817"/>
                  </a:cubicBezTo>
                  <a:cubicBezTo>
                    <a:pt x="0" y="11875"/>
                    <a:pt x="7082" y="15117"/>
                    <a:pt x="12031" y="16312"/>
                  </a:cubicBezTo>
                  <a:cubicBezTo>
                    <a:pt x="14032" y="16823"/>
                    <a:pt x="16450" y="17114"/>
                    <a:pt x="18998" y="17114"/>
                  </a:cubicBezTo>
                  <a:cubicBezTo>
                    <a:pt x="26224" y="17114"/>
                    <a:pt x="34488" y="14770"/>
                    <a:pt x="37200" y="8462"/>
                  </a:cubicBezTo>
                  <a:cubicBezTo>
                    <a:pt x="38309" y="5817"/>
                    <a:pt x="37797" y="2319"/>
                    <a:pt x="35153" y="783"/>
                  </a:cubicBezTo>
                  <a:cubicBezTo>
                    <a:pt x="34250" y="259"/>
                    <a:pt x="33267" y="53"/>
                    <a:pt x="32250" y="53"/>
                  </a:cubicBezTo>
                  <a:cubicBezTo>
                    <a:pt x="30286" y="53"/>
                    <a:pt x="28190" y="820"/>
                    <a:pt x="26279" y="1551"/>
                  </a:cubicBezTo>
                  <a:cubicBezTo>
                    <a:pt x="23615" y="2523"/>
                    <a:pt x="20951" y="3119"/>
                    <a:pt x="18329" y="3119"/>
                  </a:cubicBezTo>
                  <a:cubicBezTo>
                    <a:pt x="15660" y="3119"/>
                    <a:pt x="13034" y="2502"/>
                    <a:pt x="10495" y="1039"/>
                  </a:cubicBezTo>
                  <a:cubicBezTo>
                    <a:pt x="9300" y="342"/>
                    <a:pt x="7959" y="1"/>
                    <a:pt x="6654"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 name="Google Shape;261;p26"/>
            <p:cNvSpPr/>
            <p:nvPr/>
          </p:nvSpPr>
          <p:spPr>
            <a:xfrm>
              <a:off x="3503900" y="3571425"/>
              <a:ext cx="663400" cy="190425"/>
            </a:xfrm>
            <a:custGeom>
              <a:avLst/>
              <a:gdLst/>
              <a:ahLst/>
              <a:cxnLst/>
              <a:rect l="l" t="t" r="r" b="b"/>
              <a:pathLst>
                <a:path w="26536" h="7617" extrusionOk="0">
                  <a:moveTo>
                    <a:pt x="15115" y="0"/>
                  </a:moveTo>
                  <a:cubicBezTo>
                    <a:pt x="7306" y="0"/>
                    <a:pt x="0" y="4121"/>
                    <a:pt x="0" y="4121"/>
                  </a:cubicBezTo>
                  <a:cubicBezTo>
                    <a:pt x="4647" y="6748"/>
                    <a:pt x="9187" y="7617"/>
                    <a:pt x="13160" y="7617"/>
                  </a:cubicBezTo>
                  <a:cubicBezTo>
                    <a:pt x="20931" y="7617"/>
                    <a:pt x="26535" y="4292"/>
                    <a:pt x="26535" y="4292"/>
                  </a:cubicBezTo>
                  <a:cubicBezTo>
                    <a:pt x="23196" y="1068"/>
                    <a:pt x="19091" y="0"/>
                    <a:pt x="15115" y="0"/>
                  </a:cubicBezTo>
                  <a:close/>
                </a:path>
              </a:pathLst>
            </a:custGeom>
            <a:solidFill>
              <a:srgbClr val="DB8D6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 name="Google Shape;262;p26"/>
            <p:cNvSpPr/>
            <p:nvPr/>
          </p:nvSpPr>
          <p:spPr>
            <a:xfrm>
              <a:off x="2277400" y="4562975"/>
              <a:ext cx="3361675" cy="871250"/>
            </a:xfrm>
            <a:custGeom>
              <a:avLst/>
              <a:gdLst/>
              <a:ahLst/>
              <a:cxnLst/>
              <a:rect l="l" t="t" r="r" b="b"/>
              <a:pathLst>
                <a:path w="134467" h="34850" extrusionOk="0">
                  <a:moveTo>
                    <a:pt x="70171" y="0"/>
                  </a:moveTo>
                  <a:cubicBezTo>
                    <a:pt x="62896" y="0"/>
                    <a:pt x="55607" y="849"/>
                    <a:pt x="48463" y="2427"/>
                  </a:cubicBezTo>
                  <a:cubicBezTo>
                    <a:pt x="39590" y="4219"/>
                    <a:pt x="31058" y="7632"/>
                    <a:pt x="23464" y="12410"/>
                  </a:cubicBezTo>
                  <a:cubicBezTo>
                    <a:pt x="14505" y="18297"/>
                    <a:pt x="7168" y="26659"/>
                    <a:pt x="1" y="34850"/>
                  </a:cubicBezTo>
                  <a:lnTo>
                    <a:pt x="134467" y="34850"/>
                  </a:lnTo>
                  <a:cubicBezTo>
                    <a:pt x="124484" y="21625"/>
                    <a:pt x="110406" y="8229"/>
                    <a:pt x="95219" y="3622"/>
                  </a:cubicBezTo>
                  <a:cubicBezTo>
                    <a:pt x="87057" y="1146"/>
                    <a:pt x="78624" y="0"/>
                    <a:pt x="70171"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 name="Google Shape;263;p26"/>
            <p:cNvSpPr/>
            <p:nvPr/>
          </p:nvSpPr>
          <p:spPr>
            <a:xfrm>
              <a:off x="2727475" y="4786450"/>
              <a:ext cx="2495675" cy="647775"/>
            </a:xfrm>
            <a:custGeom>
              <a:avLst/>
              <a:gdLst/>
              <a:ahLst/>
              <a:cxnLst/>
              <a:rect l="l" t="t" r="r" b="b"/>
              <a:pathLst>
                <a:path w="99827" h="25911" extrusionOk="0">
                  <a:moveTo>
                    <a:pt x="51443" y="0"/>
                  </a:moveTo>
                  <a:cubicBezTo>
                    <a:pt x="46231" y="0"/>
                    <a:pt x="41016" y="586"/>
                    <a:pt x="35921" y="1765"/>
                  </a:cubicBezTo>
                  <a:cubicBezTo>
                    <a:pt x="29351" y="3130"/>
                    <a:pt x="23037" y="5689"/>
                    <a:pt x="17321" y="9273"/>
                  </a:cubicBezTo>
                  <a:cubicBezTo>
                    <a:pt x="10751" y="13624"/>
                    <a:pt x="5290" y="19767"/>
                    <a:pt x="1" y="25911"/>
                  </a:cubicBezTo>
                  <a:lnTo>
                    <a:pt x="99826" y="25911"/>
                  </a:lnTo>
                  <a:cubicBezTo>
                    <a:pt x="92403" y="16013"/>
                    <a:pt x="81909" y="6116"/>
                    <a:pt x="70646" y="2703"/>
                  </a:cubicBezTo>
                  <a:cubicBezTo>
                    <a:pt x="64404" y="906"/>
                    <a:pt x="57925" y="0"/>
                    <a:pt x="51443" y="0"/>
                  </a:cubicBezTo>
                  <a:close/>
                </a:path>
              </a:pathLst>
            </a:custGeom>
            <a:solidFill>
              <a:srgbClr val="000000">
                <a:alpha val="6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 name="Google Shape;264;p26"/>
            <p:cNvSpPr/>
            <p:nvPr/>
          </p:nvSpPr>
          <p:spPr>
            <a:xfrm>
              <a:off x="2859725" y="5103300"/>
              <a:ext cx="113650" cy="329850"/>
            </a:xfrm>
            <a:custGeom>
              <a:avLst/>
              <a:gdLst/>
              <a:ahLst/>
              <a:cxnLst/>
              <a:rect l="l" t="t" r="r" b="b"/>
              <a:pathLst>
                <a:path w="4546" h="13194" extrusionOk="0">
                  <a:moveTo>
                    <a:pt x="4119" y="1"/>
                  </a:moveTo>
                  <a:cubicBezTo>
                    <a:pt x="3988" y="1"/>
                    <a:pt x="3849" y="57"/>
                    <a:pt x="3755" y="182"/>
                  </a:cubicBezTo>
                  <a:cubicBezTo>
                    <a:pt x="3157" y="1036"/>
                    <a:pt x="2645" y="2059"/>
                    <a:pt x="2219" y="3083"/>
                  </a:cubicBezTo>
                  <a:cubicBezTo>
                    <a:pt x="1792" y="4107"/>
                    <a:pt x="1451" y="5131"/>
                    <a:pt x="1195" y="6240"/>
                  </a:cubicBezTo>
                  <a:cubicBezTo>
                    <a:pt x="512" y="8373"/>
                    <a:pt x="171" y="10592"/>
                    <a:pt x="0" y="12810"/>
                  </a:cubicBezTo>
                  <a:cubicBezTo>
                    <a:pt x="0" y="13066"/>
                    <a:pt x="171" y="13194"/>
                    <a:pt x="352" y="13194"/>
                  </a:cubicBezTo>
                  <a:cubicBezTo>
                    <a:pt x="534" y="13194"/>
                    <a:pt x="726" y="13066"/>
                    <a:pt x="768" y="12810"/>
                  </a:cubicBezTo>
                  <a:cubicBezTo>
                    <a:pt x="939" y="10677"/>
                    <a:pt x="1451" y="8459"/>
                    <a:pt x="2048" y="6411"/>
                  </a:cubicBezTo>
                  <a:cubicBezTo>
                    <a:pt x="2389" y="5387"/>
                    <a:pt x="2731" y="4363"/>
                    <a:pt x="3157" y="3425"/>
                  </a:cubicBezTo>
                  <a:cubicBezTo>
                    <a:pt x="3499" y="2401"/>
                    <a:pt x="4011" y="1462"/>
                    <a:pt x="4437" y="438"/>
                  </a:cubicBezTo>
                  <a:cubicBezTo>
                    <a:pt x="4545" y="168"/>
                    <a:pt x="4345" y="1"/>
                    <a:pt x="4119" y="1"/>
                  </a:cubicBezTo>
                  <a:close/>
                </a:path>
              </a:pathLst>
            </a:custGeom>
            <a:solidFill>
              <a:srgbClr val="000000">
                <a:alpha val="6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 name="Google Shape;265;p26"/>
            <p:cNvSpPr/>
            <p:nvPr/>
          </p:nvSpPr>
          <p:spPr>
            <a:xfrm>
              <a:off x="5007225" y="5067875"/>
              <a:ext cx="87925" cy="365825"/>
            </a:xfrm>
            <a:custGeom>
              <a:avLst/>
              <a:gdLst/>
              <a:ahLst/>
              <a:cxnLst/>
              <a:rect l="l" t="t" r="r" b="b"/>
              <a:pathLst>
                <a:path w="3517" h="14633" extrusionOk="0">
                  <a:moveTo>
                    <a:pt x="318" y="0"/>
                  </a:moveTo>
                  <a:cubicBezTo>
                    <a:pt x="148" y="0"/>
                    <a:pt x="1" y="113"/>
                    <a:pt x="104" y="320"/>
                  </a:cubicBezTo>
                  <a:cubicBezTo>
                    <a:pt x="957" y="2538"/>
                    <a:pt x="1555" y="4842"/>
                    <a:pt x="1981" y="7145"/>
                  </a:cubicBezTo>
                  <a:cubicBezTo>
                    <a:pt x="2237" y="8340"/>
                    <a:pt x="2408" y="9534"/>
                    <a:pt x="2493" y="10729"/>
                  </a:cubicBezTo>
                  <a:cubicBezTo>
                    <a:pt x="2578" y="11241"/>
                    <a:pt x="2664" y="11838"/>
                    <a:pt x="2664" y="12435"/>
                  </a:cubicBezTo>
                  <a:cubicBezTo>
                    <a:pt x="2749" y="13032"/>
                    <a:pt x="2664" y="13630"/>
                    <a:pt x="2749" y="14312"/>
                  </a:cubicBezTo>
                  <a:cubicBezTo>
                    <a:pt x="2792" y="14526"/>
                    <a:pt x="2962" y="14632"/>
                    <a:pt x="3133" y="14632"/>
                  </a:cubicBezTo>
                  <a:cubicBezTo>
                    <a:pt x="3304" y="14632"/>
                    <a:pt x="3474" y="14526"/>
                    <a:pt x="3517" y="14312"/>
                  </a:cubicBezTo>
                  <a:cubicBezTo>
                    <a:pt x="3517" y="13118"/>
                    <a:pt x="3432" y="11838"/>
                    <a:pt x="3261" y="10729"/>
                  </a:cubicBezTo>
                  <a:cubicBezTo>
                    <a:pt x="3176" y="9449"/>
                    <a:pt x="3005" y="8254"/>
                    <a:pt x="2749" y="7060"/>
                  </a:cubicBezTo>
                  <a:cubicBezTo>
                    <a:pt x="2237" y="4756"/>
                    <a:pt x="1469" y="2453"/>
                    <a:pt x="616" y="149"/>
                  </a:cubicBezTo>
                  <a:cubicBezTo>
                    <a:pt x="549" y="48"/>
                    <a:pt x="428" y="0"/>
                    <a:pt x="318" y="0"/>
                  </a:cubicBezTo>
                  <a:close/>
                </a:path>
              </a:pathLst>
            </a:custGeom>
            <a:solidFill>
              <a:srgbClr val="000000">
                <a:alpha val="6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 name="Google Shape;266;p26"/>
            <p:cNvSpPr/>
            <p:nvPr/>
          </p:nvSpPr>
          <p:spPr>
            <a:xfrm>
              <a:off x="3437775" y="4011550"/>
              <a:ext cx="1004675" cy="924700"/>
            </a:xfrm>
            <a:custGeom>
              <a:avLst/>
              <a:gdLst/>
              <a:ahLst/>
              <a:cxnLst/>
              <a:rect l="l" t="t" r="r" b="b"/>
              <a:pathLst>
                <a:path w="40187" h="36988" extrusionOk="0">
                  <a:moveTo>
                    <a:pt x="24390" y="0"/>
                  </a:moveTo>
                  <a:cubicBezTo>
                    <a:pt x="16337" y="0"/>
                    <a:pt x="8296" y="1270"/>
                    <a:pt x="598" y="3837"/>
                  </a:cubicBezTo>
                  <a:cubicBezTo>
                    <a:pt x="1963" y="7591"/>
                    <a:pt x="2560" y="11601"/>
                    <a:pt x="2219" y="15611"/>
                  </a:cubicBezTo>
                  <a:cubicBezTo>
                    <a:pt x="1878" y="19621"/>
                    <a:pt x="1110" y="23631"/>
                    <a:pt x="0" y="27471"/>
                  </a:cubicBezTo>
                  <a:cubicBezTo>
                    <a:pt x="2304" y="32163"/>
                    <a:pt x="6656" y="34467"/>
                    <a:pt x="11092" y="35832"/>
                  </a:cubicBezTo>
                  <a:cubicBezTo>
                    <a:pt x="13605" y="36602"/>
                    <a:pt x="16214" y="36987"/>
                    <a:pt x="18828" y="36987"/>
                  </a:cubicBezTo>
                  <a:cubicBezTo>
                    <a:pt x="21717" y="36987"/>
                    <a:pt x="24611" y="36517"/>
                    <a:pt x="27389" y="35576"/>
                  </a:cubicBezTo>
                  <a:cubicBezTo>
                    <a:pt x="33020" y="33528"/>
                    <a:pt x="37627" y="29348"/>
                    <a:pt x="40187" y="23972"/>
                  </a:cubicBezTo>
                  <a:cubicBezTo>
                    <a:pt x="37712" y="17829"/>
                    <a:pt x="36262" y="11345"/>
                    <a:pt x="36006" y="4690"/>
                  </a:cubicBezTo>
                  <a:cubicBezTo>
                    <a:pt x="35921" y="3410"/>
                    <a:pt x="36006" y="2130"/>
                    <a:pt x="36347" y="936"/>
                  </a:cubicBezTo>
                  <a:cubicBezTo>
                    <a:pt x="32386" y="313"/>
                    <a:pt x="28386" y="0"/>
                    <a:pt x="24390" y="0"/>
                  </a:cubicBezTo>
                  <a:close/>
                </a:path>
              </a:pathLst>
            </a:custGeom>
            <a:solidFill>
              <a:srgbClr val="F4DDB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 name="Google Shape;267;p26"/>
            <p:cNvSpPr/>
            <p:nvPr/>
          </p:nvSpPr>
          <p:spPr>
            <a:xfrm>
              <a:off x="3606275" y="4058400"/>
              <a:ext cx="836175" cy="552475"/>
            </a:xfrm>
            <a:custGeom>
              <a:avLst/>
              <a:gdLst/>
              <a:ahLst/>
              <a:cxnLst/>
              <a:rect l="l" t="t" r="r" b="b"/>
              <a:pathLst>
                <a:path w="33447" h="22099" extrusionOk="0">
                  <a:moveTo>
                    <a:pt x="29437" y="0"/>
                  </a:moveTo>
                  <a:lnTo>
                    <a:pt x="29437" y="0"/>
                  </a:lnTo>
                  <a:cubicBezTo>
                    <a:pt x="21672" y="3795"/>
                    <a:pt x="10753" y="4394"/>
                    <a:pt x="4630" y="4394"/>
                  </a:cubicBezTo>
                  <a:cubicBezTo>
                    <a:pt x="1805" y="4394"/>
                    <a:pt x="1" y="4266"/>
                    <a:pt x="1" y="4266"/>
                  </a:cubicBezTo>
                  <a:lnTo>
                    <a:pt x="1" y="4266"/>
                  </a:lnTo>
                  <a:cubicBezTo>
                    <a:pt x="22952" y="7850"/>
                    <a:pt x="33447" y="22098"/>
                    <a:pt x="33447" y="22098"/>
                  </a:cubicBezTo>
                  <a:cubicBezTo>
                    <a:pt x="28072" y="8959"/>
                    <a:pt x="29437" y="0"/>
                    <a:pt x="29437" y="0"/>
                  </a:cubicBezTo>
                  <a:close/>
                </a:path>
              </a:pathLst>
            </a:custGeom>
            <a:solidFill>
              <a:srgbClr val="000000">
                <a:alpha val="6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 name="Google Shape;268;p26"/>
            <p:cNvSpPr/>
            <p:nvPr/>
          </p:nvSpPr>
          <p:spPr>
            <a:xfrm>
              <a:off x="3333250" y="4604450"/>
              <a:ext cx="1224400" cy="388075"/>
            </a:xfrm>
            <a:custGeom>
              <a:avLst/>
              <a:gdLst/>
              <a:ahLst/>
              <a:cxnLst/>
              <a:rect l="l" t="t" r="r" b="b"/>
              <a:pathLst>
                <a:path w="48976" h="15523" extrusionOk="0">
                  <a:moveTo>
                    <a:pt x="44538" y="0"/>
                  </a:moveTo>
                  <a:cubicBezTo>
                    <a:pt x="44538" y="0"/>
                    <a:pt x="35568" y="9131"/>
                    <a:pt x="23323" y="9131"/>
                  </a:cubicBezTo>
                  <a:cubicBezTo>
                    <a:pt x="17655" y="9131"/>
                    <a:pt x="11285" y="7174"/>
                    <a:pt x="4779" y="1451"/>
                  </a:cubicBezTo>
                  <a:lnTo>
                    <a:pt x="1" y="2645"/>
                  </a:lnTo>
                  <a:cubicBezTo>
                    <a:pt x="1" y="2645"/>
                    <a:pt x="9750" y="15522"/>
                    <a:pt x="23910" y="15522"/>
                  </a:cubicBezTo>
                  <a:cubicBezTo>
                    <a:pt x="31314" y="15522"/>
                    <a:pt x="39923" y="12002"/>
                    <a:pt x="48975" y="1280"/>
                  </a:cubicBezTo>
                  <a:lnTo>
                    <a:pt x="44538" y="0"/>
                  </a:lnTo>
                  <a:close/>
                </a:path>
              </a:pathLst>
            </a:custGeom>
            <a:solidFill>
              <a:srgbClr val="93332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 name="Google Shape;269;p26"/>
            <p:cNvSpPr/>
            <p:nvPr/>
          </p:nvSpPr>
          <p:spPr>
            <a:xfrm>
              <a:off x="3431375" y="4717500"/>
              <a:ext cx="64025" cy="45700"/>
            </a:xfrm>
            <a:custGeom>
              <a:avLst/>
              <a:gdLst/>
              <a:ahLst/>
              <a:cxnLst/>
              <a:rect l="l" t="t" r="r" b="b"/>
              <a:pathLst>
                <a:path w="2561" h="1828" extrusionOk="0">
                  <a:moveTo>
                    <a:pt x="2304" y="0"/>
                  </a:moveTo>
                  <a:cubicBezTo>
                    <a:pt x="2048" y="0"/>
                    <a:pt x="1792" y="86"/>
                    <a:pt x="1622" y="256"/>
                  </a:cubicBezTo>
                  <a:lnTo>
                    <a:pt x="1195" y="598"/>
                  </a:lnTo>
                  <a:lnTo>
                    <a:pt x="171" y="1280"/>
                  </a:lnTo>
                  <a:cubicBezTo>
                    <a:pt x="1" y="1366"/>
                    <a:pt x="1" y="1536"/>
                    <a:pt x="86" y="1707"/>
                  </a:cubicBezTo>
                  <a:cubicBezTo>
                    <a:pt x="146" y="1767"/>
                    <a:pt x="249" y="1828"/>
                    <a:pt x="334" y="1828"/>
                  </a:cubicBezTo>
                  <a:cubicBezTo>
                    <a:pt x="370" y="1828"/>
                    <a:pt x="402" y="1817"/>
                    <a:pt x="427" y="1792"/>
                  </a:cubicBezTo>
                  <a:lnTo>
                    <a:pt x="1536" y="1110"/>
                  </a:lnTo>
                  <a:cubicBezTo>
                    <a:pt x="1707" y="1024"/>
                    <a:pt x="1878" y="939"/>
                    <a:pt x="1963" y="768"/>
                  </a:cubicBezTo>
                  <a:cubicBezTo>
                    <a:pt x="2134" y="768"/>
                    <a:pt x="2219" y="683"/>
                    <a:pt x="2304" y="598"/>
                  </a:cubicBezTo>
                  <a:cubicBezTo>
                    <a:pt x="2390" y="512"/>
                    <a:pt x="2475" y="427"/>
                    <a:pt x="2475" y="342"/>
                  </a:cubicBezTo>
                  <a:cubicBezTo>
                    <a:pt x="2560" y="171"/>
                    <a:pt x="2390" y="0"/>
                    <a:pt x="2304"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 name="Google Shape;270;p26"/>
            <p:cNvSpPr/>
            <p:nvPr/>
          </p:nvSpPr>
          <p:spPr>
            <a:xfrm>
              <a:off x="3539250" y="4783625"/>
              <a:ext cx="54250" cy="60900"/>
            </a:xfrm>
            <a:custGeom>
              <a:avLst/>
              <a:gdLst/>
              <a:ahLst/>
              <a:cxnLst/>
              <a:rect l="l" t="t" r="r" b="b"/>
              <a:pathLst>
                <a:path w="2170" h="2436" extrusionOk="0">
                  <a:moveTo>
                    <a:pt x="1999" y="0"/>
                  </a:moveTo>
                  <a:cubicBezTo>
                    <a:pt x="1829" y="86"/>
                    <a:pt x="1573" y="342"/>
                    <a:pt x="1487" y="512"/>
                  </a:cubicBezTo>
                  <a:lnTo>
                    <a:pt x="1061" y="939"/>
                  </a:lnTo>
                  <a:lnTo>
                    <a:pt x="208" y="2048"/>
                  </a:lnTo>
                  <a:cubicBezTo>
                    <a:pt x="0" y="2186"/>
                    <a:pt x="240" y="2436"/>
                    <a:pt x="430" y="2436"/>
                  </a:cubicBezTo>
                  <a:cubicBezTo>
                    <a:pt x="474" y="2436"/>
                    <a:pt x="516" y="2422"/>
                    <a:pt x="549" y="2389"/>
                  </a:cubicBezTo>
                  <a:lnTo>
                    <a:pt x="549" y="2304"/>
                  </a:lnTo>
                  <a:lnTo>
                    <a:pt x="1402" y="1280"/>
                  </a:lnTo>
                  <a:lnTo>
                    <a:pt x="1829" y="768"/>
                  </a:lnTo>
                  <a:lnTo>
                    <a:pt x="1999" y="598"/>
                  </a:lnTo>
                  <a:cubicBezTo>
                    <a:pt x="2085" y="512"/>
                    <a:pt x="2085" y="427"/>
                    <a:pt x="2170" y="427"/>
                  </a:cubicBezTo>
                  <a:cubicBezTo>
                    <a:pt x="2170" y="342"/>
                    <a:pt x="2170" y="256"/>
                    <a:pt x="2170" y="171"/>
                  </a:cubicBezTo>
                  <a:cubicBezTo>
                    <a:pt x="2170" y="86"/>
                    <a:pt x="2085" y="0"/>
                    <a:pt x="1999"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 name="Google Shape;271;p26"/>
            <p:cNvSpPr/>
            <p:nvPr/>
          </p:nvSpPr>
          <p:spPr>
            <a:xfrm>
              <a:off x="3676675" y="4839625"/>
              <a:ext cx="35450" cy="81575"/>
            </a:xfrm>
            <a:custGeom>
              <a:avLst/>
              <a:gdLst/>
              <a:ahLst/>
              <a:cxnLst/>
              <a:rect l="l" t="t" r="r" b="b"/>
              <a:pathLst>
                <a:path w="1418" h="3263" extrusionOk="0">
                  <a:moveTo>
                    <a:pt x="1091" y="1"/>
                  </a:moveTo>
                  <a:cubicBezTo>
                    <a:pt x="987" y="1"/>
                    <a:pt x="887" y="49"/>
                    <a:pt x="854" y="149"/>
                  </a:cubicBezTo>
                  <a:lnTo>
                    <a:pt x="427" y="1600"/>
                  </a:lnTo>
                  <a:lnTo>
                    <a:pt x="171" y="2283"/>
                  </a:lnTo>
                  <a:cubicBezTo>
                    <a:pt x="171" y="2368"/>
                    <a:pt x="86" y="2453"/>
                    <a:pt x="86" y="2624"/>
                  </a:cubicBezTo>
                  <a:cubicBezTo>
                    <a:pt x="0" y="2709"/>
                    <a:pt x="0" y="2880"/>
                    <a:pt x="0" y="2965"/>
                  </a:cubicBezTo>
                  <a:cubicBezTo>
                    <a:pt x="0" y="3132"/>
                    <a:pt x="109" y="3262"/>
                    <a:pt x="232" y="3262"/>
                  </a:cubicBezTo>
                  <a:cubicBezTo>
                    <a:pt x="298" y="3262"/>
                    <a:pt x="368" y="3225"/>
                    <a:pt x="427" y="3136"/>
                  </a:cubicBezTo>
                  <a:cubicBezTo>
                    <a:pt x="512" y="2965"/>
                    <a:pt x="598" y="2709"/>
                    <a:pt x="683" y="2453"/>
                  </a:cubicBezTo>
                  <a:lnTo>
                    <a:pt x="939" y="1771"/>
                  </a:lnTo>
                  <a:lnTo>
                    <a:pt x="1366" y="320"/>
                  </a:lnTo>
                  <a:cubicBezTo>
                    <a:pt x="1417" y="113"/>
                    <a:pt x="1250" y="1"/>
                    <a:pt x="1091"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 name="Google Shape;272;p26"/>
            <p:cNvSpPr/>
            <p:nvPr/>
          </p:nvSpPr>
          <p:spPr>
            <a:xfrm>
              <a:off x="3843050" y="4871075"/>
              <a:ext cx="29875" cy="93875"/>
            </a:xfrm>
            <a:custGeom>
              <a:avLst/>
              <a:gdLst/>
              <a:ahLst/>
              <a:cxnLst/>
              <a:rect l="l" t="t" r="r" b="b"/>
              <a:pathLst>
                <a:path w="1195" h="3755" extrusionOk="0">
                  <a:moveTo>
                    <a:pt x="256" y="1"/>
                  </a:moveTo>
                  <a:cubicBezTo>
                    <a:pt x="86" y="1"/>
                    <a:pt x="0" y="171"/>
                    <a:pt x="0" y="257"/>
                  </a:cubicBezTo>
                  <a:cubicBezTo>
                    <a:pt x="86" y="854"/>
                    <a:pt x="86" y="1366"/>
                    <a:pt x="256" y="1963"/>
                  </a:cubicBezTo>
                  <a:cubicBezTo>
                    <a:pt x="256" y="2219"/>
                    <a:pt x="342" y="2560"/>
                    <a:pt x="427" y="2816"/>
                  </a:cubicBezTo>
                  <a:cubicBezTo>
                    <a:pt x="427" y="3072"/>
                    <a:pt x="598" y="3414"/>
                    <a:pt x="683" y="3669"/>
                  </a:cubicBezTo>
                  <a:cubicBezTo>
                    <a:pt x="768" y="3755"/>
                    <a:pt x="939" y="3755"/>
                    <a:pt x="1024" y="3755"/>
                  </a:cubicBezTo>
                  <a:cubicBezTo>
                    <a:pt x="1110" y="3755"/>
                    <a:pt x="1195" y="3584"/>
                    <a:pt x="1195" y="3499"/>
                  </a:cubicBezTo>
                  <a:cubicBezTo>
                    <a:pt x="1195" y="3243"/>
                    <a:pt x="1110" y="2902"/>
                    <a:pt x="1024" y="2646"/>
                  </a:cubicBezTo>
                  <a:lnTo>
                    <a:pt x="768" y="1878"/>
                  </a:lnTo>
                  <a:cubicBezTo>
                    <a:pt x="598" y="1366"/>
                    <a:pt x="512" y="769"/>
                    <a:pt x="512" y="257"/>
                  </a:cubicBezTo>
                  <a:cubicBezTo>
                    <a:pt x="427" y="171"/>
                    <a:pt x="342" y="1"/>
                    <a:pt x="256"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 name="Google Shape;273;p26"/>
            <p:cNvSpPr/>
            <p:nvPr/>
          </p:nvSpPr>
          <p:spPr>
            <a:xfrm>
              <a:off x="3976775" y="4863650"/>
              <a:ext cx="47600" cy="90275"/>
            </a:xfrm>
            <a:custGeom>
              <a:avLst/>
              <a:gdLst/>
              <a:ahLst/>
              <a:cxnLst/>
              <a:rect l="l" t="t" r="r" b="b"/>
              <a:pathLst>
                <a:path w="1904" h="3611" extrusionOk="0">
                  <a:moveTo>
                    <a:pt x="341" y="0"/>
                  </a:moveTo>
                  <a:cubicBezTo>
                    <a:pt x="179" y="0"/>
                    <a:pt x="1" y="131"/>
                    <a:pt x="112" y="298"/>
                  </a:cubicBezTo>
                  <a:lnTo>
                    <a:pt x="709" y="1919"/>
                  </a:lnTo>
                  <a:lnTo>
                    <a:pt x="1051" y="2687"/>
                  </a:lnTo>
                  <a:cubicBezTo>
                    <a:pt x="1136" y="3028"/>
                    <a:pt x="1307" y="3284"/>
                    <a:pt x="1477" y="3540"/>
                  </a:cubicBezTo>
                  <a:cubicBezTo>
                    <a:pt x="1527" y="3590"/>
                    <a:pt x="1584" y="3611"/>
                    <a:pt x="1640" y="3611"/>
                  </a:cubicBezTo>
                  <a:cubicBezTo>
                    <a:pt x="1776" y="3611"/>
                    <a:pt x="1904" y="3490"/>
                    <a:pt x="1904" y="3369"/>
                  </a:cubicBezTo>
                  <a:cubicBezTo>
                    <a:pt x="1818" y="3028"/>
                    <a:pt x="1733" y="2772"/>
                    <a:pt x="1562" y="2516"/>
                  </a:cubicBezTo>
                  <a:lnTo>
                    <a:pt x="1221" y="1663"/>
                  </a:lnTo>
                  <a:lnTo>
                    <a:pt x="539" y="127"/>
                  </a:lnTo>
                  <a:cubicBezTo>
                    <a:pt x="509" y="38"/>
                    <a:pt x="427" y="0"/>
                    <a:pt x="341"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 name="Google Shape;274;p26"/>
            <p:cNvSpPr/>
            <p:nvPr/>
          </p:nvSpPr>
          <p:spPr>
            <a:xfrm>
              <a:off x="4125450" y="4818300"/>
              <a:ext cx="33300" cy="98875"/>
            </a:xfrm>
            <a:custGeom>
              <a:avLst/>
              <a:gdLst/>
              <a:ahLst/>
              <a:cxnLst/>
              <a:rect l="l" t="t" r="r" b="b"/>
              <a:pathLst>
                <a:path w="1332" h="3955" extrusionOk="0">
                  <a:moveTo>
                    <a:pt x="327" y="0"/>
                  </a:moveTo>
                  <a:cubicBezTo>
                    <a:pt x="168" y="0"/>
                    <a:pt x="1" y="113"/>
                    <a:pt x="52" y="320"/>
                  </a:cubicBezTo>
                  <a:cubicBezTo>
                    <a:pt x="138" y="917"/>
                    <a:pt x="308" y="1514"/>
                    <a:pt x="393" y="2112"/>
                  </a:cubicBezTo>
                  <a:cubicBezTo>
                    <a:pt x="479" y="2368"/>
                    <a:pt x="564" y="2709"/>
                    <a:pt x="564" y="2965"/>
                  </a:cubicBezTo>
                  <a:cubicBezTo>
                    <a:pt x="564" y="3306"/>
                    <a:pt x="649" y="3647"/>
                    <a:pt x="820" y="3903"/>
                  </a:cubicBezTo>
                  <a:cubicBezTo>
                    <a:pt x="883" y="3935"/>
                    <a:pt x="956" y="3954"/>
                    <a:pt x="1025" y="3954"/>
                  </a:cubicBezTo>
                  <a:cubicBezTo>
                    <a:pt x="1144" y="3954"/>
                    <a:pt x="1247" y="3895"/>
                    <a:pt x="1247" y="3733"/>
                  </a:cubicBezTo>
                  <a:cubicBezTo>
                    <a:pt x="1332" y="3562"/>
                    <a:pt x="1332" y="3391"/>
                    <a:pt x="1247" y="3306"/>
                  </a:cubicBezTo>
                  <a:lnTo>
                    <a:pt x="1161" y="2794"/>
                  </a:lnTo>
                  <a:cubicBezTo>
                    <a:pt x="1161" y="2538"/>
                    <a:pt x="1076" y="2282"/>
                    <a:pt x="991" y="1941"/>
                  </a:cubicBezTo>
                  <a:cubicBezTo>
                    <a:pt x="905" y="1344"/>
                    <a:pt x="735" y="747"/>
                    <a:pt x="564" y="149"/>
                  </a:cubicBezTo>
                  <a:cubicBezTo>
                    <a:pt x="530" y="48"/>
                    <a:pt x="430" y="0"/>
                    <a:pt x="327"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 name="Google Shape;275;p26"/>
            <p:cNvSpPr/>
            <p:nvPr/>
          </p:nvSpPr>
          <p:spPr>
            <a:xfrm>
              <a:off x="4232675" y="4781725"/>
              <a:ext cx="49175" cy="70700"/>
            </a:xfrm>
            <a:custGeom>
              <a:avLst/>
              <a:gdLst/>
              <a:ahLst/>
              <a:cxnLst/>
              <a:rect l="l" t="t" r="r" b="b"/>
              <a:pathLst>
                <a:path w="1967" h="2828" extrusionOk="0">
                  <a:moveTo>
                    <a:pt x="317" y="1"/>
                  </a:moveTo>
                  <a:cubicBezTo>
                    <a:pt x="152" y="1"/>
                    <a:pt x="1" y="190"/>
                    <a:pt x="115" y="418"/>
                  </a:cubicBezTo>
                  <a:cubicBezTo>
                    <a:pt x="371" y="759"/>
                    <a:pt x="541" y="1186"/>
                    <a:pt x="797" y="1527"/>
                  </a:cubicBezTo>
                  <a:cubicBezTo>
                    <a:pt x="968" y="1954"/>
                    <a:pt x="1224" y="2380"/>
                    <a:pt x="1480" y="2721"/>
                  </a:cubicBezTo>
                  <a:cubicBezTo>
                    <a:pt x="1530" y="2796"/>
                    <a:pt x="1594" y="2827"/>
                    <a:pt x="1659" y="2827"/>
                  </a:cubicBezTo>
                  <a:cubicBezTo>
                    <a:pt x="1814" y="2827"/>
                    <a:pt x="1967" y="2646"/>
                    <a:pt x="1906" y="2465"/>
                  </a:cubicBezTo>
                  <a:cubicBezTo>
                    <a:pt x="1821" y="2210"/>
                    <a:pt x="1736" y="2039"/>
                    <a:pt x="1565" y="1868"/>
                  </a:cubicBezTo>
                  <a:lnTo>
                    <a:pt x="1224" y="1271"/>
                  </a:lnTo>
                  <a:cubicBezTo>
                    <a:pt x="1053" y="844"/>
                    <a:pt x="797" y="503"/>
                    <a:pt x="541" y="162"/>
                  </a:cubicBezTo>
                  <a:cubicBezTo>
                    <a:pt x="484" y="48"/>
                    <a:pt x="399" y="1"/>
                    <a:pt x="317"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 name="Google Shape;276;p26"/>
            <p:cNvSpPr/>
            <p:nvPr/>
          </p:nvSpPr>
          <p:spPr>
            <a:xfrm>
              <a:off x="4340050" y="4720875"/>
              <a:ext cx="57600" cy="61200"/>
            </a:xfrm>
            <a:custGeom>
              <a:avLst/>
              <a:gdLst/>
              <a:ahLst/>
              <a:cxnLst/>
              <a:rect l="l" t="t" r="r" b="b"/>
              <a:pathLst>
                <a:path w="2304" h="2448" extrusionOk="0">
                  <a:moveTo>
                    <a:pt x="297" y="1"/>
                  </a:moveTo>
                  <a:cubicBezTo>
                    <a:pt x="206" y="1"/>
                    <a:pt x="146" y="61"/>
                    <a:pt x="86" y="121"/>
                  </a:cubicBezTo>
                  <a:cubicBezTo>
                    <a:pt x="0" y="207"/>
                    <a:pt x="0" y="377"/>
                    <a:pt x="171" y="463"/>
                  </a:cubicBezTo>
                  <a:cubicBezTo>
                    <a:pt x="512" y="719"/>
                    <a:pt x="854" y="975"/>
                    <a:pt x="1109" y="1316"/>
                  </a:cubicBezTo>
                  <a:cubicBezTo>
                    <a:pt x="1280" y="1487"/>
                    <a:pt x="1365" y="1657"/>
                    <a:pt x="1536" y="1828"/>
                  </a:cubicBezTo>
                  <a:lnTo>
                    <a:pt x="1707" y="2084"/>
                  </a:lnTo>
                  <a:lnTo>
                    <a:pt x="1792" y="2255"/>
                  </a:lnTo>
                  <a:cubicBezTo>
                    <a:pt x="1792" y="2340"/>
                    <a:pt x="1877" y="2340"/>
                    <a:pt x="1963" y="2425"/>
                  </a:cubicBezTo>
                  <a:cubicBezTo>
                    <a:pt x="1994" y="2441"/>
                    <a:pt x="2025" y="2448"/>
                    <a:pt x="2056" y="2448"/>
                  </a:cubicBezTo>
                  <a:cubicBezTo>
                    <a:pt x="2190" y="2448"/>
                    <a:pt x="2304" y="2309"/>
                    <a:pt x="2304" y="2169"/>
                  </a:cubicBezTo>
                  <a:cubicBezTo>
                    <a:pt x="2304" y="1913"/>
                    <a:pt x="2133" y="1743"/>
                    <a:pt x="1963" y="1487"/>
                  </a:cubicBezTo>
                  <a:cubicBezTo>
                    <a:pt x="1877" y="1316"/>
                    <a:pt x="1707" y="1145"/>
                    <a:pt x="1536" y="975"/>
                  </a:cubicBezTo>
                  <a:cubicBezTo>
                    <a:pt x="1195" y="633"/>
                    <a:pt x="768" y="292"/>
                    <a:pt x="427" y="36"/>
                  </a:cubicBezTo>
                  <a:cubicBezTo>
                    <a:pt x="377" y="11"/>
                    <a:pt x="334" y="1"/>
                    <a:pt x="297"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 name="Google Shape;277;p26"/>
            <p:cNvSpPr/>
            <p:nvPr/>
          </p:nvSpPr>
          <p:spPr>
            <a:xfrm>
              <a:off x="4414225" y="4660275"/>
              <a:ext cx="58100" cy="48175"/>
            </a:xfrm>
            <a:custGeom>
              <a:avLst/>
              <a:gdLst/>
              <a:ahLst/>
              <a:cxnLst/>
              <a:rect l="l" t="t" r="r" b="b"/>
              <a:pathLst>
                <a:path w="2324" h="1927" extrusionOk="0">
                  <a:moveTo>
                    <a:pt x="423" y="1"/>
                  </a:moveTo>
                  <a:cubicBezTo>
                    <a:pt x="169" y="1"/>
                    <a:pt x="0" y="360"/>
                    <a:pt x="276" y="498"/>
                  </a:cubicBezTo>
                  <a:lnTo>
                    <a:pt x="276" y="583"/>
                  </a:lnTo>
                  <a:cubicBezTo>
                    <a:pt x="446" y="668"/>
                    <a:pt x="617" y="754"/>
                    <a:pt x="702" y="839"/>
                  </a:cubicBezTo>
                  <a:lnTo>
                    <a:pt x="787" y="839"/>
                  </a:lnTo>
                  <a:lnTo>
                    <a:pt x="873" y="924"/>
                  </a:lnTo>
                  <a:lnTo>
                    <a:pt x="1129" y="1095"/>
                  </a:lnTo>
                  <a:cubicBezTo>
                    <a:pt x="1214" y="1266"/>
                    <a:pt x="1385" y="1351"/>
                    <a:pt x="1470" y="1436"/>
                  </a:cubicBezTo>
                  <a:cubicBezTo>
                    <a:pt x="1555" y="1607"/>
                    <a:pt x="1641" y="1778"/>
                    <a:pt x="1811" y="1863"/>
                  </a:cubicBezTo>
                  <a:cubicBezTo>
                    <a:pt x="1854" y="1906"/>
                    <a:pt x="1918" y="1927"/>
                    <a:pt x="1993" y="1927"/>
                  </a:cubicBezTo>
                  <a:cubicBezTo>
                    <a:pt x="2067" y="1927"/>
                    <a:pt x="2153" y="1906"/>
                    <a:pt x="2238" y="1863"/>
                  </a:cubicBezTo>
                  <a:cubicBezTo>
                    <a:pt x="2323" y="1778"/>
                    <a:pt x="2323" y="1607"/>
                    <a:pt x="2238" y="1522"/>
                  </a:cubicBezTo>
                  <a:cubicBezTo>
                    <a:pt x="2153" y="1351"/>
                    <a:pt x="2067" y="1180"/>
                    <a:pt x="1897" y="1010"/>
                  </a:cubicBezTo>
                  <a:cubicBezTo>
                    <a:pt x="1555" y="583"/>
                    <a:pt x="1043" y="242"/>
                    <a:pt x="617" y="71"/>
                  </a:cubicBezTo>
                  <a:cubicBezTo>
                    <a:pt x="551" y="22"/>
                    <a:pt x="485" y="1"/>
                    <a:pt x="423"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 name="Google Shape;278;p26"/>
            <p:cNvSpPr/>
            <p:nvPr/>
          </p:nvSpPr>
          <p:spPr>
            <a:xfrm>
              <a:off x="2367000" y="640250"/>
              <a:ext cx="362625" cy="381325"/>
            </a:xfrm>
            <a:custGeom>
              <a:avLst/>
              <a:gdLst/>
              <a:ahLst/>
              <a:cxnLst/>
              <a:rect l="l" t="t" r="r" b="b"/>
              <a:pathLst>
                <a:path w="14505" h="15253" extrusionOk="0">
                  <a:moveTo>
                    <a:pt x="1513" y="1"/>
                  </a:moveTo>
                  <a:cubicBezTo>
                    <a:pt x="1167" y="1"/>
                    <a:pt x="810" y="134"/>
                    <a:pt x="512" y="382"/>
                  </a:cubicBezTo>
                  <a:cubicBezTo>
                    <a:pt x="86" y="809"/>
                    <a:pt x="0" y="1491"/>
                    <a:pt x="342" y="2089"/>
                  </a:cubicBezTo>
                  <a:cubicBezTo>
                    <a:pt x="342" y="2174"/>
                    <a:pt x="427" y="2259"/>
                    <a:pt x="427" y="2430"/>
                  </a:cubicBezTo>
                  <a:cubicBezTo>
                    <a:pt x="598" y="2600"/>
                    <a:pt x="683" y="2771"/>
                    <a:pt x="853" y="2856"/>
                  </a:cubicBezTo>
                  <a:lnTo>
                    <a:pt x="1451" y="3539"/>
                  </a:lnTo>
                  <a:lnTo>
                    <a:pt x="2560" y="4733"/>
                  </a:lnTo>
                  <a:lnTo>
                    <a:pt x="4864" y="7122"/>
                  </a:lnTo>
                  <a:cubicBezTo>
                    <a:pt x="6314" y="8744"/>
                    <a:pt x="7764" y="10365"/>
                    <a:pt x="9215" y="12071"/>
                  </a:cubicBezTo>
                  <a:lnTo>
                    <a:pt x="10495" y="13436"/>
                  </a:lnTo>
                  <a:lnTo>
                    <a:pt x="11092" y="14204"/>
                  </a:lnTo>
                  <a:cubicBezTo>
                    <a:pt x="11348" y="14460"/>
                    <a:pt x="11689" y="14716"/>
                    <a:pt x="12031" y="14972"/>
                  </a:cubicBezTo>
                  <a:cubicBezTo>
                    <a:pt x="12300" y="15164"/>
                    <a:pt x="12603" y="15253"/>
                    <a:pt x="12903" y="15253"/>
                  </a:cubicBezTo>
                  <a:cubicBezTo>
                    <a:pt x="13268" y="15253"/>
                    <a:pt x="13626" y="15121"/>
                    <a:pt x="13908" y="14887"/>
                  </a:cubicBezTo>
                  <a:cubicBezTo>
                    <a:pt x="14420" y="14375"/>
                    <a:pt x="14505" y="13607"/>
                    <a:pt x="14164" y="13010"/>
                  </a:cubicBezTo>
                  <a:cubicBezTo>
                    <a:pt x="13822" y="12412"/>
                    <a:pt x="13396" y="11901"/>
                    <a:pt x="12969" y="11474"/>
                  </a:cubicBezTo>
                  <a:lnTo>
                    <a:pt x="11860" y="10279"/>
                  </a:lnTo>
                  <a:cubicBezTo>
                    <a:pt x="11092" y="9426"/>
                    <a:pt x="10409" y="8573"/>
                    <a:pt x="9642" y="7805"/>
                  </a:cubicBezTo>
                  <a:cubicBezTo>
                    <a:pt x="8106" y="6184"/>
                    <a:pt x="6655" y="4563"/>
                    <a:pt x="5120" y="2942"/>
                  </a:cubicBezTo>
                  <a:lnTo>
                    <a:pt x="3840" y="1577"/>
                  </a:lnTo>
                  <a:cubicBezTo>
                    <a:pt x="3413" y="1065"/>
                    <a:pt x="2816" y="553"/>
                    <a:pt x="2219" y="211"/>
                  </a:cubicBezTo>
                  <a:cubicBezTo>
                    <a:pt x="2005" y="69"/>
                    <a:pt x="1761" y="1"/>
                    <a:pt x="1513"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 name="Google Shape;279;p26"/>
            <p:cNvSpPr/>
            <p:nvPr/>
          </p:nvSpPr>
          <p:spPr>
            <a:xfrm>
              <a:off x="2895975" y="396700"/>
              <a:ext cx="221875" cy="424600"/>
            </a:xfrm>
            <a:custGeom>
              <a:avLst/>
              <a:gdLst/>
              <a:ahLst/>
              <a:cxnLst/>
              <a:rect l="l" t="t" r="r" b="b"/>
              <a:pathLst>
                <a:path w="8875" h="16984" extrusionOk="0">
                  <a:moveTo>
                    <a:pt x="1545" y="0"/>
                  </a:moveTo>
                  <a:cubicBezTo>
                    <a:pt x="1354" y="0"/>
                    <a:pt x="1175" y="41"/>
                    <a:pt x="1025" y="141"/>
                  </a:cubicBezTo>
                  <a:cubicBezTo>
                    <a:pt x="342" y="397"/>
                    <a:pt x="1" y="1165"/>
                    <a:pt x="172" y="1848"/>
                  </a:cubicBezTo>
                  <a:cubicBezTo>
                    <a:pt x="1963" y="6541"/>
                    <a:pt x="3840" y="11148"/>
                    <a:pt x="5632" y="15841"/>
                  </a:cubicBezTo>
                  <a:cubicBezTo>
                    <a:pt x="5803" y="16182"/>
                    <a:pt x="6059" y="16523"/>
                    <a:pt x="6400" y="16779"/>
                  </a:cubicBezTo>
                  <a:cubicBezTo>
                    <a:pt x="6650" y="16904"/>
                    <a:pt x="6945" y="16983"/>
                    <a:pt x="7253" y="16983"/>
                  </a:cubicBezTo>
                  <a:cubicBezTo>
                    <a:pt x="7366" y="16983"/>
                    <a:pt x="7480" y="16973"/>
                    <a:pt x="7594" y="16950"/>
                  </a:cubicBezTo>
                  <a:cubicBezTo>
                    <a:pt x="8448" y="16694"/>
                    <a:pt x="8874" y="15841"/>
                    <a:pt x="8704" y="14987"/>
                  </a:cubicBezTo>
                  <a:cubicBezTo>
                    <a:pt x="6741" y="10209"/>
                    <a:pt x="4779" y="5517"/>
                    <a:pt x="2731" y="739"/>
                  </a:cubicBezTo>
                  <a:cubicBezTo>
                    <a:pt x="2646" y="397"/>
                    <a:pt x="2305" y="141"/>
                    <a:pt x="1963" y="56"/>
                  </a:cubicBezTo>
                  <a:cubicBezTo>
                    <a:pt x="1822" y="21"/>
                    <a:pt x="1681" y="0"/>
                    <a:pt x="1545"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 name="Google Shape;280;p26"/>
            <p:cNvSpPr/>
            <p:nvPr/>
          </p:nvSpPr>
          <p:spPr>
            <a:xfrm>
              <a:off x="3663875" y="234375"/>
              <a:ext cx="98150" cy="455425"/>
            </a:xfrm>
            <a:custGeom>
              <a:avLst/>
              <a:gdLst/>
              <a:ahLst/>
              <a:cxnLst/>
              <a:rect l="l" t="t" r="r" b="b"/>
              <a:pathLst>
                <a:path w="3926" h="18217" extrusionOk="0">
                  <a:moveTo>
                    <a:pt x="1579" y="1"/>
                  </a:moveTo>
                  <a:cubicBezTo>
                    <a:pt x="790" y="1"/>
                    <a:pt x="1" y="534"/>
                    <a:pt x="86" y="1600"/>
                  </a:cubicBezTo>
                  <a:cubicBezTo>
                    <a:pt x="256" y="4160"/>
                    <a:pt x="342" y="6720"/>
                    <a:pt x="427" y="9194"/>
                  </a:cubicBezTo>
                  <a:lnTo>
                    <a:pt x="683" y="12948"/>
                  </a:lnTo>
                  <a:lnTo>
                    <a:pt x="768" y="14825"/>
                  </a:lnTo>
                  <a:lnTo>
                    <a:pt x="768" y="15764"/>
                  </a:lnTo>
                  <a:cubicBezTo>
                    <a:pt x="683" y="16190"/>
                    <a:pt x="768" y="16617"/>
                    <a:pt x="854" y="17129"/>
                  </a:cubicBezTo>
                  <a:cubicBezTo>
                    <a:pt x="1067" y="17854"/>
                    <a:pt x="1707" y="18217"/>
                    <a:pt x="2347" y="18217"/>
                  </a:cubicBezTo>
                  <a:cubicBezTo>
                    <a:pt x="2987" y="18217"/>
                    <a:pt x="3627" y="17854"/>
                    <a:pt x="3840" y="17129"/>
                  </a:cubicBezTo>
                  <a:cubicBezTo>
                    <a:pt x="3925" y="16361"/>
                    <a:pt x="3925" y="15593"/>
                    <a:pt x="3840" y="14911"/>
                  </a:cubicBezTo>
                  <a:lnTo>
                    <a:pt x="3755" y="12948"/>
                  </a:lnTo>
                  <a:lnTo>
                    <a:pt x="3584" y="9194"/>
                  </a:lnTo>
                  <a:cubicBezTo>
                    <a:pt x="3413" y="6720"/>
                    <a:pt x="3243" y="4160"/>
                    <a:pt x="3072" y="1600"/>
                  </a:cubicBezTo>
                  <a:cubicBezTo>
                    <a:pt x="3157" y="534"/>
                    <a:pt x="2368" y="1"/>
                    <a:pt x="1579"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 name="Google Shape;281;p26"/>
            <p:cNvSpPr/>
            <p:nvPr/>
          </p:nvSpPr>
          <p:spPr>
            <a:xfrm>
              <a:off x="4165125" y="341700"/>
              <a:ext cx="253875" cy="459475"/>
            </a:xfrm>
            <a:custGeom>
              <a:avLst/>
              <a:gdLst/>
              <a:ahLst/>
              <a:cxnLst/>
              <a:rect l="l" t="t" r="r" b="b"/>
              <a:pathLst>
                <a:path w="10155" h="18379" extrusionOk="0">
                  <a:moveTo>
                    <a:pt x="8621" y="0"/>
                  </a:moveTo>
                  <a:cubicBezTo>
                    <a:pt x="7976" y="0"/>
                    <a:pt x="7386" y="407"/>
                    <a:pt x="7168" y="1062"/>
                  </a:cubicBezTo>
                  <a:lnTo>
                    <a:pt x="6827" y="1830"/>
                  </a:lnTo>
                  <a:cubicBezTo>
                    <a:pt x="6827" y="1915"/>
                    <a:pt x="6741" y="2000"/>
                    <a:pt x="6656" y="2171"/>
                  </a:cubicBezTo>
                  <a:cubicBezTo>
                    <a:pt x="6656" y="2148"/>
                    <a:pt x="6656" y="2117"/>
                    <a:pt x="6656" y="2085"/>
                  </a:cubicBezTo>
                  <a:lnTo>
                    <a:pt x="6571" y="2341"/>
                  </a:lnTo>
                  <a:cubicBezTo>
                    <a:pt x="6400" y="2853"/>
                    <a:pt x="6144" y="3365"/>
                    <a:pt x="5973" y="3877"/>
                  </a:cubicBezTo>
                  <a:cubicBezTo>
                    <a:pt x="5462" y="4901"/>
                    <a:pt x="5035" y="5925"/>
                    <a:pt x="4608" y="6949"/>
                  </a:cubicBezTo>
                  <a:cubicBezTo>
                    <a:pt x="3670" y="8911"/>
                    <a:pt x="2731" y="10959"/>
                    <a:pt x="1707" y="13007"/>
                  </a:cubicBezTo>
                  <a:lnTo>
                    <a:pt x="854" y="14628"/>
                  </a:lnTo>
                  <a:lnTo>
                    <a:pt x="428" y="15481"/>
                  </a:lnTo>
                  <a:cubicBezTo>
                    <a:pt x="342" y="15652"/>
                    <a:pt x="172" y="15908"/>
                    <a:pt x="86" y="16164"/>
                  </a:cubicBezTo>
                  <a:cubicBezTo>
                    <a:pt x="1" y="16420"/>
                    <a:pt x="1" y="16675"/>
                    <a:pt x="1" y="16931"/>
                  </a:cubicBezTo>
                  <a:cubicBezTo>
                    <a:pt x="1" y="17529"/>
                    <a:pt x="342" y="18041"/>
                    <a:pt x="940" y="18297"/>
                  </a:cubicBezTo>
                  <a:cubicBezTo>
                    <a:pt x="1102" y="18351"/>
                    <a:pt x="1272" y="18379"/>
                    <a:pt x="1443" y="18379"/>
                  </a:cubicBezTo>
                  <a:cubicBezTo>
                    <a:pt x="1813" y="18379"/>
                    <a:pt x="2184" y="18247"/>
                    <a:pt x="2475" y="17955"/>
                  </a:cubicBezTo>
                  <a:cubicBezTo>
                    <a:pt x="2987" y="17529"/>
                    <a:pt x="3328" y="16931"/>
                    <a:pt x="3584" y="16334"/>
                  </a:cubicBezTo>
                  <a:cubicBezTo>
                    <a:pt x="3840" y="15822"/>
                    <a:pt x="4096" y="15310"/>
                    <a:pt x="4352" y="14798"/>
                  </a:cubicBezTo>
                  <a:cubicBezTo>
                    <a:pt x="4779" y="13775"/>
                    <a:pt x="5291" y="12836"/>
                    <a:pt x="5803" y="11812"/>
                  </a:cubicBezTo>
                  <a:cubicBezTo>
                    <a:pt x="6741" y="9679"/>
                    <a:pt x="7680" y="7546"/>
                    <a:pt x="8533" y="5413"/>
                  </a:cubicBezTo>
                  <a:cubicBezTo>
                    <a:pt x="9045" y="4219"/>
                    <a:pt x="9472" y="3024"/>
                    <a:pt x="9984" y="1830"/>
                  </a:cubicBezTo>
                  <a:cubicBezTo>
                    <a:pt x="10154" y="1062"/>
                    <a:pt x="9728" y="294"/>
                    <a:pt x="8960" y="38"/>
                  </a:cubicBezTo>
                  <a:cubicBezTo>
                    <a:pt x="8846" y="13"/>
                    <a:pt x="8733" y="0"/>
                    <a:pt x="8621"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 name="Google Shape;282;p26"/>
            <p:cNvSpPr/>
            <p:nvPr/>
          </p:nvSpPr>
          <p:spPr>
            <a:xfrm>
              <a:off x="4581075" y="654050"/>
              <a:ext cx="351975" cy="472100"/>
            </a:xfrm>
            <a:custGeom>
              <a:avLst/>
              <a:gdLst/>
              <a:ahLst/>
              <a:cxnLst/>
              <a:rect l="l" t="t" r="r" b="b"/>
              <a:pathLst>
                <a:path w="14079" h="18884" extrusionOk="0">
                  <a:moveTo>
                    <a:pt x="12508" y="1"/>
                  </a:moveTo>
                  <a:cubicBezTo>
                    <a:pt x="12021" y="1"/>
                    <a:pt x="11547" y="228"/>
                    <a:pt x="11263" y="683"/>
                  </a:cubicBezTo>
                  <a:lnTo>
                    <a:pt x="11263" y="769"/>
                  </a:lnTo>
                  <a:cubicBezTo>
                    <a:pt x="8277" y="4949"/>
                    <a:pt x="5376" y="9045"/>
                    <a:pt x="2475" y="13226"/>
                  </a:cubicBezTo>
                  <a:lnTo>
                    <a:pt x="1195" y="15017"/>
                  </a:lnTo>
                  <a:cubicBezTo>
                    <a:pt x="513" y="15700"/>
                    <a:pt x="86" y="16468"/>
                    <a:pt x="1" y="17406"/>
                  </a:cubicBezTo>
                  <a:cubicBezTo>
                    <a:pt x="1" y="18247"/>
                    <a:pt x="686" y="18883"/>
                    <a:pt x="1504" y="18883"/>
                  </a:cubicBezTo>
                  <a:cubicBezTo>
                    <a:pt x="1598" y="18883"/>
                    <a:pt x="1695" y="18875"/>
                    <a:pt x="1792" y="18857"/>
                  </a:cubicBezTo>
                  <a:cubicBezTo>
                    <a:pt x="2304" y="18601"/>
                    <a:pt x="2816" y="18260"/>
                    <a:pt x="3072" y="17748"/>
                  </a:cubicBezTo>
                  <a:lnTo>
                    <a:pt x="3669" y="16894"/>
                  </a:lnTo>
                  <a:lnTo>
                    <a:pt x="4693" y="15359"/>
                  </a:lnTo>
                  <a:lnTo>
                    <a:pt x="6912" y="12116"/>
                  </a:lnTo>
                  <a:cubicBezTo>
                    <a:pt x="8362" y="9983"/>
                    <a:pt x="9813" y="7850"/>
                    <a:pt x="11263" y="5717"/>
                  </a:cubicBezTo>
                  <a:lnTo>
                    <a:pt x="13737" y="2134"/>
                  </a:lnTo>
                  <a:cubicBezTo>
                    <a:pt x="14079" y="1451"/>
                    <a:pt x="13908" y="598"/>
                    <a:pt x="13225" y="171"/>
                  </a:cubicBezTo>
                  <a:cubicBezTo>
                    <a:pt x="12998" y="58"/>
                    <a:pt x="12751" y="1"/>
                    <a:pt x="12508"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 name="Google Shape;283;p26"/>
            <p:cNvSpPr/>
            <p:nvPr/>
          </p:nvSpPr>
          <p:spPr>
            <a:xfrm>
              <a:off x="5011950" y="1032700"/>
              <a:ext cx="391075" cy="370625"/>
            </a:xfrm>
            <a:custGeom>
              <a:avLst/>
              <a:gdLst/>
              <a:ahLst/>
              <a:cxnLst/>
              <a:rect l="l" t="t" r="r" b="b"/>
              <a:pathLst>
                <a:path w="15643" h="14825" extrusionOk="0">
                  <a:moveTo>
                    <a:pt x="13195" y="0"/>
                  </a:moveTo>
                  <a:cubicBezTo>
                    <a:pt x="12886" y="0"/>
                    <a:pt x="12593" y="137"/>
                    <a:pt x="12372" y="469"/>
                  </a:cubicBezTo>
                  <a:lnTo>
                    <a:pt x="12287" y="469"/>
                  </a:lnTo>
                  <a:lnTo>
                    <a:pt x="2304" y="10281"/>
                  </a:lnTo>
                  <a:lnTo>
                    <a:pt x="1110" y="11560"/>
                  </a:lnTo>
                  <a:cubicBezTo>
                    <a:pt x="854" y="11731"/>
                    <a:pt x="598" y="12072"/>
                    <a:pt x="342" y="12328"/>
                  </a:cubicBezTo>
                  <a:cubicBezTo>
                    <a:pt x="86" y="12755"/>
                    <a:pt x="0" y="13267"/>
                    <a:pt x="0" y="13693"/>
                  </a:cubicBezTo>
                  <a:cubicBezTo>
                    <a:pt x="86" y="14205"/>
                    <a:pt x="512" y="14632"/>
                    <a:pt x="939" y="14803"/>
                  </a:cubicBezTo>
                  <a:cubicBezTo>
                    <a:pt x="1045" y="14818"/>
                    <a:pt x="1148" y="14825"/>
                    <a:pt x="1248" y="14825"/>
                  </a:cubicBezTo>
                  <a:cubicBezTo>
                    <a:pt x="1715" y="14825"/>
                    <a:pt x="2124" y="14672"/>
                    <a:pt x="2475" y="14461"/>
                  </a:cubicBezTo>
                  <a:cubicBezTo>
                    <a:pt x="2987" y="14035"/>
                    <a:pt x="3499" y="13608"/>
                    <a:pt x="3925" y="13096"/>
                  </a:cubicBezTo>
                  <a:lnTo>
                    <a:pt x="8874" y="8148"/>
                  </a:lnTo>
                  <a:lnTo>
                    <a:pt x="14505" y="2602"/>
                  </a:lnTo>
                  <a:cubicBezTo>
                    <a:pt x="15642" y="1799"/>
                    <a:pt x="14315" y="0"/>
                    <a:pt x="13195"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 name="Google Shape;284;p26"/>
            <p:cNvSpPr/>
            <p:nvPr/>
          </p:nvSpPr>
          <p:spPr>
            <a:xfrm>
              <a:off x="1942525" y="971875"/>
              <a:ext cx="349850" cy="267375"/>
            </a:xfrm>
            <a:custGeom>
              <a:avLst/>
              <a:gdLst/>
              <a:ahLst/>
              <a:cxnLst/>
              <a:rect l="l" t="t" r="r" b="b"/>
              <a:pathLst>
                <a:path w="13994" h="10695" extrusionOk="0">
                  <a:moveTo>
                    <a:pt x="1621" y="1"/>
                  </a:moveTo>
                  <a:cubicBezTo>
                    <a:pt x="1195" y="1"/>
                    <a:pt x="854" y="86"/>
                    <a:pt x="598" y="427"/>
                  </a:cubicBezTo>
                  <a:cubicBezTo>
                    <a:pt x="0" y="1025"/>
                    <a:pt x="0" y="1963"/>
                    <a:pt x="598" y="2560"/>
                  </a:cubicBezTo>
                  <a:cubicBezTo>
                    <a:pt x="2389" y="4011"/>
                    <a:pt x="4181" y="5461"/>
                    <a:pt x="6058" y="6826"/>
                  </a:cubicBezTo>
                  <a:cubicBezTo>
                    <a:pt x="6911" y="7424"/>
                    <a:pt x="7765" y="8106"/>
                    <a:pt x="8703" y="8703"/>
                  </a:cubicBezTo>
                  <a:lnTo>
                    <a:pt x="10068" y="9642"/>
                  </a:lnTo>
                  <a:cubicBezTo>
                    <a:pt x="10495" y="9983"/>
                    <a:pt x="11007" y="10239"/>
                    <a:pt x="11519" y="10495"/>
                  </a:cubicBezTo>
                  <a:cubicBezTo>
                    <a:pt x="11782" y="10627"/>
                    <a:pt x="12070" y="10695"/>
                    <a:pt x="12349" y="10695"/>
                  </a:cubicBezTo>
                  <a:cubicBezTo>
                    <a:pt x="12795" y="10695"/>
                    <a:pt x="13219" y="10521"/>
                    <a:pt x="13481" y="10154"/>
                  </a:cubicBezTo>
                  <a:cubicBezTo>
                    <a:pt x="13993" y="9471"/>
                    <a:pt x="13908" y="8618"/>
                    <a:pt x="13396" y="8106"/>
                  </a:cubicBezTo>
                  <a:cubicBezTo>
                    <a:pt x="12457" y="7338"/>
                    <a:pt x="11519" y="6741"/>
                    <a:pt x="10495" y="6144"/>
                  </a:cubicBezTo>
                  <a:cubicBezTo>
                    <a:pt x="9556" y="5547"/>
                    <a:pt x="8703" y="4864"/>
                    <a:pt x="7765" y="4267"/>
                  </a:cubicBezTo>
                  <a:cubicBezTo>
                    <a:pt x="6826" y="3584"/>
                    <a:pt x="5973" y="2987"/>
                    <a:pt x="5120" y="2304"/>
                  </a:cubicBezTo>
                  <a:lnTo>
                    <a:pt x="4437" y="1878"/>
                  </a:lnTo>
                  <a:lnTo>
                    <a:pt x="4181" y="1622"/>
                  </a:lnTo>
                  <a:lnTo>
                    <a:pt x="4010" y="1451"/>
                  </a:lnTo>
                  <a:lnTo>
                    <a:pt x="2731" y="427"/>
                  </a:lnTo>
                  <a:cubicBezTo>
                    <a:pt x="2389" y="171"/>
                    <a:pt x="2048" y="1"/>
                    <a:pt x="1621"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80" name="Google Shape;285;p26"/>
          <p:cNvGrpSpPr/>
          <p:nvPr/>
        </p:nvGrpSpPr>
        <p:grpSpPr>
          <a:xfrm>
            <a:off x="7641262" y="1024291"/>
            <a:ext cx="1416429" cy="2287817"/>
            <a:chOff x="4805283" y="199716"/>
            <a:chExt cx="1571655" cy="2649009"/>
          </a:xfrm>
        </p:grpSpPr>
        <p:grpSp>
          <p:nvGrpSpPr>
            <p:cNvPr id="81" name="Google Shape;286;p26"/>
            <p:cNvGrpSpPr/>
            <p:nvPr/>
          </p:nvGrpSpPr>
          <p:grpSpPr>
            <a:xfrm>
              <a:off x="4805283" y="618921"/>
              <a:ext cx="1571655" cy="2229805"/>
              <a:chOff x="1979250" y="238125"/>
              <a:chExt cx="3628850" cy="5148475"/>
            </a:xfrm>
          </p:grpSpPr>
          <p:sp>
            <p:nvSpPr>
              <p:cNvPr id="89" name="Google Shape;287;p26"/>
              <p:cNvSpPr/>
              <p:nvPr/>
            </p:nvSpPr>
            <p:spPr>
              <a:xfrm>
                <a:off x="2538375" y="945125"/>
                <a:ext cx="2480150" cy="3145325"/>
              </a:xfrm>
              <a:custGeom>
                <a:avLst/>
                <a:gdLst/>
                <a:ahLst/>
                <a:cxnLst/>
                <a:rect l="l" t="t" r="r" b="b"/>
                <a:pathLst>
                  <a:path w="99206" h="125813" extrusionOk="0">
                    <a:moveTo>
                      <a:pt x="49084" y="0"/>
                    </a:moveTo>
                    <a:cubicBezTo>
                      <a:pt x="40353" y="0"/>
                      <a:pt x="31574" y="2064"/>
                      <a:pt x="24106" y="6007"/>
                    </a:cubicBezTo>
                    <a:cubicBezTo>
                      <a:pt x="4352" y="16275"/>
                      <a:pt x="261" y="39685"/>
                      <a:pt x="0" y="59961"/>
                    </a:cubicBezTo>
                    <a:cubicBezTo>
                      <a:pt x="0" y="63094"/>
                      <a:pt x="0" y="66400"/>
                      <a:pt x="174" y="69533"/>
                    </a:cubicBezTo>
                    <a:cubicBezTo>
                      <a:pt x="349" y="74581"/>
                      <a:pt x="697" y="79454"/>
                      <a:pt x="1045" y="84153"/>
                    </a:cubicBezTo>
                    <a:cubicBezTo>
                      <a:pt x="1393" y="88852"/>
                      <a:pt x="2263" y="93551"/>
                      <a:pt x="3655" y="98077"/>
                    </a:cubicBezTo>
                    <a:cubicBezTo>
                      <a:pt x="8268" y="114002"/>
                      <a:pt x="22365" y="123052"/>
                      <a:pt x="38203" y="125228"/>
                    </a:cubicBezTo>
                    <a:cubicBezTo>
                      <a:pt x="41199" y="125619"/>
                      <a:pt x="44209" y="125813"/>
                      <a:pt x="47212" y="125813"/>
                    </a:cubicBezTo>
                    <a:cubicBezTo>
                      <a:pt x="57553" y="125813"/>
                      <a:pt x="67815" y="123520"/>
                      <a:pt x="77189" y="119136"/>
                    </a:cubicBezTo>
                    <a:cubicBezTo>
                      <a:pt x="96247" y="110173"/>
                      <a:pt x="97727" y="87199"/>
                      <a:pt x="98423" y="68750"/>
                    </a:cubicBezTo>
                    <a:cubicBezTo>
                      <a:pt x="99206" y="50649"/>
                      <a:pt x="96943" y="30112"/>
                      <a:pt x="84847" y="15666"/>
                    </a:cubicBezTo>
                    <a:cubicBezTo>
                      <a:pt x="81018" y="11141"/>
                      <a:pt x="76319" y="7486"/>
                      <a:pt x="71011" y="4876"/>
                    </a:cubicBezTo>
                    <a:cubicBezTo>
                      <a:pt x="64346" y="1584"/>
                      <a:pt x="56733" y="0"/>
                      <a:pt x="49084" y="0"/>
                    </a:cubicBezTo>
                    <a:close/>
                  </a:path>
                </a:pathLst>
              </a:custGeom>
              <a:solidFill>
                <a:srgbClr val="DDAF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 name="Google Shape;288;p26"/>
              <p:cNvSpPr/>
              <p:nvPr/>
            </p:nvSpPr>
            <p:spPr>
              <a:xfrm>
                <a:off x="2318650" y="2680825"/>
                <a:ext cx="353550" cy="546450"/>
              </a:xfrm>
              <a:custGeom>
                <a:avLst/>
                <a:gdLst/>
                <a:ahLst/>
                <a:cxnLst/>
                <a:rect l="l" t="t" r="r" b="b"/>
                <a:pathLst>
                  <a:path w="14142" h="21858" extrusionOk="0">
                    <a:moveTo>
                      <a:pt x="7222" y="0"/>
                    </a:moveTo>
                    <a:cubicBezTo>
                      <a:pt x="6351" y="0"/>
                      <a:pt x="5344" y="276"/>
                      <a:pt x="4177" y="888"/>
                    </a:cubicBezTo>
                    <a:cubicBezTo>
                      <a:pt x="2089" y="2194"/>
                      <a:pt x="696" y="4282"/>
                      <a:pt x="348" y="6719"/>
                    </a:cubicBezTo>
                    <a:cubicBezTo>
                      <a:pt x="0" y="9069"/>
                      <a:pt x="174" y="11505"/>
                      <a:pt x="1044" y="13855"/>
                    </a:cubicBezTo>
                    <a:cubicBezTo>
                      <a:pt x="2089" y="17075"/>
                      <a:pt x="4003" y="20381"/>
                      <a:pt x="7223" y="21426"/>
                    </a:cubicBezTo>
                    <a:cubicBezTo>
                      <a:pt x="8353" y="21723"/>
                      <a:pt x="9523" y="21858"/>
                      <a:pt x="10679" y="21858"/>
                    </a:cubicBezTo>
                    <a:cubicBezTo>
                      <a:pt x="11215" y="21858"/>
                      <a:pt x="11747" y="21829"/>
                      <a:pt x="12270" y="21774"/>
                    </a:cubicBezTo>
                    <a:cubicBezTo>
                      <a:pt x="12348" y="17445"/>
                      <a:pt x="14142" y="0"/>
                      <a:pt x="7222" y="0"/>
                    </a:cubicBezTo>
                    <a:close/>
                  </a:path>
                </a:pathLst>
              </a:custGeom>
              <a:solidFill>
                <a:srgbClr val="DDAF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 name="Google Shape;289;p26"/>
              <p:cNvSpPr/>
              <p:nvPr/>
            </p:nvSpPr>
            <p:spPr>
              <a:xfrm>
                <a:off x="4876475" y="2680825"/>
                <a:ext cx="355275" cy="545250"/>
              </a:xfrm>
              <a:custGeom>
                <a:avLst/>
                <a:gdLst/>
                <a:ahLst/>
                <a:cxnLst/>
                <a:rect l="l" t="t" r="r" b="b"/>
                <a:pathLst>
                  <a:path w="14211" h="21810" extrusionOk="0">
                    <a:moveTo>
                      <a:pt x="6904" y="0"/>
                    </a:moveTo>
                    <a:cubicBezTo>
                      <a:pt x="0" y="0"/>
                      <a:pt x="1863" y="17435"/>
                      <a:pt x="1940" y="21687"/>
                    </a:cubicBezTo>
                    <a:cubicBezTo>
                      <a:pt x="2470" y="21770"/>
                      <a:pt x="3000" y="21809"/>
                      <a:pt x="3530" y="21809"/>
                    </a:cubicBezTo>
                    <a:cubicBezTo>
                      <a:pt x="4653" y="21809"/>
                      <a:pt x="5777" y="21634"/>
                      <a:pt x="6900" y="21339"/>
                    </a:cubicBezTo>
                    <a:cubicBezTo>
                      <a:pt x="10120" y="20294"/>
                      <a:pt x="12035" y="16988"/>
                      <a:pt x="13166" y="13768"/>
                    </a:cubicBezTo>
                    <a:cubicBezTo>
                      <a:pt x="13949" y="11505"/>
                      <a:pt x="14210" y="9069"/>
                      <a:pt x="13862" y="6719"/>
                    </a:cubicBezTo>
                    <a:cubicBezTo>
                      <a:pt x="13514" y="4282"/>
                      <a:pt x="12035" y="2107"/>
                      <a:pt x="9946" y="888"/>
                    </a:cubicBezTo>
                    <a:cubicBezTo>
                      <a:pt x="8779" y="276"/>
                      <a:pt x="7772" y="0"/>
                      <a:pt x="6904" y="0"/>
                    </a:cubicBezTo>
                    <a:close/>
                  </a:path>
                </a:pathLst>
              </a:custGeom>
              <a:solidFill>
                <a:srgbClr val="DDAF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 name="Google Shape;290;p26"/>
              <p:cNvSpPr/>
              <p:nvPr/>
            </p:nvSpPr>
            <p:spPr>
              <a:xfrm>
                <a:off x="2755925" y="2968450"/>
                <a:ext cx="511275" cy="513450"/>
              </a:xfrm>
              <a:custGeom>
                <a:avLst/>
                <a:gdLst/>
                <a:ahLst/>
                <a:cxnLst/>
                <a:rect l="l" t="t" r="r" b="b"/>
                <a:pathLst>
                  <a:path w="20451" h="20538" extrusionOk="0">
                    <a:moveTo>
                      <a:pt x="10182" y="0"/>
                    </a:moveTo>
                    <a:cubicBezTo>
                      <a:pt x="4526" y="0"/>
                      <a:pt x="1" y="4612"/>
                      <a:pt x="1" y="10269"/>
                    </a:cubicBezTo>
                    <a:cubicBezTo>
                      <a:pt x="1" y="15925"/>
                      <a:pt x="4526" y="20537"/>
                      <a:pt x="10182" y="20537"/>
                    </a:cubicBezTo>
                    <a:cubicBezTo>
                      <a:pt x="15926" y="20537"/>
                      <a:pt x="20451" y="15925"/>
                      <a:pt x="20451" y="10269"/>
                    </a:cubicBezTo>
                    <a:cubicBezTo>
                      <a:pt x="20451" y="4612"/>
                      <a:pt x="15926" y="0"/>
                      <a:pt x="10182" y="0"/>
                    </a:cubicBezTo>
                    <a:close/>
                  </a:path>
                </a:pathLst>
              </a:custGeom>
              <a:solidFill>
                <a:srgbClr val="F4DDB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 name="Google Shape;291;p26"/>
              <p:cNvSpPr/>
              <p:nvPr/>
            </p:nvSpPr>
            <p:spPr>
              <a:xfrm>
                <a:off x="4263600" y="2922750"/>
                <a:ext cx="513450" cy="513450"/>
              </a:xfrm>
              <a:custGeom>
                <a:avLst/>
                <a:gdLst/>
                <a:ahLst/>
                <a:cxnLst/>
                <a:rect l="l" t="t" r="r" b="b"/>
                <a:pathLst>
                  <a:path w="20538" h="20538" extrusionOk="0">
                    <a:moveTo>
                      <a:pt x="10269" y="1"/>
                    </a:moveTo>
                    <a:cubicBezTo>
                      <a:pt x="4612" y="1"/>
                      <a:pt x="0" y="4613"/>
                      <a:pt x="0" y="10269"/>
                    </a:cubicBezTo>
                    <a:cubicBezTo>
                      <a:pt x="0" y="15926"/>
                      <a:pt x="4612" y="20538"/>
                      <a:pt x="10269" y="20538"/>
                    </a:cubicBezTo>
                    <a:cubicBezTo>
                      <a:pt x="15925" y="20538"/>
                      <a:pt x="20537" y="15926"/>
                      <a:pt x="20537" y="10269"/>
                    </a:cubicBezTo>
                    <a:cubicBezTo>
                      <a:pt x="20537" y="4613"/>
                      <a:pt x="15925" y="1"/>
                      <a:pt x="10269" y="1"/>
                    </a:cubicBezTo>
                    <a:close/>
                  </a:path>
                </a:pathLst>
              </a:custGeom>
              <a:solidFill>
                <a:srgbClr val="F4DDB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 name="Google Shape;292;p26"/>
              <p:cNvSpPr/>
              <p:nvPr/>
            </p:nvSpPr>
            <p:spPr>
              <a:xfrm>
                <a:off x="2412200" y="2787200"/>
                <a:ext cx="133800" cy="276950"/>
              </a:xfrm>
              <a:custGeom>
                <a:avLst/>
                <a:gdLst/>
                <a:ahLst/>
                <a:cxnLst/>
                <a:rect l="l" t="t" r="r" b="b"/>
                <a:pathLst>
                  <a:path w="5352" h="11078" extrusionOk="0">
                    <a:moveTo>
                      <a:pt x="4605" y="1"/>
                    </a:moveTo>
                    <a:cubicBezTo>
                      <a:pt x="4520" y="1"/>
                      <a:pt x="4431" y="35"/>
                      <a:pt x="4351" y="114"/>
                    </a:cubicBezTo>
                    <a:cubicBezTo>
                      <a:pt x="1305" y="2812"/>
                      <a:pt x="0" y="6815"/>
                      <a:pt x="783" y="10731"/>
                    </a:cubicBezTo>
                    <a:cubicBezTo>
                      <a:pt x="852" y="10973"/>
                      <a:pt x="1032" y="11078"/>
                      <a:pt x="1217" y="11078"/>
                    </a:cubicBezTo>
                    <a:cubicBezTo>
                      <a:pt x="1498" y="11078"/>
                      <a:pt x="1793" y="10837"/>
                      <a:pt x="1741" y="10470"/>
                    </a:cubicBezTo>
                    <a:cubicBezTo>
                      <a:pt x="1480" y="8468"/>
                      <a:pt x="1741" y="6380"/>
                      <a:pt x="2524" y="4465"/>
                    </a:cubicBezTo>
                    <a:cubicBezTo>
                      <a:pt x="3568" y="5945"/>
                      <a:pt x="4177" y="7772"/>
                      <a:pt x="4351" y="9600"/>
                    </a:cubicBezTo>
                    <a:cubicBezTo>
                      <a:pt x="4395" y="9904"/>
                      <a:pt x="4656" y="10057"/>
                      <a:pt x="4895" y="10057"/>
                    </a:cubicBezTo>
                    <a:cubicBezTo>
                      <a:pt x="5134" y="10057"/>
                      <a:pt x="5352" y="9904"/>
                      <a:pt x="5308" y="9600"/>
                    </a:cubicBezTo>
                    <a:cubicBezTo>
                      <a:pt x="5221" y="7337"/>
                      <a:pt x="4351" y="5249"/>
                      <a:pt x="2872" y="3595"/>
                    </a:cubicBezTo>
                    <a:cubicBezTo>
                      <a:pt x="3394" y="2551"/>
                      <a:pt x="4090" y="1594"/>
                      <a:pt x="4873" y="723"/>
                    </a:cubicBezTo>
                    <a:cubicBezTo>
                      <a:pt x="5142" y="388"/>
                      <a:pt x="4893" y="1"/>
                      <a:pt x="4605" y="1"/>
                    </a:cubicBezTo>
                    <a:close/>
                  </a:path>
                </a:pathLst>
              </a:custGeom>
              <a:solidFill>
                <a:srgbClr val="F4DDB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 name="Google Shape;293;p26"/>
              <p:cNvSpPr/>
              <p:nvPr/>
            </p:nvSpPr>
            <p:spPr>
              <a:xfrm>
                <a:off x="5022850" y="2790725"/>
                <a:ext cx="111000" cy="291150"/>
              </a:xfrm>
              <a:custGeom>
                <a:avLst/>
                <a:gdLst/>
                <a:ahLst/>
                <a:cxnLst/>
                <a:rect l="l" t="t" r="r" b="b"/>
                <a:pathLst>
                  <a:path w="4440" h="11646" extrusionOk="0">
                    <a:moveTo>
                      <a:pt x="2388" y="1"/>
                    </a:moveTo>
                    <a:cubicBezTo>
                      <a:pt x="2186" y="1"/>
                      <a:pt x="1968" y="226"/>
                      <a:pt x="2090" y="408"/>
                    </a:cubicBezTo>
                    <a:cubicBezTo>
                      <a:pt x="2612" y="1366"/>
                      <a:pt x="2960" y="2323"/>
                      <a:pt x="3221" y="3367"/>
                    </a:cubicBezTo>
                    <a:cubicBezTo>
                      <a:pt x="1132" y="4411"/>
                      <a:pt x="1" y="6587"/>
                      <a:pt x="175" y="8937"/>
                    </a:cubicBezTo>
                    <a:cubicBezTo>
                      <a:pt x="262" y="9111"/>
                      <a:pt x="458" y="9198"/>
                      <a:pt x="643" y="9198"/>
                    </a:cubicBezTo>
                    <a:cubicBezTo>
                      <a:pt x="828" y="9198"/>
                      <a:pt x="1002" y="9111"/>
                      <a:pt x="1045" y="8937"/>
                    </a:cubicBezTo>
                    <a:cubicBezTo>
                      <a:pt x="1132" y="7109"/>
                      <a:pt x="2003" y="5369"/>
                      <a:pt x="3308" y="4150"/>
                    </a:cubicBezTo>
                    <a:cubicBezTo>
                      <a:pt x="3395" y="4760"/>
                      <a:pt x="3482" y="5369"/>
                      <a:pt x="3482" y="5978"/>
                    </a:cubicBezTo>
                    <a:cubicBezTo>
                      <a:pt x="3308" y="7718"/>
                      <a:pt x="2873" y="9459"/>
                      <a:pt x="2177" y="11199"/>
                    </a:cubicBezTo>
                    <a:cubicBezTo>
                      <a:pt x="2066" y="11475"/>
                      <a:pt x="2305" y="11645"/>
                      <a:pt x="2561" y="11645"/>
                    </a:cubicBezTo>
                    <a:cubicBezTo>
                      <a:pt x="2710" y="11645"/>
                      <a:pt x="2864" y="11588"/>
                      <a:pt x="2960" y="11460"/>
                    </a:cubicBezTo>
                    <a:cubicBezTo>
                      <a:pt x="4004" y="9807"/>
                      <a:pt x="4439" y="7805"/>
                      <a:pt x="4265" y="5804"/>
                    </a:cubicBezTo>
                    <a:cubicBezTo>
                      <a:pt x="4178" y="3802"/>
                      <a:pt x="3569" y="1888"/>
                      <a:pt x="2612" y="147"/>
                    </a:cubicBezTo>
                    <a:cubicBezTo>
                      <a:pt x="2559" y="43"/>
                      <a:pt x="2475" y="1"/>
                      <a:pt x="2388" y="1"/>
                    </a:cubicBezTo>
                    <a:close/>
                  </a:path>
                </a:pathLst>
              </a:custGeom>
              <a:solidFill>
                <a:srgbClr val="F4DDB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 name="Google Shape;294;p26"/>
              <p:cNvSpPr/>
              <p:nvPr/>
            </p:nvSpPr>
            <p:spPr>
              <a:xfrm>
                <a:off x="3737100" y="2659025"/>
                <a:ext cx="100100" cy="618450"/>
              </a:xfrm>
              <a:custGeom>
                <a:avLst/>
                <a:gdLst/>
                <a:ahLst/>
                <a:cxnLst/>
                <a:rect l="l" t="t" r="r" b="b"/>
                <a:pathLst>
                  <a:path w="4004" h="24738" extrusionOk="0">
                    <a:moveTo>
                      <a:pt x="1564" y="1"/>
                    </a:moveTo>
                    <a:cubicBezTo>
                      <a:pt x="1509" y="1"/>
                      <a:pt x="1452" y="7"/>
                      <a:pt x="1393" y="20"/>
                    </a:cubicBezTo>
                    <a:cubicBezTo>
                      <a:pt x="697" y="8113"/>
                      <a:pt x="262" y="16206"/>
                      <a:pt x="1" y="24299"/>
                    </a:cubicBezTo>
                    <a:cubicBezTo>
                      <a:pt x="660" y="24582"/>
                      <a:pt x="1396" y="24737"/>
                      <a:pt x="2140" y="24737"/>
                    </a:cubicBezTo>
                    <a:cubicBezTo>
                      <a:pt x="2770" y="24737"/>
                      <a:pt x="3405" y="24626"/>
                      <a:pt x="4004" y="24386"/>
                    </a:cubicBezTo>
                    <a:cubicBezTo>
                      <a:pt x="3830" y="16989"/>
                      <a:pt x="3569" y="9070"/>
                      <a:pt x="2698" y="1673"/>
                    </a:cubicBezTo>
                    <a:cubicBezTo>
                      <a:pt x="2698" y="949"/>
                      <a:pt x="2252" y="1"/>
                      <a:pt x="1564" y="1"/>
                    </a:cubicBezTo>
                    <a:close/>
                  </a:path>
                </a:pathLst>
              </a:custGeom>
              <a:solidFill>
                <a:srgbClr val="F4DDB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 name="Google Shape;295;p26"/>
              <p:cNvSpPr/>
              <p:nvPr/>
            </p:nvSpPr>
            <p:spPr>
              <a:xfrm>
                <a:off x="4281000" y="2589900"/>
                <a:ext cx="89225" cy="171900"/>
              </a:xfrm>
              <a:custGeom>
                <a:avLst/>
                <a:gdLst/>
                <a:ahLst/>
                <a:cxnLst/>
                <a:rect l="l" t="t" r="r" b="b"/>
                <a:pathLst>
                  <a:path w="3569" h="6876" extrusionOk="0">
                    <a:moveTo>
                      <a:pt x="1741" y="0"/>
                    </a:moveTo>
                    <a:cubicBezTo>
                      <a:pt x="784" y="0"/>
                      <a:pt x="0" y="1567"/>
                      <a:pt x="0" y="3481"/>
                    </a:cubicBezTo>
                    <a:cubicBezTo>
                      <a:pt x="0" y="5396"/>
                      <a:pt x="784" y="6875"/>
                      <a:pt x="1741" y="6875"/>
                    </a:cubicBezTo>
                    <a:cubicBezTo>
                      <a:pt x="2785" y="6875"/>
                      <a:pt x="3568" y="5396"/>
                      <a:pt x="3568" y="3481"/>
                    </a:cubicBezTo>
                    <a:cubicBezTo>
                      <a:pt x="3568" y="1567"/>
                      <a:pt x="2785" y="0"/>
                      <a:pt x="1741"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 name="Google Shape;296;p26"/>
              <p:cNvSpPr/>
              <p:nvPr/>
            </p:nvSpPr>
            <p:spPr>
              <a:xfrm>
                <a:off x="3197575" y="2589900"/>
                <a:ext cx="89225" cy="171900"/>
              </a:xfrm>
              <a:custGeom>
                <a:avLst/>
                <a:gdLst/>
                <a:ahLst/>
                <a:cxnLst/>
                <a:rect l="l" t="t" r="r" b="b"/>
                <a:pathLst>
                  <a:path w="3569" h="6876" extrusionOk="0">
                    <a:moveTo>
                      <a:pt x="1828" y="0"/>
                    </a:moveTo>
                    <a:cubicBezTo>
                      <a:pt x="783" y="0"/>
                      <a:pt x="0" y="1567"/>
                      <a:pt x="0" y="3481"/>
                    </a:cubicBezTo>
                    <a:cubicBezTo>
                      <a:pt x="0" y="5396"/>
                      <a:pt x="783" y="6875"/>
                      <a:pt x="1828" y="6875"/>
                    </a:cubicBezTo>
                    <a:cubicBezTo>
                      <a:pt x="2785" y="6875"/>
                      <a:pt x="3568" y="5396"/>
                      <a:pt x="3568" y="3481"/>
                    </a:cubicBezTo>
                    <a:cubicBezTo>
                      <a:pt x="3568" y="1567"/>
                      <a:pt x="2785" y="0"/>
                      <a:pt x="1828"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 name="Google Shape;297;p26"/>
              <p:cNvSpPr/>
              <p:nvPr/>
            </p:nvSpPr>
            <p:spPr>
              <a:xfrm>
                <a:off x="1979250" y="239225"/>
                <a:ext cx="3139350" cy="2505150"/>
              </a:xfrm>
              <a:custGeom>
                <a:avLst/>
                <a:gdLst/>
                <a:ahLst/>
                <a:cxnLst/>
                <a:rect l="l" t="t" r="r" b="b"/>
                <a:pathLst>
                  <a:path w="125574" h="100206" extrusionOk="0">
                    <a:moveTo>
                      <a:pt x="90959" y="1"/>
                    </a:moveTo>
                    <a:cubicBezTo>
                      <a:pt x="88875" y="1"/>
                      <a:pt x="86872" y="947"/>
                      <a:pt x="85631" y="2654"/>
                    </a:cubicBezTo>
                    <a:cubicBezTo>
                      <a:pt x="84325" y="4655"/>
                      <a:pt x="83716" y="7005"/>
                      <a:pt x="83977" y="9354"/>
                    </a:cubicBezTo>
                    <a:cubicBezTo>
                      <a:pt x="84238" y="11617"/>
                      <a:pt x="84064" y="15098"/>
                      <a:pt x="85196" y="17099"/>
                    </a:cubicBezTo>
                    <a:cubicBezTo>
                      <a:pt x="82829" y="18261"/>
                      <a:pt x="80250" y="18742"/>
                      <a:pt x="77636" y="18742"/>
                    </a:cubicBezTo>
                    <a:cubicBezTo>
                      <a:pt x="74965" y="18742"/>
                      <a:pt x="72257" y="18239"/>
                      <a:pt x="69706" y="17448"/>
                    </a:cubicBezTo>
                    <a:cubicBezTo>
                      <a:pt x="64658" y="15881"/>
                      <a:pt x="60046" y="13357"/>
                      <a:pt x="55086" y="11356"/>
                    </a:cubicBezTo>
                    <a:cubicBezTo>
                      <a:pt x="47950" y="8397"/>
                      <a:pt x="40292" y="6744"/>
                      <a:pt x="32547" y="6396"/>
                    </a:cubicBezTo>
                    <a:cubicBezTo>
                      <a:pt x="31815" y="6366"/>
                      <a:pt x="31078" y="6350"/>
                      <a:pt x="30340" y="6350"/>
                    </a:cubicBezTo>
                    <a:cubicBezTo>
                      <a:pt x="24582" y="6350"/>
                      <a:pt x="18706" y="7333"/>
                      <a:pt x="13924" y="10573"/>
                    </a:cubicBezTo>
                    <a:cubicBezTo>
                      <a:pt x="11227" y="12487"/>
                      <a:pt x="8877" y="14924"/>
                      <a:pt x="7049" y="17709"/>
                    </a:cubicBezTo>
                    <a:cubicBezTo>
                      <a:pt x="5048" y="20667"/>
                      <a:pt x="3482" y="23974"/>
                      <a:pt x="2437" y="27542"/>
                    </a:cubicBezTo>
                    <a:cubicBezTo>
                      <a:pt x="1" y="35896"/>
                      <a:pt x="1567" y="45034"/>
                      <a:pt x="6788" y="52082"/>
                    </a:cubicBezTo>
                    <a:cubicBezTo>
                      <a:pt x="11012" y="57446"/>
                      <a:pt x="17147" y="60795"/>
                      <a:pt x="23760" y="61493"/>
                    </a:cubicBezTo>
                    <a:lnTo>
                      <a:pt x="23760" y="61493"/>
                    </a:lnTo>
                    <a:cubicBezTo>
                      <a:pt x="20539" y="62028"/>
                      <a:pt x="17475" y="63343"/>
                      <a:pt x="14881" y="65397"/>
                    </a:cubicBezTo>
                    <a:cubicBezTo>
                      <a:pt x="11053" y="68617"/>
                      <a:pt x="8703" y="73316"/>
                      <a:pt x="8355" y="78276"/>
                    </a:cubicBezTo>
                    <a:cubicBezTo>
                      <a:pt x="8181" y="80452"/>
                      <a:pt x="8529" y="82714"/>
                      <a:pt x="9573" y="84629"/>
                    </a:cubicBezTo>
                    <a:cubicBezTo>
                      <a:pt x="10356" y="86021"/>
                      <a:pt x="11488" y="87239"/>
                      <a:pt x="12793" y="88197"/>
                    </a:cubicBezTo>
                    <a:cubicBezTo>
                      <a:pt x="17418" y="91777"/>
                      <a:pt x="23257" y="93375"/>
                      <a:pt x="29105" y="93375"/>
                    </a:cubicBezTo>
                    <a:cubicBezTo>
                      <a:pt x="30080" y="93375"/>
                      <a:pt x="31055" y="93331"/>
                      <a:pt x="32025" y="93244"/>
                    </a:cubicBezTo>
                    <a:cubicBezTo>
                      <a:pt x="38726" y="92374"/>
                      <a:pt x="45252" y="90111"/>
                      <a:pt x="50996" y="86456"/>
                    </a:cubicBezTo>
                    <a:cubicBezTo>
                      <a:pt x="58045" y="82279"/>
                      <a:pt x="64310" y="76884"/>
                      <a:pt x="69619" y="70531"/>
                    </a:cubicBezTo>
                    <a:cubicBezTo>
                      <a:pt x="72196" y="67347"/>
                      <a:pt x="74575" y="63834"/>
                      <a:pt x="75433" y="59875"/>
                    </a:cubicBezTo>
                    <a:lnTo>
                      <a:pt x="75433" y="59875"/>
                    </a:lnTo>
                    <a:cubicBezTo>
                      <a:pt x="74589" y="67539"/>
                      <a:pt x="78126" y="75047"/>
                      <a:pt x="84586" y="79407"/>
                    </a:cubicBezTo>
                    <a:cubicBezTo>
                      <a:pt x="87088" y="81075"/>
                      <a:pt x="89988" y="82024"/>
                      <a:pt x="93059" y="82024"/>
                    </a:cubicBezTo>
                    <a:cubicBezTo>
                      <a:pt x="93193" y="82024"/>
                      <a:pt x="93328" y="82022"/>
                      <a:pt x="93463" y="82018"/>
                    </a:cubicBezTo>
                    <a:cubicBezTo>
                      <a:pt x="96944" y="81757"/>
                      <a:pt x="100250" y="80104"/>
                      <a:pt x="102600" y="77406"/>
                    </a:cubicBezTo>
                    <a:cubicBezTo>
                      <a:pt x="104863" y="74708"/>
                      <a:pt x="106429" y="71488"/>
                      <a:pt x="107125" y="68095"/>
                    </a:cubicBezTo>
                    <a:cubicBezTo>
                      <a:pt x="107473" y="71053"/>
                      <a:pt x="108169" y="73925"/>
                      <a:pt x="108953" y="76797"/>
                    </a:cubicBezTo>
                    <a:cubicBezTo>
                      <a:pt x="110084" y="81148"/>
                      <a:pt x="110693" y="85673"/>
                      <a:pt x="112260" y="89850"/>
                    </a:cubicBezTo>
                    <a:cubicBezTo>
                      <a:pt x="113739" y="94027"/>
                      <a:pt x="116350" y="98204"/>
                      <a:pt x="120353" y="100206"/>
                    </a:cubicBezTo>
                    <a:cubicBezTo>
                      <a:pt x="123050" y="87675"/>
                      <a:pt x="125574" y="74795"/>
                      <a:pt x="124182" y="62003"/>
                    </a:cubicBezTo>
                    <a:cubicBezTo>
                      <a:pt x="122789" y="49211"/>
                      <a:pt x="116524" y="36244"/>
                      <a:pt x="105211" y="30066"/>
                    </a:cubicBezTo>
                    <a:cubicBezTo>
                      <a:pt x="110606" y="26585"/>
                      <a:pt x="114783" y="20493"/>
                      <a:pt x="114783" y="13967"/>
                    </a:cubicBezTo>
                    <a:cubicBezTo>
                      <a:pt x="114783" y="12052"/>
                      <a:pt x="114261" y="9964"/>
                      <a:pt x="112695" y="8919"/>
                    </a:cubicBezTo>
                    <a:cubicBezTo>
                      <a:pt x="111977" y="8481"/>
                      <a:pt x="111167" y="8261"/>
                      <a:pt x="110350" y="8261"/>
                    </a:cubicBezTo>
                    <a:cubicBezTo>
                      <a:pt x="109385" y="8261"/>
                      <a:pt x="108409" y="8568"/>
                      <a:pt x="107560" y="9180"/>
                    </a:cubicBezTo>
                    <a:cubicBezTo>
                      <a:pt x="106081" y="10225"/>
                      <a:pt x="104950" y="11704"/>
                      <a:pt x="104253" y="13357"/>
                    </a:cubicBezTo>
                    <a:cubicBezTo>
                      <a:pt x="103470" y="15011"/>
                      <a:pt x="102861" y="16838"/>
                      <a:pt x="102513" y="18666"/>
                    </a:cubicBezTo>
                    <a:cubicBezTo>
                      <a:pt x="102600" y="12574"/>
                      <a:pt x="100250" y="6048"/>
                      <a:pt x="95638" y="2045"/>
                    </a:cubicBezTo>
                    <a:cubicBezTo>
                      <a:pt x="94507" y="1087"/>
                      <a:pt x="93202" y="304"/>
                      <a:pt x="91722" y="43"/>
                    </a:cubicBezTo>
                    <a:cubicBezTo>
                      <a:pt x="91468" y="15"/>
                      <a:pt x="91213" y="1"/>
                      <a:pt x="90959" y="1"/>
                    </a:cubicBezTo>
                    <a:close/>
                  </a:path>
                </a:pathLst>
              </a:custGeom>
              <a:solidFill>
                <a:srgbClr val="3D250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 name="Google Shape;298;p26"/>
              <p:cNvSpPr/>
              <p:nvPr/>
            </p:nvSpPr>
            <p:spPr>
              <a:xfrm>
                <a:off x="2127200" y="579675"/>
                <a:ext cx="1879700" cy="666075"/>
              </a:xfrm>
              <a:custGeom>
                <a:avLst/>
                <a:gdLst/>
                <a:ahLst/>
                <a:cxnLst/>
                <a:rect l="l" t="t" r="r" b="b"/>
                <a:pathLst>
                  <a:path w="75188" h="26643" extrusionOk="0">
                    <a:moveTo>
                      <a:pt x="4438" y="1"/>
                    </a:moveTo>
                    <a:cubicBezTo>
                      <a:pt x="3307" y="1306"/>
                      <a:pt x="2176" y="2611"/>
                      <a:pt x="1219" y="4091"/>
                    </a:cubicBezTo>
                    <a:cubicBezTo>
                      <a:pt x="783" y="4700"/>
                      <a:pt x="348" y="5396"/>
                      <a:pt x="0" y="6005"/>
                    </a:cubicBezTo>
                    <a:cubicBezTo>
                      <a:pt x="2089" y="7136"/>
                      <a:pt x="3916" y="8616"/>
                      <a:pt x="5570" y="10269"/>
                    </a:cubicBezTo>
                    <a:cubicBezTo>
                      <a:pt x="8267" y="12967"/>
                      <a:pt x="11139" y="15491"/>
                      <a:pt x="14272" y="17840"/>
                    </a:cubicBezTo>
                    <a:cubicBezTo>
                      <a:pt x="22065" y="23302"/>
                      <a:pt x="31590" y="26643"/>
                      <a:pt x="41106" y="26643"/>
                    </a:cubicBezTo>
                    <a:cubicBezTo>
                      <a:pt x="45085" y="26643"/>
                      <a:pt x="49062" y="26059"/>
                      <a:pt x="52910" y="24802"/>
                    </a:cubicBezTo>
                    <a:cubicBezTo>
                      <a:pt x="62830" y="21582"/>
                      <a:pt x="70923" y="14272"/>
                      <a:pt x="75188" y="4874"/>
                    </a:cubicBezTo>
                    <a:lnTo>
                      <a:pt x="75188" y="4874"/>
                    </a:lnTo>
                    <a:cubicBezTo>
                      <a:pt x="74068" y="5060"/>
                      <a:pt x="72924" y="5147"/>
                      <a:pt x="71768" y="5147"/>
                    </a:cubicBezTo>
                    <a:cubicBezTo>
                      <a:pt x="70767" y="5147"/>
                      <a:pt x="69758" y="5082"/>
                      <a:pt x="68748" y="4961"/>
                    </a:cubicBezTo>
                    <a:cubicBezTo>
                      <a:pt x="67181" y="7049"/>
                      <a:pt x="65180" y="8877"/>
                      <a:pt x="63004" y="10443"/>
                    </a:cubicBezTo>
                    <a:cubicBezTo>
                      <a:pt x="57960" y="13839"/>
                      <a:pt x="52228" y="15258"/>
                      <a:pt x="46400" y="15258"/>
                    </a:cubicBezTo>
                    <a:cubicBezTo>
                      <a:pt x="42074" y="15258"/>
                      <a:pt x="37694" y="14476"/>
                      <a:pt x="33504" y="13141"/>
                    </a:cubicBezTo>
                    <a:cubicBezTo>
                      <a:pt x="27934" y="11139"/>
                      <a:pt x="22626" y="8616"/>
                      <a:pt x="17492" y="5570"/>
                    </a:cubicBezTo>
                    <a:cubicBezTo>
                      <a:pt x="13576" y="3307"/>
                      <a:pt x="9138" y="610"/>
                      <a:pt x="4438" y="1"/>
                    </a:cubicBezTo>
                    <a:close/>
                  </a:path>
                </a:pathLst>
              </a:custGeom>
              <a:solidFill>
                <a:srgbClr val="000000">
                  <a:alpha val="6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 name="Google Shape;299;p26"/>
              <p:cNvSpPr/>
              <p:nvPr/>
            </p:nvSpPr>
            <p:spPr>
              <a:xfrm>
                <a:off x="2031475" y="238125"/>
                <a:ext cx="2719475" cy="1577850"/>
              </a:xfrm>
              <a:custGeom>
                <a:avLst/>
                <a:gdLst/>
                <a:ahLst/>
                <a:cxnLst/>
                <a:rect l="l" t="t" r="r" b="b"/>
                <a:pathLst>
                  <a:path w="108779" h="63114" extrusionOk="0">
                    <a:moveTo>
                      <a:pt x="88937" y="0"/>
                    </a:moveTo>
                    <a:cubicBezTo>
                      <a:pt x="89285" y="2872"/>
                      <a:pt x="89285" y="5743"/>
                      <a:pt x="89111" y="8615"/>
                    </a:cubicBezTo>
                    <a:cubicBezTo>
                      <a:pt x="88589" y="14272"/>
                      <a:pt x="87458" y="19928"/>
                      <a:pt x="85804" y="25324"/>
                    </a:cubicBezTo>
                    <a:cubicBezTo>
                      <a:pt x="83107" y="34548"/>
                      <a:pt x="78320" y="42728"/>
                      <a:pt x="70575" y="48559"/>
                    </a:cubicBezTo>
                    <a:cubicBezTo>
                      <a:pt x="62917" y="54302"/>
                      <a:pt x="53780" y="57696"/>
                      <a:pt x="44295" y="58392"/>
                    </a:cubicBezTo>
                    <a:cubicBezTo>
                      <a:pt x="42614" y="58502"/>
                      <a:pt x="40924" y="58560"/>
                      <a:pt x="39234" y="58560"/>
                    </a:cubicBezTo>
                    <a:cubicBezTo>
                      <a:pt x="35587" y="58560"/>
                      <a:pt x="31938" y="58291"/>
                      <a:pt x="28370" y="57696"/>
                    </a:cubicBezTo>
                    <a:cubicBezTo>
                      <a:pt x="23235" y="56913"/>
                      <a:pt x="18188" y="55520"/>
                      <a:pt x="13402" y="53519"/>
                    </a:cubicBezTo>
                    <a:cubicBezTo>
                      <a:pt x="8964" y="51430"/>
                      <a:pt x="5135" y="48384"/>
                      <a:pt x="2176" y="44643"/>
                    </a:cubicBezTo>
                    <a:cubicBezTo>
                      <a:pt x="1393" y="43772"/>
                      <a:pt x="696" y="42815"/>
                      <a:pt x="0" y="41858"/>
                    </a:cubicBezTo>
                    <a:lnTo>
                      <a:pt x="0" y="41858"/>
                    </a:lnTo>
                    <a:cubicBezTo>
                      <a:pt x="783" y="45600"/>
                      <a:pt x="2437" y="49081"/>
                      <a:pt x="4786" y="52126"/>
                    </a:cubicBezTo>
                    <a:cubicBezTo>
                      <a:pt x="8876" y="57348"/>
                      <a:pt x="14881" y="60742"/>
                      <a:pt x="21495" y="61525"/>
                    </a:cubicBezTo>
                    <a:cubicBezTo>
                      <a:pt x="20799" y="61699"/>
                      <a:pt x="20102" y="61873"/>
                      <a:pt x="19406" y="62047"/>
                    </a:cubicBezTo>
                    <a:cubicBezTo>
                      <a:pt x="22844" y="62830"/>
                      <a:pt x="26411" y="63113"/>
                      <a:pt x="29969" y="63113"/>
                    </a:cubicBezTo>
                    <a:cubicBezTo>
                      <a:pt x="33526" y="63113"/>
                      <a:pt x="37072" y="62830"/>
                      <a:pt x="40466" y="62482"/>
                    </a:cubicBezTo>
                    <a:cubicBezTo>
                      <a:pt x="56652" y="60916"/>
                      <a:pt x="72751" y="55607"/>
                      <a:pt x="85630" y="45426"/>
                    </a:cubicBezTo>
                    <a:cubicBezTo>
                      <a:pt x="91461" y="40814"/>
                      <a:pt x="96421" y="35331"/>
                      <a:pt x="100511" y="29153"/>
                    </a:cubicBezTo>
                    <a:cubicBezTo>
                      <a:pt x="104253" y="23061"/>
                      <a:pt x="107038" y="16447"/>
                      <a:pt x="108778" y="9572"/>
                    </a:cubicBezTo>
                    <a:cubicBezTo>
                      <a:pt x="108430" y="9224"/>
                      <a:pt x="108343" y="8789"/>
                      <a:pt x="108430" y="8354"/>
                    </a:cubicBezTo>
                    <a:cubicBezTo>
                      <a:pt x="107473" y="8354"/>
                      <a:pt x="106429" y="8702"/>
                      <a:pt x="105558" y="9224"/>
                    </a:cubicBezTo>
                    <a:cubicBezTo>
                      <a:pt x="104079" y="10269"/>
                      <a:pt x="102948" y="11748"/>
                      <a:pt x="102164" y="13488"/>
                    </a:cubicBezTo>
                    <a:cubicBezTo>
                      <a:pt x="101381" y="15142"/>
                      <a:pt x="100772" y="16882"/>
                      <a:pt x="100424" y="18710"/>
                    </a:cubicBezTo>
                    <a:cubicBezTo>
                      <a:pt x="100511" y="12618"/>
                      <a:pt x="98161" y="6092"/>
                      <a:pt x="93549" y="2089"/>
                    </a:cubicBezTo>
                    <a:cubicBezTo>
                      <a:pt x="92418" y="1044"/>
                      <a:pt x="91113" y="348"/>
                      <a:pt x="89633" y="87"/>
                    </a:cubicBezTo>
                    <a:cubicBezTo>
                      <a:pt x="89372" y="0"/>
                      <a:pt x="89198" y="0"/>
                      <a:pt x="88937" y="0"/>
                    </a:cubicBezTo>
                    <a:close/>
                  </a:path>
                </a:pathLst>
              </a:custGeom>
              <a:solidFill>
                <a:srgbClr val="000000">
                  <a:alpha val="6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 name="Google Shape;300;p26"/>
              <p:cNvSpPr/>
              <p:nvPr/>
            </p:nvSpPr>
            <p:spPr>
              <a:xfrm>
                <a:off x="2253375" y="486125"/>
                <a:ext cx="1562075" cy="451325"/>
              </a:xfrm>
              <a:custGeom>
                <a:avLst/>
                <a:gdLst/>
                <a:ahLst/>
                <a:cxnLst/>
                <a:rect l="l" t="t" r="r" b="b"/>
                <a:pathLst>
                  <a:path w="62483" h="18053" extrusionOk="0">
                    <a:moveTo>
                      <a:pt x="4004" y="1"/>
                    </a:moveTo>
                    <a:lnTo>
                      <a:pt x="2959" y="697"/>
                    </a:lnTo>
                    <a:cubicBezTo>
                      <a:pt x="1915" y="1393"/>
                      <a:pt x="958" y="2263"/>
                      <a:pt x="0" y="3133"/>
                    </a:cubicBezTo>
                    <a:cubicBezTo>
                      <a:pt x="4178" y="3655"/>
                      <a:pt x="8094" y="5657"/>
                      <a:pt x="11749" y="7746"/>
                    </a:cubicBezTo>
                    <a:cubicBezTo>
                      <a:pt x="20783" y="12862"/>
                      <a:pt x="30772" y="18053"/>
                      <a:pt x="41446" y="18053"/>
                    </a:cubicBezTo>
                    <a:cubicBezTo>
                      <a:pt x="42391" y="18053"/>
                      <a:pt x="43340" y="18012"/>
                      <a:pt x="44295" y="17927"/>
                    </a:cubicBezTo>
                    <a:cubicBezTo>
                      <a:pt x="48994" y="17492"/>
                      <a:pt x="53432" y="15839"/>
                      <a:pt x="57348" y="13228"/>
                    </a:cubicBezTo>
                    <a:cubicBezTo>
                      <a:pt x="59350" y="11923"/>
                      <a:pt x="61003" y="10356"/>
                      <a:pt x="62483" y="8442"/>
                    </a:cubicBezTo>
                    <a:cubicBezTo>
                      <a:pt x="61177" y="8268"/>
                      <a:pt x="59959" y="8007"/>
                      <a:pt x="58741" y="7572"/>
                    </a:cubicBezTo>
                    <a:lnTo>
                      <a:pt x="58393" y="7484"/>
                    </a:lnTo>
                    <a:cubicBezTo>
                      <a:pt x="57087" y="8442"/>
                      <a:pt x="55695" y="9312"/>
                      <a:pt x="54215" y="10008"/>
                    </a:cubicBezTo>
                    <a:cubicBezTo>
                      <a:pt x="50844" y="11529"/>
                      <a:pt x="47272" y="12346"/>
                      <a:pt x="43652" y="12346"/>
                    </a:cubicBezTo>
                    <a:cubicBezTo>
                      <a:pt x="42506" y="12346"/>
                      <a:pt x="41355" y="12264"/>
                      <a:pt x="40205" y="12097"/>
                    </a:cubicBezTo>
                    <a:cubicBezTo>
                      <a:pt x="34983" y="11488"/>
                      <a:pt x="29936" y="9399"/>
                      <a:pt x="25150" y="7223"/>
                    </a:cubicBezTo>
                    <a:cubicBezTo>
                      <a:pt x="18623" y="4265"/>
                      <a:pt x="11313" y="610"/>
                      <a:pt x="4004" y="1"/>
                    </a:cubicBezTo>
                    <a:close/>
                  </a:path>
                </a:pathLst>
              </a:custGeom>
              <a:solidFill>
                <a:srgbClr val="000000">
                  <a:alpha val="6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 name="Google Shape;301;p26"/>
              <p:cNvSpPr/>
              <p:nvPr/>
            </p:nvSpPr>
            <p:spPr>
              <a:xfrm>
                <a:off x="3863300" y="1103975"/>
                <a:ext cx="1107375" cy="855200"/>
              </a:xfrm>
              <a:custGeom>
                <a:avLst/>
                <a:gdLst/>
                <a:ahLst/>
                <a:cxnLst/>
                <a:rect l="l" t="t" r="r" b="b"/>
                <a:pathLst>
                  <a:path w="44295" h="34208" extrusionOk="0">
                    <a:moveTo>
                      <a:pt x="36027" y="1"/>
                    </a:moveTo>
                    <a:cubicBezTo>
                      <a:pt x="34635" y="2176"/>
                      <a:pt x="33069" y="4352"/>
                      <a:pt x="31415" y="6354"/>
                    </a:cubicBezTo>
                    <a:cubicBezTo>
                      <a:pt x="26455" y="12445"/>
                      <a:pt x="20537" y="17754"/>
                      <a:pt x="13924" y="22018"/>
                    </a:cubicBezTo>
                    <a:cubicBezTo>
                      <a:pt x="9485" y="24715"/>
                      <a:pt x="4786" y="27065"/>
                      <a:pt x="0" y="28892"/>
                    </a:cubicBezTo>
                    <a:cubicBezTo>
                      <a:pt x="87" y="30720"/>
                      <a:pt x="435" y="32460"/>
                      <a:pt x="1044" y="34114"/>
                    </a:cubicBezTo>
                    <a:cubicBezTo>
                      <a:pt x="1653" y="34178"/>
                      <a:pt x="2259" y="34208"/>
                      <a:pt x="2864" y="34208"/>
                    </a:cubicBezTo>
                    <a:cubicBezTo>
                      <a:pt x="7193" y="34208"/>
                      <a:pt x="11422" y="32671"/>
                      <a:pt x="15316" y="31068"/>
                    </a:cubicBezTo>
                    <a:cubicBezTo>
                      <a:pt x="22713" y="27935"/>
                      <a:pt x="29675" y="23845"/>
                      <a:pt x="35940" y="18885"/>
                    </a:cubicBezTo>
                    <a:cubicBezTo>
                      <a:pt x="38899" y="16622"/>
                      <a:pt x="41684" y="14099"/>
                      <a:pt x="44294" y="11401"/>
                    </a:cubicBezTo>
                    <a:cubicBezTo>
                      <a:pt x="42293" y="7137"/>
                      <a:pt x="39508" y="3221"/>
                      <a:pt x="36027" y="1"/>
                    </a:cubicBezTo>
                    <a:close/>
                  </a:path>
                </a:pathLst>
              </a:custGeom>
              <a:solidFill>
                <a:srgbClr val="000000">
                  <a:alpha val="6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 name="Google Shape;302;p26"/>
              <p:cNvSpPr/>
              <p:nvPr/>
            </p:nvSpPr>
            <p:spPr>
              <a:xfrm>
                <a:off x="4683475" y="1821925"/>
                <a:ext cx="415550" cy="591775"/>
              </a:xfrm>
              <a:custGeom>
                <a:avLst/>
                <a:gdLst/>
                <a:ahLst/>
                <a:cxnLst/>
                <a:rect l="l" t="t" r="r" b="b"/>
                <a:pathLst>
                  <a:path w="16622" h="23671" extrusionOk="0">
                    <a:moveTo>
                      <a:pt x="16187" y="0"/>
                    </a:moveTo>
                    <a:lnTo>
                      <a:pt x="15752" y="348"/>
                    </a:lnTo>
                    <a:cubicBezTo>
                      <a:pt x="10791" y="4177"/>
                      <a:pt x="5570" y="7571"/>
                      <a:pt x="0" y="10443"/>
                    </a:cubicBezTo>
                    <a:cubicBezTo>
                      <a:pt x="262" y="11487"/>
                      <a:pt x="523" y="12445"/>
                      <a:pt x="784" y="13489"/>
                    </a:cubicBezTo>
                    <a:cubicBezTo>
                      <a:pt x="1741" y="16883"/>
                      <a:pt x="2263" y="20364"/>
                      <a:pt x="3220" y="23670"/>
                    </a:cubicBezTo>
                    <a:cubicBezTo>
                      <a:pt x="6440" y="23061"/>
                      <a:pt x="9573" y="21234"/>
                      <a:pt x="12358" y="19406"/>
                    </a:cubicBezTo>
                    <a:cubicBezTo>
                      <a:pt x="13489" y="18710"/>
                      <a:pt x="14620" y="17927"/>
                      <a:pt x="15752" y="17057"/>
                    </a:cubicBezTo>
                    <a:cubicBezTo>
                      <a:pt x="16448" y="11400"/>
                      <a:pt x="16622" y="5744"/>
                      <a:pt x="16187" y="0"/>
                    </a:cubicBezTo>
                    <a:close/>
                  </a:path>
                </a:pathLst>
              </a:custGeom>
              <a:solidFill>
                <a:srgbClr val="000000">
                  <a:alpha val="6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 name="Google Shape;303;p26"/>
              <p:cNvSpPr/>
              <p:nvPr/>
            </p:nvSpPr>
            <p:spPr>
              <a:xfrm>
                <a:off x="4126525" y="2137375"/>
                <a:ext cx="446025" cy="152525"/>
              </a:xfrm>
              <a:custGeom>
                <a:avLst/>
                <a:gdLst/>
                <a:ahLst/>
                <a:cxnLst/>
                <a:rect l="l" t="t" r="r" b="b"/>
                <a:pathLst>
                  <a:path w="17841" h="6101" extrusionOk="0">
                    <a:moveTo>
                      <a:pt x="17840" y="1"/>
                    </a:moveTo>
                    <a:lnTo>
                      <a:pt x="17840" y="1"/>
                    </a:lnTo>
                    <a:cubicBezTo>
                      <a:pt x="12769" y="2378"/>
                      <a:pt x="7192" y="4322"/>
                      <a:pt x="1636" y="4322"/>
                    </a:cubicBezTo>
                    <a:cubicBezTo>
                      <a:pt x="1090" y="4322"/>
                      <a:pt x="545" y="4304"/>
                      <a:pt x="1" y="4265"/>
                    </a:cubicBezTo>
                    <a:lnTo>
                      <a:pt x="1" y="4265"/>
                    </a:lnTo>
                    <a:cubicBezTo>
                      <a:pt x="2122" y="5488"/>
                      <a:pt x="4549" y="6100"/>
                      <a:pt x="7067" y="6100"/>
                    </a:cubicBezTo>
                    <a:cubicBezTo>
                      <a:pt x="7235" y="6100"/>
                      <a:pt x="7403" y="6098"/>
                      <a:pt x="7572" y="6092"/>
                    </a:cubicBezTo>
                    <a:cubicBezTo>
                      <a:pt x="11053" y="5831"/>
                      <a:pt x="14359" y="4178"/>
                      <a:pt x="16709" y="1480"/>
                    </a:cubicBezTo>
                    <a:cubicBezTo>
                      <a:pt x="17144" y="1045"/>
                      <a:pt x="17492" y="523"/>
                      <a:pt x="17840" y="1"/>
                    </a:cubicBezTo>
                    <a:close/>
                  </a:path>
                </a:pathLst>
              </a:custGeom>
              <a:solidFill>
                <a:srgbClr val="3D250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 name="Google Shape;304;p26"/>
              <p:cNvSpPr/>
              <p:nvPr/>
            </p:nvSpPr>
            <p:spPr>
              <a:xfrm>
                <a:off x="2277300" y="1839325"/>
                <a:ext cx="1551200" cy="380450"/>
              </a:xfrm>
              <a:custGeom>
                <a:avLst/>
                <a:gdLst/>
                <a:ahLst/>
                <a:cxnLst/>
                <a:rect l="l" t="t" r="r" b="b"/>
                <a:pathLst>
                  <a:path w="62048" h="15218" extrusionOk="0">
                    <a:moveTo>
                      <a:pt x="62048" y="1"/>
                    </a:moveTo>
                    <a:lnTo>
                      <a:pt x="62048" y="1"/>
                    </a:lnTo>
                    <a:cubicBezTo>
                      <a:pt x="58915" y="1132"/>
                      <a:pt x="55782" y="2089"/>
                      <a:pt x="52562" y="2959"/>
                    </a:cubicBezTo>
                    <a:cubicBezTo>
                      <a:pt x="45002" y="4922"/>
                      <a:pt x="36940" y="6284"/>
                      <a:pt x="28965" y="6284"/>
                    </a:cubicBezTo>
                    <a:cubicBezTo>
                      <a:pt x="20324" y="6284"/>
                      <a:pt x="11784" y="4686"/>
                      <a:pt x="4091" y="523"/>
                    </a:cubicBezTo>
                    <a:cubicBezTo>
                      <a:pt x="3656" y="871"/>
                      <a:pt x="3308" y="1132"/>
                      <a:pt x="2959" y="1393"/>
                    </a:cubicBezTo>
                    <a:cubicBezTo>
                      <a:pt x="1828" y="2350"/>
                      <a:pt x="871" y="3394"/>
                      <a:pt x="1" y="4526"/>
                    </a:cubicBezTo>
                    <a:cubicBezTo>
                      <a:pt x="2785" y="7397"/>
                      <a:pt x="7137" y="8703"/>
                      <a:pt x="10704" y="9921"/>
                    </a:cubicBezTo>
                    <a:cubicBezTo>
                      <a:pt x="15491" y="11662"/>
                      <a:pt x="20451" y="13054"/>
                      <a:pt x="25498" y="14011"/>
                    </a:cubicBezTo>
                    <a:cubicBezTo>
                      <a:pt x="29576" y="14784"/>
                      <a:pt x="33767" y="15217"/>
                      <a:pt x="37934" y="15217"/>
                    </a:cubicBezTo>
                    <a:cubicBezTo>
                      <a:pt x="38925" y="15217"/>
                      <a:pt x="39915" y="15193"/>
                      <a:pt x="40901" y="15142"/>
                    </a:cubicBezTo>
                    <a:cubicBezTo>
                      <a:pt x="44295" y="14968"/>
                      <a:pt x="47689" y="14446"/>
                      <a:pt x="50996" y="13576"/>
                    </a:cubicBezTo>
                    <a:cubicBezTo>
                      <a:pt x="53345" y="11313"/>
                      <a:pt x="55608" y="8964"/>
                      <a:pt x="57697" y="6527"/>
                    </a:cubicBezTo>
                    <a:cubicBezTo>
                      <a:pt x="59350" y="4526"/>
                      <a:pt x="60829" y="2350"/>
                      <a:pt x="62048" y="1"/>
                    </a:cubicBezTo>
                    <a:close/>
                  </a:path>
                </a:pathLst>
              </a:custGeom>
              <a:solidFill>
                <a:srgbClr val="000000">
                  <a:alpha val="6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 name="Google Shape;305;p26"/>
              <p:cNvSpPr/>
              <p:nvPr/>
            </p:nvSpPr>
            <p:spPr>
              <a:xfrm>
                <a:off x="2188100" y="2224400"/>
                <a:ext cx="885475" cy="347750"/>
              </a:xfrm>
              <a:custGeom>
                <a:avLst/>
                <a:gdLst/>
                <a:ahLst/>
                <a:cxnLst/>
                <a:rect l="l" t="t" r="r" b="b"/>
                <a:pathLst>
                  <a:path w="35419" h="13910" extrusionOk="0">
                    <a:moveTo>
                      <a:pt x="1" y="0"/>
                    </a:moveTo>
                    <a:cubicBezTo>
                      <a:pt x="1" y="1741"/>
                      <a:pt x="349" y="3568"/>
                      <a:pt x="1219" y="5222"/>
                    </a:cubicBezTo>
                    <a:cubicBezTo>
                      <a:pt x="2089" y="6614"/>
                      <a:pt x="3134" y="7832"/>
                      <a:pt x="4526" y="8790"/>
                    </a:cubicBezTo>
                    <a:cubicBezTo>
                      <a:pt x="9025" y="12256"/>
                      <a:pt x="14836" y="13910"/>
                      <a:pt x="20583" y="13910"/>
                    </a:cubicBezTo>
                    <a:cubicBezTo>
                      <a:pt x="21617" y="13910"/>
                      <a:pt x="22649" y="13856"/>
                      <a:pt x="23671" y="13750"/>
                    </a:cubicBezTo>
                    <a:cubicBezTo>
                      <a:pt x="27761" y="13315"/>
                      <a:pt x="31677" y="12271"/>
                      <a:pt x="35419" y="10704"/>
                    </a:cubicBezTo>
                    <a:lnTo>
                      <a:pt x="35419" y="10704"/>
                    </a:lnTo>
                    <a:cubicBezTo>
                      <a:pt x="34602" y="10734"/>
                      <a:pt x="33785" y="10750"/>
                      <a:pt x="32968" y="10750"/>
                    </a:cubicBezTo>
                    <a:cubicBezTo>
                      <a:pt x="26740" y="10750"/>
                      <a:pt x="20535" y="9873"/>
                      <a:pt x="14534" y="8181"/>
                    </a:cubicBezTo>
                    <a:cubicBezTo>
                      <a:pt x="9138" y="6614"/>
                      <a:pt x="3743" y="4091"/>
                      <a:pt x="1" y="0"/>
                    </a:cubicBezTo>
                    <a:close/>
                  </a:path>
                </a:pathLst>
              </a:custGeom>
              <a:solidFill>
                <a:srgbClr val="000000">
                  <a:alpha val="6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 name="Google Shape;306;p26"/>
              <p:cNvSpPr/>
              <p:nvPr/>
            </p:nvSpPr>
            <p:spPr>
              <a:xfrm>
                <a:off x="2459100" y="1981275"/>
                <a:ext cx="2639825" cy="1240500"/>
              </a:xfrm>
              <a:custGeom>
                <a:avLst/>
                <a:gdLst/>
                <a:ahLst/>
                <a:cxnLst/>
                <a:rect l="l" t="t" r="r" b="b"/>
                <a:pathLst>
                  <a:path w="105593" h="49620" extrusionOk="0">
                    <a:moveTo>
                      <a:pt x="25956" y="2188"/>
                    </a:moveTo>
                    <a:cubicBezTo>
                      <a:pt x="27418" y="2188"/>
                      <a:pt x="28864" y="2281"/>
                      <a:pt x="30235" y="2416"/>
                    </a:cubicBezTo>
                    <a:cubicBezTo>
                      <a:pt x="35631" y="2938"/>
                      <a:pt x="40765" y="4330"/>
                      <a:pt x="45725" y="6506"/>
                    </a:cubicBezTo>
                    <a:cubicBezTo>
                      <a:pt x="47553" y="9290"/>
                      <a:pt x="47988" y="12858"/>
                      <a:pt x="48162" y="16339"/>
                    </a:cubicBezTo>
                    <a:cubicBezTo>
                      <a:pt x="47814" y="16687"/>
                      <a:pt x="47814" y="17209"/>
                      <a:pt x="48162" y="17557"/>
                    </a:cubicBezTo>
                    <a:cubicBezTo>
                      <a:pt x="48162" y="18341"/>
                      <a:pt x="48162" y="19124"/>
                      <a:pt x="48162" y="19907"/>
                    </a:cubicBezTo>
                    <a:cubicBezTo>
                      <a:pt x="48336" y="24867"/>
                      <a:pt x="48075" y="29915"/>
                      <a:pt x="47379" y="34875"/>
                    </a:cubicBezTo>
                    <a:cubicBezTo>
                      <a:pt x="47031" y="37312"/>
                      <a:pt x="46596" y="39661"/>
                      <a:pt x="45986" y="42098"/>
                    </a:cubicBezTo>
                    <a:cubicBezTo>
                      <a:pt x="45551" y="44273"/>
                      <a:pt x="43811" y="45927"/>
                      <a:pt x="41635" y="46362"/>
                    </a:cubicBezTo>
                    <a:cubicBezTo>
                      <a:pt x="39547" y="46884"/>
                      <a:pt x="37371" y="47058"/>
                      <a:pt x="35196" y="47058"/>
                    </a:cubicBezTo>
                    <a:cubicBezTo>
                      <a:pt x="34519" y="47081"/>
                      <a:pt x="33843" y="47092"/>
                      <a:pt x="33167" y="47092"/>
                    </a:cubicBezTo>
                    <a:cubicBezTo>
                      <a:pt x="31320" y="47092"/>
                      <a:pt x="29472" y="47011"/>
                      <a:pt x="27625" y="46884"/>
                    </a:cubicBezTo>
                    <a:cubicBezTo>
                      <a:pt x="23709" y="46536"/>
                      <a:pt x="19097" y="45753"/>
                      <a:pt x="16225" y="42620"/>
                    </a:cubicBezTo>
                    <a:cubicBezTo>
                      <a:pt x="13179" y="39400"/>
                      <a:pt x="12657" y="33918"/>
                      <a:pt x="12048" y="29654"/>
                    </a:cubicBezTo>
                    <a:cubicBezTo>
                      <a:pt x="11352" y="24606"/>
                      <a:pt x="11090" y="19559"/>
                      <a:pt x="11352" y="14512"/>
                    </a:cubicBezTo>
                    <a:cubicBezTo>
                      <a:pt x="11526" y="10248"/>
                      <a:pt x="12657" y="6245"/>
                      <a:pt x="16573" y="4156"/>
                    </a:cubicBezTo>
                    <a:cubicBezTo>
                      <a:pt x="19339" y="2653"/>
                      <a:pt x="22687" y="2188"/>
                      <a:pt x="25956" y="2188"/>
                    </a:cubicBezTo>
                    <a:close/>
                    <a:moveTo>
                      <a:pt x="81751" y="2449"/>
                    </a:moveTo>
                    <a:cubicBezTo>
                      <a:pt x="85000" y="2449"/>
                      <a:pt x="88325" y="2914"/>
                      <a:pt x="91151" y="4417"/>
                    </a:cubicBezTo>
                    <a:cubicBezTo>
                      <a:pt x="95241" y="6593"/>
                      <a:pt x="96198" y="10596"/>
                      <a:pt x="96372" y="14773"/>
                    </a:cubicBezTo>
                    <a:cubicBezTo>
                      <a:pt x="96633" y="19820"/>
                      <a:pt x="96372" y="24954"/>
                      <a:pt x="95676" y="30002"/>
                    </a:cubicBezTo>
                    <a:cubicBezTo>
                      <a:pt x="95067" y="34179"/>
                      <a:pt x="94545" y="39661"/>
                      <a:pt x="91499" y="42881"/>
                    </a:cubicBezTo>
                    <a:cubicBezTo>
                      <a:pt x="88627" y="46014"/>
                      <a:pt x="84015" y="46797"/>
                      <a:pt x="80099" y="47145"/>
                    </a:cubicBezTo>
                    <a:cubicBezTo>
                      <a:pt x="77576" y="47406"/>
                      <a:pt x="75052" y="47406"/>
                      <a:pt x="72528" y="47406"/>
                    </a:cubicBezTo>
                    <a:cubicBezTo>
                      <a:pt x="70353" y="47406"/>
                      <a:pt x="68177" y="47145"/>
                      <a:pt x="66089" y="46623"/>
                    </a:cubicBezTo>
                    <a:cubicBezTo>
                      <a:pt x="63913" y="46188"/>
                      <a:pt x="62260" y="44534"/>
                      <a:pt x="61825" y="42359"/>
                    </a:cubicBezTo>
                    <a:cubicBezTo>
                      <a:pt x="61215" y="40009"/>
                      <a:pt x="60780" y="37573"/>
                      <a:pt x="60432" y="35136"/>
                    </a:cubicBezTo>
                    <a:cubicBezTo>
                      <a:pt x="59736" y="30176"/>
                      <a:pt x="59388" y="25215"/>
                      <a:pt x="59562" y="20255"/>
                    </a:cubicBezTo>
                    <a:cubicBezTo>
                      <a:pt x="59562" y="18950"/>
                      <a:pt x="59562" y="17645"/>
                      <a:pt x="59649" y="16252"/>
                    </a:cubicBezTo>
                    <a:cubicBezTo>
                      <a:pt x="59736" y="16078"/>
                      <a:pt x="59736" y="15904"/>
                      <a:pt x="59649" y="15730"/>
                    </a:cubicBezTo>
                    <a:cubicBezTo>
                      <a:pt x="59823" y="12597"/>
                      <a:pt x="60345" y="9377"/>
                      <a:pt x="62086" y="6854"/>
                    </a:cubicBezTo>
                    <a:cubicBezTo>
                      <a:pt x="66959" y="4591"/>
                      <a:pt x="72093" y="3199"/>
                      <a:pt x="77489" y="2677"/>
                    </a:cubicBezTo>
                    <a:cubicBezTo>
                      <a:pt x="78860" y="2542"/>
                      <a:pt x="80298" y="2449"/>
                      <a:pt x="81751" y="2449"/>
                    </a:cubicBezTo>
                    <a:close/>
                    <a:moveTo>
                      <a:pt x="26201" y="0"/>
                    </a:moveTo>
                    <a:cubicBezTo>
                      <a:pt x="23387" y="0"/>
                      <a:pt x="20571" y="329"/>
                      <a:pt x="17965" y="1197"/>
                    </a:cubicBezTo>
                    <a:cubicBezTo>
                      <a:pt x="13875" y="2503"/>
                      <a:pt x="10742" y="5896"/>
                      <a:pt x="9785" y="10161"/>
                    </a:cubicBezTo>
                    <a:cubicBezTo>
                      <a:pt x="8741" y="15121"/>
                      <a:pt x="9002" y="20690"/>
                      <a:pt x="9524" y="25738"/>
                    </a:cubicBezTo>
                    <a:cubicBezTo>
                      <a:pt x="8778" y="25668"/>
                      <a:pt x="8025" y="25635"/>
                      <a:pt x="7272" y="25635"/>
                    </a:cubicBezTo>
                    <a:cubicBezTo>
                      <a:pt x="5213" y="25635"/>
                      <a:pt x="3145" y="25878"/>
                      <a:pt x="1170" y="26260"/>
                    </a:cubicBezTo>
                    <a:cubicBezTo>
                      <a:pt x="0" y="26427"/>
                      <a:pt x="194" y="28359"/>
                      <a:pt x="1290" y="28359"/>
                    </a:cubicBezTo>
                    <a:cubicBezTo>
                      <a:pt x="1335" y="28359"/>
                      <a:pt x="1382" y="28355"/>
                      <a:pt x="1431" y="28348"/>
                    </a:cubicBezTo>
                    <a:cubicBezTo>
                      <a:pt x="4216" y="28000"/>
                      <a:pt x="6913" y="27826"/>
                      <a:pt x="9698" y="27739"/>
                    </a:cubicBezTo>
                    <a:cubicBezTo>
                      <a:pt x="9959" y="30089"/>
                      <a:pt x="10307" y="32351"/>
                      <a:pt x="10829" y="34614"/>
                    </a:cubicBezTo>
                    <a:cubicBezTo>
                      <a:pt x="11177" y="37051"/>
                      <a:pt x="11961" y="39400"/>
                      <a:pt x="13005" y="41576"/>
                    </a:cubicBezTo>
                    <a:cubicBezTo>
                      <a:pt x="15181" y="45753"/>
                      <a:pt x="19445" y="47667"/>
                      <a:pt x="23883" y="48537"/>
                    </a:cubicBezTo>
                    <a:cubicBezTo>
                      <a:pt x="27028" y="49062"/>
                      <a:pt x="30236" y="49333"/>
                      <a:pt x="33431" y="49333"/>
                    </a:cubicBezTo>
                    <a:cubicBezTo>
                      <a:pt x="35541" y="49333"/>
                      <a:pt x="37644" y="49215"/>
                      <a:pt x="39721" y="48973"/>
                    </a:cubicBezTo>
                    <a:cubicBezTo>
                      <a:pt x="41809" y="48799"/>
                      <a:pt x="43811" y="48102"/>
                      <a:pt x="45551" y="46971"/>
                    </a:cubicBezTo>
                    <a:cubicBezTo>
                      <a:pt x="47466" y="45492"/>
                      <a:pt x="48075" y="43229"/>
                      <a:pt x="48597" y="41054"/>
                    </a:cubicBezTo>
                    <a:cubicBezTo>
                      <a:pt x="49902" y="34875"/>
                      <a:pt x="50599" y="28522"/>
                      <a:pt x="50599" y="22257"/>
                    </a:cubicBezTo>
                    <a:cubicBezTo>
                      <a:pt x="50599" y="20690"/>
                      <a:pt x="50599" y="19211"/>
                      <a:pt x="50512" y="17732"/>
                    </a:cubicBezTo>
                    <a:cubicBezTo>
                      <a:pt x="51643" y="17383"/>
                      <a:pt x="52861" y="17122"/>
                      <a:pt x="54080" y="16948"/>
                    </a:cubicBezTo>
                    <a:cubicBezTo>
                      <a:pt x="54689" y="16905"/>
                      <a:pt x="55276" y="16883"/>
                      <a:pt x="55853" y="16883"/>
                    </a:cubicBezTo>
                    <a:cubicBezTo>
                      <a:pt x="56429" y="16883"/>
                      <a:pt x="56995" y="16905"/>
                      <a:pt x="57560" y="16948"/>
                    </a:cubicBezTo>
                    <a:cubicBezTo>
                      <a:pt x="57473" y="18863"/>
                      <a:pt x="57386" y="20690"/>
                      <a:pt x="57386" y="22518"/>
                    </a:cubicBezTo>
                    <a:cubicBezTo>
                      <a:pt x="57386" y="28870"/>
                      <a:pt x="58083" y="35136"/>
                      <a:pt x="59388" y="41315"/>
                    </a:cubicBezTo>
                    <a:cubicBezTo>
                      <a:pt x="59823" y="43577"/>
                      <a:pt x="60432" y="45840"/>
                      <a:pt x="62347" y="47232"/>
                    </a:cubicBezTo>
                    <a:cubicBezTo>
                      <a:pt x="64087" y="48450"/>
                      <a:pt x="66089" y="49147"/>
                      <a:pt x="68177" y="49234"/>
                    </a:cubicBezTo>
                    <a:cubicBezTo>
                      <a:pt x="70385" y="49487"/>
                      <a:pt x="72592" y="49620"/>
                      <a:pt x="74794" y="49620"/>
                    </a:cubicBezTo>
                    <a:cubicBezTo>
                      <a:pt x="77886" y="49620"/>
                      <a:pt x="80965" y="49358"/>
                      <a:pt x="84015" y="48799"/>
                    </a:cubicBezTo>
                    <a:cubicBezTo>
                      <a:pt x="88453" y="47928"/>
                      <a:pt x="92717" y="46014"/>
                      <a:pt x="94893" y="41837"/>
                    </a:cubicBezTo>
                    <a:cubicBezTo>
                      <a:pt x="95937" y="39661"/>
                      <a:pt x="96720" y="37312"/>
                      <a:pt x="97069" y="34875"/>
                    </a:cubicBezTo>
                    <a:cubicBezTo>
                      <a:pt x="97417" y="33135"/>
                      <a:pt x="97678" y="31307"/>
                      <a:pt x="97939" y="29480"/>
                    </a:cubicBezTo>
                    <a:cubicBezTo>
                      <a:pt x="100027" y="29480"/>
                      <a:pt x="102203" y="29306"/>
                      <a:pt x="104204" y="29219"/>
                    </a:cubicBezTo>
                    <a:cubicBezTo>
                      <a:pt x="105483" y="29133"/>
                      <a:pt x="105593" y="27127"/>
                      <a:pt x="104288" y="27127"/>
                    </a:cubicBezTo>
                    <a:cubicBezTo>
                      <a:pt x="104261" y="27127"/>
                      <a:pt x="104233" y="27128"/>
                      <a:pt x="104204" y="27130"/>
                    </a:cubicBezTo>
                    <a:cubicBezTo>
                      <a:pt x="102203" y="27130"/>
                      <a:pt x="100114" y="27217"/>
                      <a:pt x="98113" y="27391"/>
                    </a:cubicBezTo>
                    <a:cubicBezTo>
                      <a:pt x="98113" y="27043"/>
                      <a:pt x="98200" y="26782"/>
                      <a:pt x="98287" y="26434"/>
                    </a:cubicBezTo>
                    <a:cubicBezTo>
                      <a:pt x="98722" y="21212"/>
                      <a:pt x="99157" y="15556"/>
                      <a:pt x="98026" y="10509"/>
                    </a:cubicBezTo>
                    <a:cubicBezTo>
                      <a:pt x="97069" y="6245"/>
                      <a:pt x="93936" y="2764"/>
                      <a:pt x="89846" y="1545"/>
                    </a:cubicBezTo>
                    <a:cubicBezTo>
                      <a:pt x="87182" y="623"/>
                      <a:pt x="84368" y="304"/>
                      <a:pt x="81563" y="304"/>
                    </a:cubicBezTo>
                    <a:cubicBezTo>
                      <a:pt x="79602" y="304"/>
                      <a:pt x="77646" y="460"/>
                      <a:pt x="75748" y="675"/>
                    </a:cubicBezTo>
                    <a:cubicBezTo>
                      <a:pt x="70788" y="1284"/>
                      <a:pt x="66002" y="2764"/>
                      <a:pt x="61563" y="5026"/>
                    </a:cubicBezTo>
                    <a:cubicBezTo>
                      <a:pt x="61429" y="4981"/>
                      <a:pt x="61299" y="4960"/>
                      <a:pt x="61178" y="4960"/>
                    </a:cubicBezTo>
                    <a:cubicBezTo>
                      <a:pt x="60828" y="4960"/>
                      <a:pt x="60539" y="5139"/>
                      <a:pt x="60345" y="5461"/>
                    </a:cubicBezTo>
                    <a:cubicBezTo>
                      <a:pt x="58866" y="7724"/>
                      <a:pt x="57996" y="10422"/>
                      <a:pt x="57821" y="13119"/>
                    </a:cubicBezTo>
                    <a:cubicBezTo>
                      <a:pt x="57734" y="13641"/>
                      <a:pt x="57734" y="14251"/>
                      <a:pt x="57647" y="14773"/>
                    </a:cubicBezTo>
                    <a:cubicBezTo>
                      <a:pt x="57003" y="14706"/>
                      <a:pt x="56358" y="14673"/>
                      <a:pt x="55716" y="14673"/>
                    </a:cubicBezTo>
                    <a:cubicBezTo>
                      <a:pt x="53846" y="14673"/>
                      <a:pt x="52000" y="14951"/>
                      <a:pt x="50251" y="15469"/>
                    </a:cubicBezTo>
                    <a:cubicBezTo>
                      <a:pt x="50164" y="14599"/>
                      <a:pt x="50076" y="13729"/>
                      <a:pt x="49989" y="12858"/>
                    </a:cubicBezTo>
                    <a:cubicBezTo>
                      <a:pt x="49815" y="10074"/>
                      <a:pt x="48858" y="7463"/>
                      <a:pt x="47379" y="5113"/>
                    </a:cubicBezTo>
                    <a:cubicBezTo>
                      <a:pt x="47163" y="4825"/>
                      <a:pt x="46827" y="4656"/>
                      <a:pt x="46520" y="4656"/>
                    </a:cubicBezTo>
                    <a:cubicBezTo>
                      <a:pt x="46457" y="4656"/>
                      <a:pt x="46394" y="4663"/>
                      <a:pt x="46335" y="4678"/>
                    </a:cubicBezTo>
                    <a:cubicBezTo>
                      <a:pt x="41809" y="2503"/>
                      <a:pt x="37023" y="1023"/>
                      <a:pt x="32063" y="414"/>
                    </a:cubicBezTo>
                    <a:cubicBezTo>
                      <a:pt x="30159" y="163"/>
                      <a:pt x="28180" y="0"/>
                      <a:pt x="26201"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 name="Google Shape;307;p26"/>
              <p:cNvSpPr/>
              <p:nvPr/>
            </p:nvSpPr>
            <p:spPr>
              <a:xfrm>
                <a:off x="3475100" y="3482400"/>
                <a:ext cx="679175" cy="231875"/>
              </a:xfrm>
              <a:custGeom>
                <a:avLst/>
                <a:gdLst/>
                <a:ahLst/>
                <a:cxnLst/>
                <a:rect l="l" t="t" r="r" b="b"/>
                <a:pathLst>
                  <a:path w="27167" h="9275" extrusionOk="0">
                    <a:moveTo>
                      <a:pt x="15879" y="0"/>
                    </a:moveTo>
                    <a:cubicBezTo>
                      <a:pt x="14735" y="0"/>
                      <a:pt x="13599" y="100"/>
                      <a:pt x="12482" y="328"/>
                    </a:cubicBezTo>
                    <a:cubicBezTo>
                      <a:pt x="10046" y="763"/>
                      <a:pt x="7870" y="1807"/>
                      <a:pt x="5956" y="3286"/>
                    </a:cubicBezTo>
                    <a:cubicBezTo>
                      <a:pt x="3780" y="4766"/>
                      <a:pt x="1866" y="6593"/>
                      <a:pt x="212" y="8595"/>
                    </a:cubicBezTo>
                    <a:cubicBezTo>
                      <a:pt x="0" y="8877"/>
                      <a:pt x="247" y="9274"/>
                      <a:pt x="534" y="9274"/>
                    </a:cubicBezTo>
                    <a:cubicBezTo>
                      <a:pt x="600" y="9274"/>
                      <a:pt x="669" y="9253"/>
                      <a:pt x="734" y="9204"/>
                    </a:cubicBezTo>
                    <a:cubicBezTo>
                      <a:pt x="2562" y="7637"/>
                      <a:pt x="4041" y="5810"/>
                      <a:pt x="5956" y="4418"/>
                    </a:cubicBezTo>
                    <a:cubicBezTo>
                      <a:pt x="7957" y="2764"/>
                      <a:pt x="10307" y="1633"/>
                      <a:pt x="12917" y="1111"/>
                    </a:cubicBezTo>
                    <a:cubicBezTo>
                      <a:pt x="13884" y="928"/>
                      <a:pt x="14847" y="849"/>
                      <a:pt x="15806" y="849"/>
                    </a:cubicBezTo>
                    <a:cubicBezTo>
                      <a:pt x="19423" y="849"/>
                      <a:pt x="22985" y="1975"/>
                      <a:pt x="26493" y="2938"/>
                    </a:cubicBezTo>
                    <a:cubicBezTo>
                      <a:pt x="26516" y="2943"/>
                      <a:pt x="26538" y="2945"/>
                      <a:pt x="26560" y="2945"/>
                    </a:cubicBezTo>
                    <a:cubicBezTo>
                      <a:pt x="26953" y="2945"/>
                      <a:pt x="27166" y="2237"/>
                      <a:pt x="26754" y="2155"/>
                    </a:cubicBezTo>
                    <a:cubicBezTo>
                      <a:pt x="23304" y="1027"/>
                      <a:pt x="19550" y="0"/>
                      <a:pt x="15879"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 name="Google Shape;308;p26"/>
              <p:cNvSpPr/>
              <p:nvPr/>
            </p:nvSpPr>
            <p:spPr>
              <a:xfrm>
                <a:off x="4230425" y="2091600"/>
                <a:ext cx="296425" cy="105700"/>
              </a:xfrm>
              <a:custGeom>
                <a:avLst/>
                <a:gdLst/>
                <a:ahLst/>
                <a:cxnLst/>
                <a:rect l="l" t="t" r="r" b="b"/>
                <a:pathLst>
                  <a:path w="11857" h="4228" extrusionOk="0">
                    <a:moveTo>
                      <a:pt x="2788" y="1"/>
                    </a:moveTo>
                    <a:cubicBezTo>
                      <a:pt x="268" y="1"/>
                      <a:pt x="0" y="1674"/>
                      <a:pt x="2633" y="2354"/>
                    </a:cubicBezTo>
                    <a:lnTo>
                      <a:pt x="9072" y="4007"/>
                    </a:lnTo>
                    <a:cubicBezTo>
                      <a:pt x="9470" y="4126"/>
                      <a:pt x="9903" y="4227"/>
                      <a:pt x="10307" y="4227"/>
                    </a:cubicBezTo>
                    <a:cubicBezTo>
                      <a:pt x="10787" y="4227"/>
                      <a:pt x="11225" y="4085"/>
                      <a:pt x="11509" y="3659"/>
                    </a:cubicBezTo>
                    <a:cubicBezTo>
                      <a:pt x="11857" y="3050"/>
                      <a:pt x="11683" y="2354"/>
                      <a:pt x="11248" y="1919"/>
                    </a:cubicBezTo>
                    <a:cubicBezTo>
                      <a:pt x="10726" y="1483"/>
                      <a:pt x="10116" y="1135"/>
                      <a:pt x="9507" y="1048"/>
                    </a:cubicBezTo>
                    <a:cubicBezTo>
                      <a:pt x="7419" y="352"/>
                      <a:pt x="5156" y="4"/>
                      <a:pt x="2981" y="4"/>
                    </a:cubicBezTo>
                    <a:cubicBezTo>
                      <a:pt x="2915" y="2"/>
                      <a:pt x="2851" y="1"/>
                      <a:pt x="2788" y="1"/>
                    </a:cubicBezTo>
                    <a:close/>
                  </a:path>
                </a:pathLst>
              </a:custGeom>
              <a:solidFill>
                <a:srgbClr val="68420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 name="Google Shape;309;p26"/>
              <p:cNvSpPr/>
              <p:nvPr/>
            </p:nvSpPr>
            <p:spPr>
              <a:xfrm>
                <a:off x="3099675" y="2479025"/>
                <a:ext cx="300250" cy="78250"/>
              </a:xfrm>
              <a:custGeom>
                <a:avLst/>
                <a:gdLst/>
                <a:ahLst/>
                <a:cxnLst/>
                <a:rect l="l" t="t" r="r" b="b"/>
                <a:pathLst>
                  <a:path w="12010" h="3130" extrusionOk="0">
                    <a:moveTo>
                      <a:pt x="4824" y="0"/>
                    </a:moveTo>
                    <a:cubicBezTo>
                      <a:pt x="4122" y="0"/>
                      <a:pt x="3414" y="29"/>
                      <a:pt x="2698" y="84"/>
                    </a:cubicBezTo>
                    <a:cubicBezTo>
                      <a:pt x="2089" y="84"/>
                      <a:pt x="1393" y="258"/>
                      <a:pt x="870" y="519"/>
                    </a:cubicBezTo>
                    <a:cubicBezTo>
                      <a:pt x="261" y="867"/>
                      <a:pt x="0" y="1564"/>
                      <a:pt x="174" y="2260"/>
                    </a:cubicBezTo>
                    <a:cubicBezTo>
                      <a:pt x="522" y="3043"/>
                      <a:pt x="1654" y="3130"/>
                      <a:pt x="2524" y="3130"/>
                    </a:cubicBezTo>
                    <a:lnTo>
                      <a:pt x="9138" y="2782"/>
                    </a:lnTo>
                    <a:cubicBezTo>
                      <a:pt x="11922" y="2695"/>
                      <a:pt x="12009" y="867"/>
                      <a:pt x="9312" y="432"/>
                    </a:cubicBezTo>
                    <a:cubicBezTo>
                      <a:pt x="7825" y="135"/>
                      <a:pt x="6338" y="0"/>
                      <a:pt x="4824" y="0"/>
                    </a:cubicBezTo>
                    <a:close/>
                  </a:path>
                </a:pathLst>
              </a:custGeom>
              <a:solidFill>
                <a:srgbClr val="68420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 name="Google Shape;310;p26"/>
              <p:cNvSpPr/>
              <p:nvPr/>
            </p:nvSpPr>
            <p:spPr>
              <a:xfrm>
                <a:off x="2177225" y="4496900"/>
                <a:ext cx="3430875" cy="888625"/>
              </a:xfrm>
              <a:custGeom>
                <a:avLst/>
                <a:gdLst/>
                <a:ahLst/>
                <a:cxnLst/>
                <a:rect l="l" t="t" r="r" b="b"/>
                <a:pathLst>
                  <a:path w="137235" h="35545" extrusionOk="0">
                    <a:moveTo>
                      <a:pt x="71570" y="0"/>
                    </a:moveTo>
                    <a:cubicBezTo>
                      <a:pt x="64150" y="0"/>
                      <a:pt x="56715" y="865"/>
                      <a:pt x="49429" y="2476"/>
                    </a:cubicBezTo>
                    <a:cubicBezTo>
                      <a:pt x="40379" y="4303"/>
                      <a:pt x="31677" y="7784"/>
                      <a:pt x="23932" y="12657"/>
                    </a:cubicBezTo>
                    <a:cubicBezTo>
                      <a:pt x="14795" y="18662"/>
                      <a:pt x="7398" y="27190"/>
                      <a:pt x="1" y="35544"/>
                    </a:cubicBezTo>
                    <a:lnTo>
                      <a:pt x="137235" y="35544"/>
                    </a:lnTo>
                    <a:cubicBezTo>
                      <a:pt x="126966" y="22056"/>
                      <a:pt x="112608" y="8393"/>
                      <a:pt x="97118" y="3694"/>
                    </a:cubicBezTo>
                    <a:cubicBezTo>
                      <a:pt x="88793" y="1168"/>
                      <a:pt x="80191" y="0"/>
                      <a:pt x="71570"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 name="Google Shape;311;p26"/>
              <p:cNvSpPr/>
              <p:nvPr/>
            </p:nvSpPr>
            <p:spPr>
              <a:xfrm>
                <a:off x="2638450" y="4725175"/>
                <a:ext cx="2547600" cy="660350"/>
              </a:xfrm>
              <a:custGeom>
                <a:avLst/>
                <a:gdLst/>
                <a:ahLst/>
                <a:cxnLst/>
                <a:rect l="l" t="t" r="r" b="b"/>
                <a:pathLst>
                  <a:path w="101904" h="26414" extrusionOk="0">
                    <a:moveTo>
                      <a:pt x="52660" y="1"/>
                    </a:moveTo>
                    <a:cubicBezTo>
                      <a:pt x="47300" y="1"/>
                      <a:pt x="41924" y="619"/>
                      <a:pt x="36637" y="1873"/>
                    </a:cubicBezTo>
                    <a:cubicBezTo>
                      <a:pt x="29936" y="3178"/>
                      <a:pt x="23496" y="5789"/>
                      <a:pt x="17666" y="9444"/>
                    </a:cubicBezTo>
                    <a:cubicBezTo>
                      <a:pt x="10965" y="13882"/>
                      <a:pt x="5396" y="20147"/>
                      <a:pt x="0" y="26413"/>
                    </a:cubicBezTo>
                    <a:lnTo>
                      <a:pt x="101904" y="26413"/>
                    </a:lnTo>
                    <a:cubicBezTo>
                      <a:pt x="94246" y="16405"/>
                      <a:pt x="83542" y="6224"/>
                      <a:pt x="72055" y="2743"/>
                    </a:cubicBezTo>
                    <a:cubicBezTo>
                      <a:pt x="65738" y="924"/>
                      <a:pt x="59210" y="1"/>
                      <a:pt x="52660" y="1"/>
                    </a:cubicBezTo>
                    <a:close/>
                  </a:path>
                </a:pathLst>
              </a:custGeom>
              <a:solidFill>
                <a:srgbClr val="000000">
                  <a:alpha val="6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 name="Google Shape;312;p26"/>
              <p:cNvSpPr/>
              <p:nvPr/>
            </p:nvSpPr>
            <p:spPr>
              <a:xfrm>
                <a:off x="2773325" y="5048000"/>
                <a:ext cx="115925" cy="336425"/>
              </a:xfrm>
              <a:custGeom>
                <a:avLst/>
                <a:gdLst/>
                <a:ahLst/>
                <a:cxnLst/>
                <a:rect l="l" t="t" r="r" b="b"/>
                <a:pathLst>
                  <a:path w="4637" h="13457" extrusionOk="0">
                    <a:moveTo>
                      <a:pt x="4202" y="0"/>
                    </a:moveTo>
                    <a:cubicBezTo>
                      <a:pt x="4068" y="0"/>
                      <a:pt x="3926" y="58"/>
                      <a:pt x="3830" y="186"/>
                    </a:cubicBezTo>
                    <a:cubicBezTo>
                      <a:pt x="3221" y="1143"/>
                      <a:pt x="2699" y="2100"/>
                      <a:pt x="2263" y="3144"/>
                    </a:cubicBezTo>
                    <a:cubicBezTo>
                      <a:pt x="1828" y="4189"/>
                      <a:pt x="1480" y="5320"/>
                      <a:pt x="1132" y="6364"/>
                    </a:cubicBezTo>
                    <a:cubicBezTo>
                      <a:pt x="523" y="8540"/>
                      <a:pt x="88" y="10802"/>
                      <a:pt x="1" y="13065"/>
                    </a:cubicBezTo>
                    <a:cubicBezTo>
                      <a:pt x="1" y="13326"/>
                      <a:pt x="175" y="13457"/>
                      <a:pt x="360" y="13457"/>
                    </a:cubicBezTo>
                    <a:cubicBezTo>
                      <a:pt x="545" y="13457"/>
                      <a:pt x="741" y="13326"/>
                      <a:pt x="784" y="13065"/>
                    </a:cubicBezTo>
                    <a:lnTo>
                      <a:pt x="697" y="13065"/>
                    </a:lnTo>
                    <a:cubicBezTo>
                      <a:pt x="958" y="10889"/>
                      <a:pt x="1393" y="8714"/>
                      <a:pt x="2089" y="6538"/>
                    </a:cubicBezTo>
                    <a:cubicBezTo>
                      <a:pt x="2350" y="5494"/>
                      <a:pt x="2786" y="4450"/>
                      <a:pt x="3134" y="3492"/>
                    </a:cubicBezTo>
                    <a:cubicBezTo>
                      <a:pt x="3569" y="2448"/>
                      <a:pt x="4091" y="1491"/>
                      <a:pt x="4526" y="447"/>
                    </a:cubicBezTo>
                    <a:cubicBezTo>
                      <a:pt x="4636" y="171"/>
                      <a:pt x="4433" y="0"/>
                      <a:pt x="4202" y="0"/>
                    </a:cubicBezTo>
                    <a:close/>
                  </a:path>
                </a:pathLst>
              </a:custGeom>
              <a:solidFill>
                <a:srgbClr val="000000">
                  <a:alpha val="6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 name="Google Shape;313;p26"/>
              <p:cNvSpPr/>
              <p:nvPr/>
            </p:nvSpPr>
            <p:spPr>
              <a:xfrm>
                <a:off x="4962900" y="5012275"/>
                <a:ext cx="90450" cy="374325"/>
              </a:xfrm>
              <a:custGeom>
                <a:avLst/>
                <a:gdLst/>
                <a:ahLst/>
                <a:cxnLst/>
                <a:rect l="l" t="t" r="r" b="b"/>
                <a:pathLst>
                  <a:path w="3618" h="14973" extrusionOk="0">
                    <a:moveTo>
                      <a:pt x="294" y="1"/>
                    </a:moveTo>
                    <a:cubicBezTo>
                      <a:pt x="144" y="1"/>
                      <a:pt x="1" y="114"/>
                      <a:pt x="49" y="309"/>
                    </a:cubicBezTo>
                    <a:lnTo>
                      <a:pt x="136" y="309"/>
                    </a:lnTo>
                    <a:cubicBezTo>
                      <a:pt x="1007" y="2572"/>
                      <a:pt x="1616" y="4921"/>
                      <a:pt x="2051" y="7271"/>
                    </a:cubicBezTo>
                    <a:cubicBezTo>
                      <a:pt x="2312" y="8489"/>
                      <a:pt x="2486" y="9708"/>
                      <a:pt x="2573" y="10926"/>
                    </a:cubicBezTo>
                    <a:cubicBezTo>
                      <a:pt x="2660" y="11535"/>
                      <a:pt x="2660" y="12057"/>
                      <a:pt x="2747" y="12666"/>
                    </a:cubicBezTo>
                    <a:cubicBezTo>
                      <a:pt x="2747" y="13276"/>
                      <a:pt x="2747" y="13972"/>
                      <a:pt x="2834" y="14581"/>
                    </a:cubicBezTo>
                    <a:cubicBezTo>
                      <a:pt x="2834" y="14842"/>
                      <a:pt x="3030" y="14973"/>
                      <a:pt x="3226" y="14973"/>
                    </a:cubicBezTo>
                    <a:cubicBezTo>
                      <a:pt x="3421" y="14973"/>
                      <a:pt x="3617" y="14842"/>
                      <a:pt x="3617" y="14581"/>
                    </a:cubicBezTo>
                    <a:cubicBezTo>
                      <a:pt x="3617" y="13363"/>
                      <a:pt x="3530" y="12144"/>
                      <a:pt x="3356" y="10926"/>
                    </a:cubicBezTo>
                    <a:cubicBezTo>
                      <a:pt x="3182" y="9708"/>
                      <a:pt x="3008" y="8489"/>
                      <a:pt x="2747" y="7271"/>
                    </a:cubicBezTo>
                    <a:cubicBezTo>
                      <a:pt x="2225" y="4834"/>
                      <a:pt x="1529" y="2485"/>
                      <a:pt x="572" y="222"/>
                    </a:cubicBezTo>
                    <a:cubicBezTo>
                      <a:pt x="533" y="70"/>
                      <a:pt x="412" y="1"/>
                      <a:pt x="294" y="1"/>
                    </a:cubicBezTo>
                    <a:close/>
                  </a:path>
                </a:pathLst>
              </a:custGeom>
              <a:solidFill>
                <a:srgbClr val="000000">
                  <a:alpha val="6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 name="Google Shape;314;p26"/>
              <p:cNvSpPr/>
              <p:nvPr/>
            </p:nvSpPr>
            <p:spPr>
              <a:xfrm>
                <a:off x="3362900" y="3934400"/>
                <a:ext cx="1024725" cy="942900"/>
              </a:xfrm>
              <a:custGeom>
                <a:avLst/>
                <a:gdLst/>
                <a:ahLst/>
                <a:cxnLst/>
                <a:rect l="l" t="t" r="r" b="b"/>
                <a:pathLst>
                  <a:path w="40989" h="37716" extrusionOk="0">
                    <a:moveTo>
                      <a:pt x="24773" y="0"/>
                    </a:moveTo>
                    <a:cubicBezTo>
                      <a:pt x="16574" y="0"/>
                      <a:pt x="8413" y="1276"/>
                      <a:pt x="523" y="3829"/>
                    </a:cubicBezTo>
                    <a:cubicBezTo>
                      <a:pt x="2002" y="7745"/>
                      <a:pt x="2525" y="11835"/>
                      <a:pt x="2263" y="15925"/>
                    </a:cubicBezTo>
                    <a:cubicBezTo>
                      <a:pt x="1915" y="20015"/>
                      <a:pt x="1132" y="24018"/>
                      <a:pt x="1" y="27934"/>
                    </a:cubicBezTo>
                    <a:cubicBezTo>
                      <a:pt x="2351" y="32808"/>
                      <a:pt x="6702" y="35157"/>
                      <a:pt x="11314" y="36463"/>
                    </a:cubicBezTo>
                    <a:cubicBezTo>
                      <a:pt x="13913" y="37301"/>
                      <a:pt x="16613" y="37715"/>
                      <a:pt x="19317" y="37715"/>
                    </a:cubicBezTo>
                    <a:cubicBezTo>
                      <a:pt x="22226" y="37715"/>
                      <a:pt x="25139" y="37236"/>
                      <a:pt x="27935" y="36288"/>
                    </a:cubicBezTo>
                    <a:cubicBezTo>
                      <a:pt x="33679" y="34200"/>
                      <a:pt x="38291" y="29936"/>
                      <a:pt x="40988" y="24453"/>
                    </a:cubicBezTo>
                    <a:cubicBezTo>
                      <a:pt x="38465" y="18188"/>
                      <a:pt x="36985" y="11574"/>
                      <a:pt x="36724" y="4873"/>
                    </a:cubicBezTo>
                    <a:cubicBezTo>
                      <a:pt x="36637" y="3568"/>
                      <a:pt x="36724" y="2263"/>
                      <a:pt x="37072" y="957"/>
                    </a:cubicBezTo>
                    <a:cubicBezTo>
                      <a:pt x="32982" y="319"/>
                      <a:pt x="28873" y="0"/>
                      <a:pt x="24773" y="0"/>
                    </a:cubicBezTo>
                    <a:close/>
                  </a:path>
                </a:pathLst>
              </a:custGeom>
              <a:solidFill>
                <a:srgbClr val="DDAF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 name="Google Shape;315;p26"/>
              <p:cNvSpPr/>
              <p:nvPr/>
            </p:nvSpPr>
            <p:spPr>
              <a:xfrm>
                <a:off x="3534775" y="3982250"/>
                <a:ext cx="852850" cy="563500"/>
              </a:xfrm>
              <a:custGeom>
                <a:avLst/>
                <a:gdLst/>
                <a:ahLst/>
                <a:cxnLst/>
                <a:rect l="l" t="t" r="r" b="b"/>
                <a:pathLst>
                  <a:path w="34114" h="22540" extrusionOk="0">
                    <a:moveTo>
                      <a:pt x="30023" y="1"/>
                    </a:moveTo>
                    <a:cubicBezTo>
                      <a:pt x="22164" y="3871"/>
                      <a:pt x="11005" y="4482"/>
                      <a:pt x="4740" y="4482"/>
                    </a:cubicBezTo>
                    <a:cubicBezTo>
                      <a:pt x="1849" y="4482"/>
                      <a:pt x="1" y="4352"/>
                      <a:pt x="1" y="4352"/>
                    </a:cubicBezTo>
                    <a:lnTo>
                      <a:pt x="1" y="4352"/>
                    </a:lnTo>
                    <a:cubicBezTo>
                      <a:pt x="23410" y="8007"/>
                      <a:pt x="34113" y="22539"/>
                      <a:pt x="34113" y="22539"/>
                    </a:cubicBezTo>
                    <a:cubicBezTo>
                      <a:pt x="28631" y="9138"/>
                      <a:pt x="30023" y="1"/>
                      <a:pt x="30023" y="1"/>
                    </a:cubicBezTo>
                    <a:close/>
                  </a:path>
                </a:pathLst>
              </a:custGeom>
              <a:solidFill>
                <a:srgbClr val="000000">
                  <a:alpha val="6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 name="Google Shape;316;p26"/>
              <p:cNvSpPr/>
              <p:nvPr/>
            </p:nvSpPr>
            <p:spPr>
              <a:xfrm>
                <a:off x="3245425" y="4534850"/>
                <a:ext cx="1266200" cy="394575"/>
              </a:xfrm>
              <a:custGeom>
                <a:avLst/>
                <a:gdLst/>
                <a:ahLst/>
                <a:cxnLst/>
                <a:rect l="l" t="t" r="r" b="b"/>
                <a:pathLst>
                  <a:path w="50648" h="15783" extrusionOk="0">
                    <a:moveTo>
                      <a:pt x="45513" y="0"/>
                    </a:moveTo>
                    <a:cubicBezTo>
                      <a:pt x="45513" y="0"/>
                      <a:pt x="36534" y="9141"/>
                      <a:pt x="24174" y="9141"/>
                    </a:cubicBezTo>
                    <a:cubicBezTo>
                      <a:pt x="18404" y="9141"/>
                      <a:pt x="11897" y="7149"/>
                      <a:pt x="5222" y="1306"/>
                    </a:cubicBezTo>
                    <a:lnTo>
                      <a:pt x="1" y="2698"/>
                    </a:lnTo>
                    <a:cubicBezTo>
                      <a:pt x="1" y="2698"/>
                      <a:pt x="10207" y="15782"/>
                      <a:pt x="24811" y="15782"/>
                    </a:cubicBezTo>
                    <a:cubicBezTo>
                      <a:pt x="32489" y="15782"/>
                      <a:pt x="41382" y="12166"/>
                      <a:pt x="50648" y="1132"/>
                    </a:cubicBezTo>
                    <a:lnTo>
                      <a:pt x="45513" y="0"/>
                    </a:lnTo>
                    <a:close/>
                  </a:path>
                </a:pathLst>
              </a:custGeom>
              <a:solidFill>
                <a:srgbClr val="AD612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 name="Google Shape;317;p26"/>
              <p:cNvSpPr/>
              <p:nvPr/>
            </p:nvSpPr>
            <p:spPr>
              <a:xfrm>
                <a:off x="3352600" y="4654500"/>
                <a:ext cx="69075" cy="48175"/>
              </a:xfrm>
              <a:custGeom>
                <a:avLst/>
                <a:gdLst/>
                <a:ahLst/>
                <a:cxnLst/>
                <a:rect l="l" t="t" r="r" b="b"/>
                <a:pathLst>
                  <a:path w="2763" h="1927" extrusionOk="0">
                    <a:moveTo>
                      <a:pt x="2414" y="1"/>
                    </a:moveTo>
                    <a:cubicBezTo>
                      <a:pt x="2327" y="1"/>
                      <a:pt x="2153" y="1"/>
                      <a:pt x="2066" y="88"/>
                    </a:cubicBezTo>
                    <a:lnTo>
                      <a:pt x="1805" y="262"/>
                    </a:lnTo>
                    <a:cubicBezTo>
                      <a:pt x="1631" y="349"/>
                      <a:pt x="1457" y="523"/>
                      <a:pt x="1283" y="610"/>
                    </a:cubicBezTo>
                    <a:lnTo>
                      <a:pt x="239" y="1306"/>
                    </a:lnTo>
                    <a:cubicBezTo>
                      <a:pt x="1" y="1544"/>
                      <a:pt x="197" y="1926"/>
                      <a:pt x="497" y="1926"/>
                    </a:cubicBezTo>
                    <a:cubicBezTo>
                      <a:pt x="526" y="1926"/>
                      <a:pt x="556" y="1923"/>
                      <a:pt x="587" y="1915"/>
                    </a:cubicBezTo>
                    <a:lnTo>
                      <a:pt x="1631" y="1219"/>
                    </a:lnTo>
                    <a:cubicBezTo>
                      <a:pt x="1805" y="1132"/>
                      <a:pt x="2066" y="958"/>
                      <a:pt x="2153" y="871"/>
                    </a:cubicBezTo>
                    <a:lnTo>
                      <a:pt x="2501" y="610"/>
                    </a:lnTo>
                    <a:cubicBezTo>
                      <a:pt x="2588" y="523"/>
                      <a:pt x="2675" y="436"/>
                      <a:pt x="2675" y="349"/>
                    </a:cubicBezTo>
                    <a:cubicBezTo>
                      <a:pt x="2763" y="175"/>
                      <a:pt x="2588" y="1"/>
                      <a:pt x="2414" y="1"/>
                    </a:cubicBezTo>
                    <a:close/>
                  </a:path>
                </a:pathLst>
              </a:custGeom>
              <a:solidFill>
                <a:srgbClr val="ECB93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 name="Google Shape;318;p26"/>
              <p:cNvSpPr/>
              <p:nvPr/>
            </p:nvSpPr>
            <p:spPr>
              <a:xfrm>
                <a:off x="3466400" y="4721950"/>
                <a:ext cx="55350" cy="62125"/>
              </a:xfrm>
              <a:custGeom>
                <a:avLst/>
                <a:gdLst/>
                <a:ahLst/>
                <a:cxnLst/>
                <a:rect l="l" t="t" r="r" b="b"/>
                <a:pathLst>
                  <a:path w="2214" h="2485" extrusionOk="0">
                    <a:moveTo>
                      <a:pt x="1952" y="0"/>
                    </a:moveTo>
                    <a:cubicBezTo>
                      <a:pt x="1778" y="87"/>
                      <a:pt x="1604" y="348"/>
                      <a:pt x="1430" y="522"/>
                    </a:cubicBezTo>
                    <a:lnTo>
                      <a:pt x="995" y="957"/>
                    </a:lnTo>
                    <a:lnTo>
                      <a:pt x="212" y="2089"/>
                    </a:lnTo>
                    <a:cubicBezTo>
                      <a:pt x="1" y="2230"/>
                      <a:pt x="188" y="2484"/>
                      <a:pt x="360" y="2484"/>
                    </a:cubicBezTo>
                    <a:cubicBezTo>
                      <a:pt x="400" y="2484"/>
                      <a:pt x="440" y="2470"/>
                      <a:pt x="473" y="2437"/>
                    </a:cubicBezTo>
                    <a:lnTo>
                      <a:pt x="560" y="2350"/>
                    </a:lnTo>
                    <a:lnTo>
                      <a:pt x="1430" y="1306"/>
                    </a:lnTo>
                    <a:lnTo>
                      <a:pt x="1865" y="870"/>
                    </a:lnTo>
                    <a:cubicBezTo>
                      <a:pt x="1952" y="783"/>
                      <a:pt x="2039" y="696"/>
                      <a:pt x="2127" y="609"/>
                    </a:cubicBezTo>
                    <a:cubicBezTo>
                      <a:pt x="2127" y="522"/>
                      <a:pt x="2214" y="522"/>
                      <a:pt x="2214" y="435"/>
                    </a:cubicBezTo>
                    <a:cubicBezTo>
                      <a:pt x="2214" y="348"/>
                      <a:pt x="2214" y="261"/>
                      <a:pt x="2214" y="261"/>
                    </a:cubicBezTo>
                    <a:cubicBezTo>
                      <a:pt x="2214" y="87"/>
                      <a:pt x="2127" y="0"/>
                      <a:pt x="1952" y="0"/>
                    </a:cubicBezTo>
                    <a:close/>
                  </a:path>
                </a:pathLst>
              </a:custGeom>
              <a:solidFill>
                <a:srgbClr val="ECB93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 name="Google Shape;319;p26"/>
              <p:cNvSpPr/>
              <p:nvPr/>
            </p:nvSpPr>
            <p:spPr>
              <a:xfrm>
                <a:off x="3604400" y="4777675"/>
                <a:ext cx="38150" cy="85325"/>
              </a:xfrm>
              <a:custGeom>
                <a:avLst/>
                <a:gdLst/>
                <a:ahLst/>
                <a:cxnLst/>
                <a:rect l="l" t="t" r="r" b="b"/>
                <a:pathLst>
                  <a:path w="1526" h="3413" extrusionOk="0">
                    <a:moveTo>
                      <a:pt x="1262" y="0"/>
                    </a:moveTo>
                    <a:cubicBezTo>
                      <a:pt x="1137" y="0"/>
                      <a:pt x="999" y="85"/>
                      <a:pt x="958" y="208"/>
                    </a:cubicBezTo>
                    <a:cubicBezTo>
                      <a:pt x="784" y="730"/>
                      <a:pt x="610" y="1165"/>
                      <a:pt x="436" y="1687"/>
                    </a:cubicBezTo>
                    <a:lnTo>
                      <a:pt x="261" y="2383"/>
                    </a:lnTo>
                    <a:cubicBezTo>
                      <a:pt x="261" y="2470"/>
                      <a:pt x="174" y="2644"/>
                      <a:pt x="87" y="2732"/>
                    </a:cubicBezTo>
                    <a:cubicBezTo>
                      <a:pt x="87" y="2819"/>
                      <a:pt x="0" y="2993"/>
                      <a:pt x="0" y="3167"/>
                    </a:cubicBezTo>
                    <a:cubicBezTo>
                      <a:pt x="0" y="3290"/>
                      <a:pt x="174" y="3413"/>
                      <a:pt x="338" y="3413"/>
                    </a:cubicBezTo>
                    <a:cubicBezTo>
                      <a:pt x="406" y="3413"/>
                      <a:pt x="472" y="3392"/>
                      <a:pt x="523" y="3341"/>
                    </a:cubicBezTo>
                    <a:cubicBezTo>
                      <a:pt x="610" y="3080"/>
                      <a:pt x="697" y="2819"/>
                      <a:pt x="784" y="2557"/>
                    </a:cubicBezTo>
                    <a:lnTo>
                      <a:pt x="1045" y="1861"/>
                    </a:lnTo>
                    <a:cubicBezTo>
                      <a:pt x="1132" y="1339"/>
                      <a:pt x="1306" y="904"/>
                      <a:pt x="1480" y="382"/>
                    </a:cubicBezTo>
                    <a:cubicBezTo>
                      <a:pt x="1526" y="106"/>
                      <a:pt x="1402" y="0"/>
                      <a:pt x="1262" y="0"/>
                    </a:cubicBezTo>
                    <a:close/>
                  </a:path>
                </a:pathLst>
              </a:custGeom>
              <a:solidFill>
                <a:srgbClr val="ECB93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 name="Google Shape;320;p26"/>
              <p:cNvSpPr/>
              <p:nvPr/>
            </p:nvSpPr>
            <p:spPr>
              <a:xfrm>
                <a:off x="3776275" y="4813325"/>
                <a:ext cx="30475" cy="95325"/>
              </a:xfrm>
              <a:custGeom>
                <a:avLst/>
                <a:gdLst/>
                <a:ahLst/>
                <a:cxnLst/>
                <a:rect l="l" t="t" r="r" b="b"/>
                <a:pathLst>
                  <a:path w="1219" h="3813" extrusionOk="0">
                    <a:moveTo>
                      <a:pt x="174" y="0"/>
                    </a:moveTo>
                    <a:cubicBezTo>
                      <a:pt x="87" y="0"/>
                      <a:pt x="0" y="87"/>
                      <a:pt x="0" y="174"/>
                    </a:cubicBezTo>
                    <a:cubicBezTo>
                      <a:pt x="0" y="783"/>
                      <a:pt x="87" y="1393"/>
                      <a:pt x="174" y="2002"/>
                    </a:cubicBezTo>
                    <a:cubicBezTo>
                      <a:pt x="174" y="2263"/>
                      <a:pt x="261" y="2611"/>
                      <a:pt x="348" y="2872"/>
                    </a:cubicBezTo>
                    <a:cubicBezTo>
                      <a:pt x="435" y="3133"/>
                      <a:pt x="522" y="3481"/>
                      <a:pt x="696" y="3742"/>
                    </a:cubicBezTo>
                    <a:cubicBezTo>
                      <a:pt x="745" y="3791"/>
                      <a:pt x="807" y="3812"/>
                      <a:pt x="871" y="3812"/>
                    </a:cubicBezTo>
                    <a:cubicBezTo>
                      <a:pt x="1038" y="3812"/>
                      <a:pt x="1218" y="3669"/>
                      <a:pt x="1218" y="3481"/>
                    </a:cubicBezTo>
                    <a:cubicBezTo>
                      <a:pt x="1218" y="3220"/>
                      <a:pt x="1131" y="2959"/>
                      <a:pt x="1044" y="2698"/>
                    </a:cubicBezTo>
                    <a:cubicBezTo>
                      <a:pt x="957" y="2437"/>
                      <a:pt x="870" y="2176"/>
                      <a:pt x="783" y="1915"/>
                    </a:cubicBezTo>
                    <a:cubicBezTo>
                      <a:pt x="609" y="1306"/>
                      <a:pt x="522" y="783"/>
                      <a:pt x="435" y="174"/>
                    </a:cubicBezTo>
                    <a:cubicBezTo>
                      <a:pt x="435" y="87"/>
                      <a:pt x="348" y="0"/>
                      <a:pt x="174" y="0"/>
                    </a:cubicBezTo>
                    <a:close/>
                  </a:path>
                </a:pathLst>
              </a:custGeom>
              <a:solidFill>
                <a:srgbClr val="ECB93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 name="Google Shape;321;p26"/>
              <p:cNvSpPr/>
              <p:nvPr/>
            </p:nvSpPr>
            <p:spPr>
              <a:xfrm>
                <a:off x="3911875" y="4803650"/>
                <a:ext cx="49350" cy="92000"/>
              </a:xfrm>
              <a:custGeom>
                <a:avLst/>
                <a:gdLst/>
                <a:ahLst/>
                <a:cxnLst/>
                <a:rect l="l" t="t" r="r" b="b"/>
                <a:pathLst>
                  <a:path w="1974" h="3680" extrusionOk="0">
                    <a:moveTo>
                      <a:pt x="387" y="0"/>
                    </a:moveTo>
                    <a:cubicBezTo>
                      <a:pt x="213" y="0"/>
                      <a:pt x="1" y="155"/>
                      <a:pt x="59" y="387"/>
                    </a:cubicBezTo>
                    <a:lnTo>
                      <a:pt x="59" y="300"/>
                    </a:lnTo>
                    <a:lnTo>
                      <a:pt x="755" y="1954"/>
                    </a:lnTo>
                    <a:lnTo>
                      <a:pt x="1103" y="2737"/>
                    </a:lnTo>
                    <a:cubicBezTo>
                      <a:pt x="1190" y="3085"/>
                      <a:pt x="1277" y="3346"/>
                      <a:pt x="1451" y="3607"/>
                    </a:cubicBezTo>
                    <a:cubicBezTo>
                      <a:pt x="1502" y="3658"/>
                      <a:pt x="1568" y="3679"/>
                      <a:pt x="1636" y="3679"/>
                    </a:cubicBezTo>
                    <a:cubicBezTo>
                      <a:pt x="1799" y="3679"/>
                      <a:pt x="1973" y="3556"/>
                      <a:pt x="1973" y="3433"/>
                    </a:cubicBezTo>
                    <a:cubicBezTo>
                      <a:pt x="1886" y="3085"/>
                      <a:pt x="1799" y="2824"/>
                      <a:pt x="1625" y="2563"/>
                    </a:cubicBezTo>
                    <a:lnTo>
                      <a:pt x="1277" y="1693"/>
                    </a:lnTo>
                    <a:lnTo>
                      <a:pt x="581" y="126"/>
                    </a:lnTo>
                    <a:cubicBezTo>
                      <a:pt x="552" y="39"/>
                      <a:pt x="474" y="0"/>
                      <a:pt x="387" y="0"/>
                    </a:cubicBezTo>
                    <a:close/>
                  </a:path>
                </a:pathLst>
              </a:custGeom>
              <a:solidFill>
                <a:srgbClr val="ECB93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 name="Google Shape;322;p26"/>
              <p:cNvSpPr/>
              <p:nvPr/>
            </p:nvSpPr>
            <p:spPr>
              <a:xfrm>
                <a:off x="4062100" y="4756350"/>
                <a:ext cx="36175" cy="102875"/>
              </a:xfrm>
              <a:custGeom>
                <a:avLst/>
                <a:gdLst/>
                <a:ahLst/>
                <a:cxnLst/>
                <a:rect l="l" t="t" r="r" b="b"/>
                <a:pathLst>
                  <a:path w="1447" h="4115" extrusionOk="0">
                    <a:moveTo>
                      <a:pt x="365" y="1"/>
                    </a:moveTo>
                    <a:cubicBezTo>
                      <a:pt x="179" y="1"/>
                      <a:pt x="0" y="150"/>
                      <a:pt x="54" y="365"/>
                    </a:cubicBezTo>
                    <a:cubicBezTo>
                      <a:pt x="228" y="974"/>
                      <a:pt x="315" y="1583"/>
                      <a:pt x="489" y="2192"/>
                    </a:cubicBezTo>
                    <a:cubicBezTo>
                      <a:pt x="489" y="2540"/>
                      <a:pt x="576" y="2801"/>
                      <a:pt x="663" y="3149"/>
                    </a:cubicBezTo>
                    <a:cubicBezTo>
                      <a:pt x="663" y="3410"/>
                      <a:pt x="663" y="3846"/>
                      <a:pt x="924" y="4020"/>
                    </a:cubicBezTo>
                    <a:cubicBezTo>
                      <a:pt x="958" y="4086"/>
                      <a:pt x="1016" y="4114"/>
                      <a:pt x="1081" y="4114"/>
                    </a:cubicBezTo>
                    <a:cubicBezTo>
                      <a:pt x="1185" y="4114"/>
                      <a:pt x="1306" y="4040"/>
                      <a:pt x="1359" y="3933"/>
                    </a:cubicBezTo>
                    <a:cubicBezTo>
                      <a:pt x="1446" y="3672"/>
                      <a:pt x="1446" y="3323"/>
                      <a:pt x="1272" y="2975"/>
                    </a:cubicBezTo>
                    <a:cubicBezTo>
                      <a:pt x="1272" y="2714"/>
                      <a:pt x="1185" y="2366"/>
                      <a:pt x="1098" y="2105"/>
                    </a:cubicBezTo>
                    <a:cubicBezTo>
                      <a:pt x="924" y="1409"/>
                      <a:pt x="837" y="800"/>
                      <a:pt x="663" y="191"/>
                    </a:cubicBezTo>
                    <a:cubicBezTo>
                      <a:pt x="597" y="58"/>
                      <a:pt x="480" y="1"/>
                      <a:pt x="365" y="1"/>
                    </a:cubicBezTo>
                    <a:close/>
                  </a:path>
                </a:pathLst>
              </a:custGeom>
              <a:solidFill>
                <a:srgbClr val="ECB93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 name="Google Shape;323;p26"/>
              <p:cNvSpPr/>
              <p:nvPr/>
            </p:nvSpPr>
            <p:spPr>
              <a:xfrm>
                <a:off x="4173675" y="4720975"/>
                <a:ext cx="50300" cy="72025"/>
              </a:xfrm>
              <a:custGeom>
                <a:avLst/>
                <a:gdLst/>
                <a:ahLst/>
                <a:cxnLst/>
                <a:rect l="l" t="t" r="r" b="b"/>
                <a:pathLst>
                  <a:path w="2012" h="2881" extrusionOk="0">
                    <a:moveTo>
                      <a:pt x="323" y="1"/>
                    </a:moveTo>
                    <a:cubicBezTo>
                      <a:pt x="155" y="1"/>
                      <a:pt x="0" y="155"/>
                      <a:pt x="116" y="387"/>
                    </a:cubicBezTo>
                    <a:cubicBezTo>
                      <a:pt x="290" y="822"/>
                      <a:pt x="551" y="1171"/>
                      <a:pt x="725" y="1606"/>
                    </a:cubicBezTo>
                    <a:lnTo>
                      <a:pt x="1074" y="2128"/>
                    </a:lnTo>
                    <a:cubicBezTo>
                      <a:pt x="1161" y="2389"/>
                      <a:pt x="1248" y="2563"/>
                      <a:pt x="1422" y="2824"/>
                    </a:cubicBezTo>
                    <a:cubicBezTo>
                      <a:pt x="1480" y="2863"/>
                      <a:pt x="1544" y="2880"/>
                      <a:pt x="1605" y="2880"/>
                    </a:cubicBezTo>
                    <a:cubicBezTo>
                      <a:pt x="1817" y="2880"/>
                      <a:pt x="2011" y="2678"/>
                      <a:pt x="1944" y="2476"/>
                    </a:cubicBezTo>
                    <a:cubicBezTo>
                      <a:pt x="1857" y="2215"/>
                      <a:pt x="1770" y="2041"/>
                      <a:pt x="1596" y="1867"/>
                    </a:cubicBezTo>
                    <a:lnTo>
                      <a:pt x="1248" y="1258"/>
                    </a:lnTo>
                    <a:cubicBezTo>
                      <a:pt x="1074" y="909"/>
                      <a:pt x="812" y="474"/>
                      <a:pt x="551" y="126"/>
                    </a:cubicBezTo>
                    <a:cubicBezTo>
                      <a:pt x="493" y="39"/>
                      <a:pt x="406" y="1"/>
                      <a:pt x="323" y="1"/>
                    </a:cubicBezTo>
                    <a:close/>
                  </a:path>
                </a:pathLst>
              </a:custGeom>
              <a:solidFill>
                <a:srgbClr val="ECB93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 name="Google Shape;324;p26"/>
              <p:cNvSpPr/>
              <p:nvPr/>
            </p:nvSpPr>
            <p:spPr>
              <a:xfrm>
                <a:off x="4281450" y="4658500"/>
                <a:ext cx="60475" cy="62150"/>
              </a:xfrm>
              <a:custGeom>
                <a:avLst/>
                <a:gdLst/>
                <a:ahLst/>
                <a:cxnLst/>
                <a:rect l="l" t="t" r="r" b="b"/>
                <a:pathLst>
                  <a:path w="2419" h="2486" extrusionOk="0">
                    <a:moveTo>
                      <a:pt x="337" y="1"/>
                    </a:moveTo>
                    <a:cubicBezTo>
                      <a:pt x="123" y="1"/>
                      <a:pt x="1" y="304"/>
                      <a:pt x="156" y="537"/>
                    </a:cubicBezTo>
                    <a:cubicBezTo>
                      <a:pt x="592" y="711"/>
                      <a:pt x="853" y="1059"/>
                      <a:pt x="1201" y="1407"/>
                    </a:cubicBezTo>
                    <a:cubicBezTo>
                      <a:pt x="1288" y="1494"/>
                      <a:pt x="1462" y="1668"/>
                      <a:pt x="1549" y="1842"/>
                    </a:cubicBezTo>
                    <a:cubicBezTo>
                      <a:pt x="1723" y="2103"/>
                      <a:pt x="1810" y="2364"/>
                      <a:pt x="2071" y="2451"/>
                    </a:cubicBezTo>
                    <a:cubicBezTo>
                      <a:pt x="2094" y="2475"/>
                      <a:pt x="2130" y="2485"/>
                      <a:pt x="2170" y="2485"/>
                    </a:cubicBezTo>
                    <a:cubicBezTo>
                      <a:pt x="2279" y="2485"/>
                      <a:pt x="2419" y="2405"/>
                      <a:pt x="2419" y="2277"/>
                    </a:cubicBezTo>
                    <a:cubicBezTo>
                      <a:pt x="2419" y="2016"/>
                      <a:pt x="2245" y="1755"/>
                      <a:pt x="2071" y="1581"/>
                    </a:cubicBezTo>
                    <a:cubicBezTo>
                      <a:pt x="1984" y="1320"/>
                      <a:pt x="1810" y="1146"/>
                      <a:pt x="1636" y="972"/>
                    </a:cubicBezTo>
                    <a:cubicBezTo>
                      <a:pt x="1288" y="624"/>
                      <a:pt x="853" y="276"/>
                      <a:pt x="417" y="15"/>
                    </a:cubicBezTo>
                    <a:cubicBezTo>
                      <a:pt x="390" y="5"/>
                      <a:pt x="363" y="1"/>
                      <a:pt x="337" y="1"/>
                    </a:cubicBezTo>
                    <a:close/>
                  </a:path>
                </a:pathLst>
              </a:custGeom>
              <a:solidFill>
                <a:srgbClr val="ECB93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 name="Google Shape;325;p26"/>
              <p:cNvSpPr/>
              <p:nvPr/>
            </p:nvSpPr>
            <p:spPr>
              <a:xfrm>
                <a:off x="4361500" y="4594850"/>
                <a:ext cx="56575" cy="50975"/>
              </a:xfrm>
              <a:custGeom>
                <a:avLst/>
                <a:gdLst/>
                <a:ahLst/>
                <a:cxnLst/>
                <a:rect l="l" t="t" r="r" b="b"/>
                <a:pathLst>
                  <a:path w="2263" h="2039" extrusionOk="0">
                    <a:moveTo>
                      <a:pt x="341" y="1"/>
                    </a:moveTo>
                    <a:cubicBezTo>
                      <a:pt x="254" y="1"/>
                      <a:pt x="149" y="62"/>
                      <a:pt x="87" y="124"/>
                    </a:cubicBezTo>
                    <a:cubicBezTo>
                      <a:pt x="0" y="298"/>
                      <a:pt x="0" y="472"/>
                      <a:pt x="174" y="559"/>
                    </a:cubicBezTo>
                    <a:lnTo>
                      <a:pt x="174" y="646"/>
                    </a:lnTo>
                    <a:cubicBezTo>
                      <a:pt x="348" y="733"/>
                      <a:pt x="435" y="820"/>
                      <a:pt x="609" y="907"/>
                    </a:cubicBezTo>
                    <a:lnTo>
                      <a:pt x="696" y="907"/>
                    </a:lnTo>
                    <a:lnTo>
                      <a:pt x="783" y="1081"/>
                    </a:lnTo>
                    <a:lnTo>
                      <a:pt x="957" y="1255"/>
                    </a:lnTo>
                    <a:cubicBezTo>
                      <a:pt x="1131" y="1342"/>
                      <a:pt x="1218" y="1429"/>
                      <a:pt x="1306" y="1603"/>
                    </a:cubicBezTo>
                    <a:lnTo>
                      <a:pt x="1480" y="1777"/>
                    </a:lnTo>
                    <a:lnTo>
                      <a:pt x="1741" y="2038"/>
                    </a:lnTo>
                    <a:lnTo>
                      <a:pt x="2089" y="2038"/>
                    </a:lnTo>
                    <a:cubicBezTo>
                      <a:pt x="2176" y="1951"/>
                      <a:pt x="2263" y="1777"/>
                      <a:pt x="2263" y="1603"/>
                    </a:cubicBezTo>
                    <a:cubicBezTo>
                      <a:pt x="2176" y="1516"/>
                      <a:pt x="2176" y="1429"/>
                      <a:pt x="2089" y="1342"/>
                    </a:cubicBezTo>
                    <a:cubicBezTo>
                      <a:pt x="2002" y="1255"/>
                      <a:pt x="1915" y="1168"/>
                      <a:pt x="1915" y="1081"/>
                    </a:cubicBezTo>
                    <a:cubicBezTo>
                      <a:pt x="1828" y="994"/>
                      <a:pt x="1567" y="820"/>
                      <a:pt x="1480" y="646"/>
                    </a:cubicBezTo>
                    <a:cubicBezTo>
                      <a:pt x="1131" y="472"/>
                      <a:pt x="783" y="211"/>
                      <a:pt x="435" y="37"/>
                    </a:cubicBezTo>
                    <a:cubicBezTo>
                      <a:pt x="410" y="11"/>
                      <a:pt x="377" y="1"/>
                      <a:pt x="341" y="1"/>
                    </a:cubicBezTo>
                    <a:close/>
                  </a:path>
                </a:pathLst>
              </a:custGeom>
              <a:solidFill>
                <a:srgbClr val="ECB93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82" name="Google Shape;326;p26"/>
            <p:cNvGrpSpPr/>
            <p:nvPr/>
          </p:nvGrpSpPr>
          <p:grpSpPr>
            <a:xfrm>
              <a:off x="5169140" y="199716"/>
              <a:ext cx="691548" cy="419207"/>
              <a:chOff x="223700" y="640825"/>
              <a:chExt cx="6992400" cy="4238700"/>
            </a:xfrm>
          </p:grpSpPr>
          <p:sp>
            <p:nvSpPr>
              <p:cNvPr id="83" name="Google Shape;327;p26"/>
              <p:cNvSpPr/>
              <p:nvPr/>
            </p:nvSpPr>
            <p:spPr>
              <a:xfrm>
                <a:off x="2407900" y="640825"/>
                <a:ext cx="2869075" cy="3476450"/>
              </a:xfrm>
              <a:custGeom>
                <a:avLst/>
                <a:gdLst/>
                <a:ahLst/>
                <a:cxnLst/>
                <a:rect l="l" t="t" r="r" b="b"/>
                <a:pathLst>
                  <a:path w="114763" h="139058" extrusionOk="0">
                    <a:moveTo>
                      <a:pt x="86600" y="20184"/>
                    </a:moveTo>
                    <a:cubicBezTo>
                      <a:pt x="87049" y="20365"/>
                      <a:pt x="87498" y="20558"/>
                      <a:pt x="87946" y="20761"/>
                    </a:cubicBezTo>
                    <a:lnTo>
                      <a:pt x="86600" y="20184"/>
                    </a:lnTo>
                    <a:close/>
                    <a:moveTo>
                      <a:pt x="89965" y="21915"/>
                    </a:moveTo>
                    <a:cubicBezTo>
                      <a:pt x="90481" y="22328"/>
                      <a:pt x="91035" y="22778"/>
                      <a:pt x="91585" y="23265"/>
                    </a:cubicBezTo>
                    <a:lnTo>
                      <a:pt x="91585" y="23265"/>
                    </a:lnTo>
                    <a:lnTo>
                      <a:pt x="89965" y="21915"/>
                    </a:lnTo>
                    <a:close/>
                    <a:moveTo>
                      <a:pt x="18167" y="36332"/>
                    </a:moveTo>
                    <a:lnTo>
                      <a:pt x="17122" y="37585"/>
                    </a:lnTo>
                    <a:lnTo>
                      <a:pt x="17122" y="37585"/>
                    </a:lnTo>
                    <a:cubicBezTo>
                      <a:pt x="17414" y="37159"/>
                      <a:pt x="17753" y="36745"/>
                      <a:pt x="18167" y="36332"/>
                    </a:cubicBezTo>
                    <a:close/>
                    <a:moveTo>
                      <a:pt x="96596" y="36909"/>
                    </a:moveTo>
                    <a:lnTo>
                      <a:pt x="96596" y="36909"/>
                    </a:lnTo>
                    <a:cubicBezTo>
                      <a:pt x="96564" y="37267"/>
                      <a:pt x="96524" y="37626"/>
                      <a:pt x="96477" y="37984"/>
                    </a:cubicBezTo>
                    <a:lnTo>
                      <a:pt x="96477" y="37984"/>
                    </a:lnTo>
                    <a:lnTo>
                      <a:pt x="96596" y="36909"/>
                    </a:lnTo>
                    <a:close/>
                    <a:moveTo>
                      <a:pt x="15942" y="39851"/>
                    </a:moveTo>
                    <a:cubicBezTo>
                      <a:pt x="15943" y="39857"/>
                      <a:pt x="15944" y="39862"/>
                      <a:pt x="15946" y="39868"/>
                    </a:cubicBezTo>
                    <a:lnTo>
                      <a:pt x="15946" y="39868"/>
                    </a:lnTo>
                    <a:cubicBezTo>
                      <a:pt x="15943" y="39874"/>
                      <a:pt x="15941" y="39879"/>
                      <a:pt x="15939" y="39885"/>
                    </a:cubicBezTo>
                    <a:lnTo>
                      <a:pt x="15939" y="39885"/>
                    </a:lnTo>
                    <a:cubicBezTo>
                      <a:pt x="15940" y="39873"/>
                      <a:pt x="15941" y="39862"/>
                      <a:pt x="15942" y="39851"/>
                    </a:cubicBezTo>
                    <a:close/>
                    <a:moveTo>
                      <a:pt x="15938" y="39898"/>
                    </a:moveTo>
                    <a:lnTo>
                      <a:pt x="15901" y="39984"/>
                    </a:lnTo>
                    <a:lnTo>
                      <a:pt x="15932" y="40057"/>
                    </a:lnTo>
                    <a:lnTo>
                      <a:pt x="15932" y="40057"/>
                    </a:lnTo>
                    <a:cubicBezTo>
                      <a:pt x="15933" y="40004"/>
                      <a:pt x="15935" y="39951"/>
                      <a:pt x="15938" y="39898"/>
                    </a:cubicBezTo>
                    <a:close/>
                    <a:moveTo>
                      <a:pt x="15966" y="39957"/>
                    </a:moveTo>
                    <a:cubicBezTo>
                      <a:pt x="15957" y="39998"/>
                      <a:pt x="15949" y="40039"/>
                      <a:pt x="15942" y="40080"/>
                    </a:cubicBezTo>
                    <a:lnTo>
                      <a:pt x="15942" y="40080"/>
                    </a:lnTo>
                    <a:lnTo>
                      <a:pt x="15932" y="40057"/>
                    </a:lnTo>
                    <a:lnTo>
                      <a:pt x="15932" y="40057"/>
                    </a:lnTo>
                    <a:cubicBezTo>
                      <a:pt x="15932" y="40083"/>
                      <a:pt x="15932" y="40109"/>
                      <a:pt x="15932" y="40135"/>
                    </a:cubicBezTo>
                    <a:lnTo>
                      <a:pt x="15932" y="40135"/>
                    </a:lnTo>
                    <a:cubicBezTo>
                      <a:pt x="15932" y="40137"/>
                      <a:pt x="15932" y="40140"/>
                      <a:pt x="15931" y="40142"/>
                    </a:cubicBezTo>
                    <a:lnTo>
                      <a:pt x="15931" y="40142"/>
                    </a:lnTo>
                    <a:cubicBezTo>
                      <a:pt x="15932" y="40143"/>
                      <a:pt x="15932" y="40143"/>
                      <a:pt x="15933" y="40144"/>
                    </a:cubicBezTo>
                    <a:lnTo>
                      <a:pt x="15933" y="40144"/>
                    </a:lnTo>
                    <a:cubicBezTo>
                      <a:pt x="15934" y="40212"/>
                      <a:pt x="15938" y="40280"/>
                      <a:pt x="15945" y="40349"/>
                    </a:cubicBezTo>
                    <a:lnTo>
                      <a:pt x="15945" y="40349"/>
                    </a:lnTo>
                    <a:lnTo>
                      <a:pt x="15969" y="40184"/>
                    </a:lnTo>
                    <a:lnTo>
                      <a:pt x="15969" y="40184"/>
                    </a:lnTo>
                    <a:cubicBezTo>
                      <a:pt x="15980" y="40196"/>
                      <a:pt x="15991" y="40208"/>
                      <a:pt x="16002" y="40220"/>
                    </a:cubicBezTo>
                    <a:lnTo>
                      <a:pt x="16002" y="40220"/>
                    </a:lnTo>
                    <a:lnTo>
                      <a:pt x="15973" y="40153"/>
                    </a:lnTo>
                    <a:lnTo>
                      <a:pt x="15983" y="40081"/>
                    </a:lnTo>
                    <a:lnTo>
                      <a:pt x="15983" y="40081"/>
                    </a:lnTo>
                    <a:lnTo>
                      <a:pt x="15966" y="39957"/>
                    </a:lnTo>
                    <a:close/>
                    <a:moveTo>
                      <a:pt x="16168" y="40607"/>
                    </a:moveTo>
                    <a:lnTo>
                      <a:pt x="16437" y="41234"/>
                    </a:lnTo>
                    <a:cubicBezTo>
                      <a:pt x="16344" y="41048"/>
                      <a:pt x="16251" y="40833"/>
                      <a:pt x="16168" y="40607"/>
                    </a:cubicBezTo>
                    <a:close/>
                    <a:moveTo>
                      <a:pt x="94874" y="44579"/>
                    </a:moveTo>
                    <a:lnTo>
                      <a:pt x="94874" y="44579"/>
                    </a:lnTo>
                    <a:cubicBezTo>
                      <a:pt x="94689" y="45106"/>
                      <a:pt x="94494" y="45625"/>
                      <a:pt x="94290" y="46136"/>
                    </a:cubicBezTo>
                    <a:lnTo>
                      <a:pt x="94874" y="44579"/>
                    </a:lnTo>
                    <a:close/>
                    <a:moveTo>
                      <a:pt x="91522" y="50703"/>
                    </a:moveTo>
                    <a:lnTo>
                      <a:pt x="91522" y="50703"/>
                    </a:lnTo>
                    <a:cubicBezTo>
                      <a:pt x="91123" y="51309"/>
                      <a:pt x="90702" y="51901"/>
                      <a:pt x="90253" y="52479"/>
                    </a:cubicBezTo>
                    <a:lnTo>
                      <a:pt x="91522" y="50703"/>
                    </a:lnTo>
                    <a:close/>
                    <a:moveTo>
                      <a:pt x="51903" y="83909"/>
                    </a:moveTo>
                    <a:lnTo>
                      <a:pt x="51615" y="84486"/>
                    </a:lnTo>
                    <a:lnTo>
                      <a:pt x="51615" y="84486"/>
                    </a:lnTo>
                    <a:cubicBezTo>
                      <a:pt x="51615" y="84467"/>
                      <a:pt x="51615" y="84448"/>
                      <a:pt x="51615" y="84429"/>
                    </a:cubicBezTo>
                    <a:lnTo>
                      <a:pt x="51615" y="84429"/>
                    </a:lnTo>
                    <a:cubicBezTo>
                      <a:pt x="51703" y="84275"/>
                      <a:pt x="51803" y="84109"/>
                      <a:pt x="51903" y="83909"/>
                    </a:cubicBezTo>
                    <a:close/>
                    <a:moveTo>
                      <a:pt x="49532" y="87183"/>
                    </a:moveTo>
                    <a:lnTo>
                      <a:pt x="49308" y="87369"/>
                    </a:lnTo>
                    <a:cubicBezTo>
                      <a:pt x="49370" y="87307"/>
                      <a:pt x="49446" y="87245"/>
                      <a:pt x="49532" y="87183"/>
                    </a:cubicBezTo>
                    <a:close/>
                    <a:moveTo>
                      <a:pt x="72087" y="1"/>
                    </a:moveTo>
                    <a:cubicBezTo>
                      <a:pt x="67762" y="289"/>
                      <a:pt x="63725" y="577"/>
                      <a:pt x="59688" y="1154"/>
                    </a:cubicBezTo>
                    <a:cubicBezTo>
                      <a:pt x="51903" y="2307"/>
                      <a:pt x="44406" y="4037"/>
                      <a:pt x="36909" y="6344"/>
                    </a:cubicBezTo>
                    <a:cubicBezTo>
                      <a:pt x="28835" y="8939"/>
                      <a:pt x="21050" y="12688"/>
                      <a:pt x="13841" y="17590"/>
                    </a:cubicBezTo>
                    <a:cubicBezTo>
                      <a:pt x="9805" y="20185"/>
                      <a:pt x="6344" y="23933"/>
                      <a:pt x="3749" y="27970"/>
                    </a:cubicBezTo>
                    <a:cubicBezTo>
                      <a:pt x="1154" y="31430"/>
                      <a:pt x="1" y="36044"/>
                      <a:pt x="1" y="40657"/>
                    </a:cubicBezTo>
                    <a:cubicBezTo>
                      <a:pt x="289" y="43252"/>
                      <a:pt x="1154" y="46136"/>
                      <a:pt x="2596" y="48442"/>
                    </a:cubicBezTo>
                    <a:cubicBezTo>
                      <a:pt x="3749" y="50173"/>
                      <a:pt x="5479" y="51326"/>
                      <a:pt x="7498" y="51903"/>
                    </a:cubicBezTo>
                    <a:cubicBezTo>
                      <a:pt x="8213" y="52107"/>
                      <a:pt x="8928" y="52203"/>
                      <a:pt x="9630" y="52203"/>
                    </a:cubicBezTo>
                    <a:cubicBezTo>
                      <a:pt x="10910" y="52203"/>
                      <a:pt x="12148" y="51885"/>
                      <a:pt x="13265" y="51326"/>
                    </a:cubicBezTo>
                    <a:cubicBezTo>
                      <a:pt x="17013" y="49019"/>
                      <a:pt x="18455" y="44117"/>
                      <a:pt x="16148" y="40369"/>
                    </a:cubicBezTo>
                    <a:cubicBezTo>
                      <a:pt x="16117" y="40338"/>
                      <a:pt x="16086" y="40307"/>
                      <a:pt x="16056" y="40275"/>
                    </a:cubicBezTo>
                    <a:lnTo>
                      <a:pt x="16056" y="40275"/>
                    </a:lnTo>
                    <a:cubicBezTo>
                      <a:pt x="16032" y="40198"/>
                      <a:pt x="16009" y="40120"/>
                      <a:pt x="15989" y="40043"/>
                    </a:cubicBezTo>
                    <a:lnTo>
                      <a:pt x="15989" y="40043"/>
                    </a:lnTo>
                    <a:lnTo>
                      <a:pt x="15983" y="40081"/>
                    </a:lnTo>
                    <a:lnTo>
                      <a:pt x="15983" y="40081"/>
                    </a:lnTo>
                    <a:lnTo>
                      <a:pt x="16004" y="40221"/>
                    </a:lnTo>
                    <a:lnTo>
                      <a:pt x="16004" y="40221"/>
                    </a:lnTo>
                    <a:cubicBezTo>
                      <a:pt x="16003" y="40221"/>
                      <a:pt x="16002" y="40220"/>
                      <a:pt x="16002" y="40220"/>
                    </a:cubicBezTo>
                    <a:lnTo>
                      <a:pt x="16002" y="40220"/>
                    </a:lnTo>
                    <a:lnTo>
                      <a:pt x="16004" y="40225"/>
                    </a:lnTo>
                    <a:lnTo>
                      <a:pt x="16004" y="40225"/>
                    </a:lnTo>
                    <a:lnTo>
                      <a:pt x="16148" y="41234"/>
                    </a:lnTo>
                    <a:cubicBezTo>
                      <a:pt x="16040" y="40908"/>
                      <a:pt x="15972" y="40623"/>
                      <a:pt x="15945" y="40349"/>
                    </a:cubicBezTo>
                    <a:lnTo>
                      <a:pt x="15945" y="40349"/>
                    </a:lnTo>
                    <a:lnTo>
                      <a:pt x="15860" y="40946"/>
                    </a:lnTo>
                    <a:cubicBezTo>
                      <a:pt x="15860" y="40697"/>
                      <a:pt x="15884" y="40425"/>
                      <a:pt x="15931" y="40142"/>
                    </a:cubicBezTo>
                    <a:lnTo>
                      <a:pt x="15931" y="40142"/>
                    </a:lnTo>
                    <a:cubicBezTo>
                      <a:pt x="15909" y="40117"/>
                      <a:pt x="15888" y="40091"/>
                      <a:pt x="15867" y="40065"/>
                    </a:cubicBezTo>
                    <a:lnTo>
                      <a:pt x="15867" y="40065"/>
                    </a:lnTo>
                    <a:lnTo>
                      <a:pt x="15860" y="40081"/>
                    </a:lnTo>
                    <a:cubicBezTo>
                      <a:pt x="15862" y="40075"/>
                      <a:pt x="15864" y="40070"/>
                      <a:pt x="15866" y="40064"/>
                    </a:cubicBezTo>
                    <a:lnTo>
                      <a:pt x="15866" y="40064"/>
                    </a:lnTo>
                    <a:cubicBezTo>
                      <a:pt x="15866" y="40065"/>
                      <a:pt x="15866" y="40065"/>
                      <a:pt x="15867" y="40065"/>
                    </a:cubicBezTo>
                    <a:lnTo>
                      <a:pt x="15867" y="40065"/>
                    </a:lnTo>
                    <a:lnTo>
                      <a:pt x="15901" y="39984"/>
                    </a:lnTo>
                    <a:lnTo>
                      <a:pt x="15900" y="39981"/>
                    </a:lnTo>
                    <a:lnTo>
                      <a:pt x="15900" y="39981"/>
                    </a:lnTo>
                    <a:cubicBezTo>
                      <a:pt x="15889" y="40009"/>
                      <a:pt x="15877" y="40037"/>
                      <a:pt x="15866" y="40064"/>
                    </a:cubicBezTo>
                    <a:lnTo>
                      <a:pt x="15866" y="40064"/>
                    </a:lnTo>
                    <a:cubicBezTo>
                      <a:pt x="15698" y="39852"/>
                      <a:pt x="15572" y="39597"/>
                      <a:pt x="15572" y="39215"/>
                    </a:cubicBezTo>
                    <a:lnTo>
                      <a:pt x="15572" y="39215"/>
                    </a:lnTo>
                    <a:lnTo>
                      <a:pt x="15900" y="39981"/>
                    </a:lnTo>
                    <a:lnTo>
                      <a:pt x="15900" y="39981"/>
                    </a:lnTo>
                    <a:cubicBezTo>
                      <a:pt x="15913" y="39949"/>
                      <a:pt x="15926" y="39917"/>
                      <a:pt x="15939" y="39885"/>
                    </a:cubicBezTo>
                    <a:lnTo>
                      <a:pt x="15939" y="39885"/>
                    </a:lnTo>
                    <a:cubicBezTo>
                      <a:pt x="15939" y="39889"/>
                      <a:pt x="15938" y="39893"/>
                      <a:pt x="15938" y="39898"/>
                    </a:cubicBezTo>
                    <a:lnTo>
                      <a:pt x="15938" y="39898"/>
                    </a:lnTo>
                    <a:lnTo>
                      <a:pt x="15947" y="39876"/>
                    </a:lnTo>
                    <a:lnTo>
                      <a:pt x="15947" y="39876"/>
                    </a:lnTo>
                    <a:cubicBezTo>
                      <a:pt x="15953" y="39900"/>
                      <a:pt x="15959" y="39924"/>
                      <a:pt x="15965" y="39948"/>
                    </a:cubicBezTo>
                    <a:lnTo>
                      <a:pt x="15965" y="39948"/>
                    </a:lnTo>
                    <a:lnTo>
                      <a:pt x="15953" y="39864"/>
                    </a:lnTo>
                    <a:lnTo>
                      <a:pt x="16025" y="39696"/>
                    </a:lnTo>
                    <a:lnTo>
                      <a:pt x="16025" y="39696"/>
                    </a:lnTo>
                    <a:cubicBezTo>
                      <a:pt x="16003" y="39783"/>
                      <a:pt x="15983" y="39869"/>
                      <a:pt x="15966" y="39955"/>
                    </a:cubicBezTo>
                    <a:lnTo>
                      <a:pt x="15966" y="39955"/>
                    </a:lnTo>
                    <a:cubicBezTo>
                      <a:pt x="15966" y="39953"/>
                      <a:pt x="15965" y="39951"/>
                      <a:pt x="15965" y="39948"/>
                    </a:cubicBezTo>
                    <a:lnTo>
                      <a:pt x="15965" y="39948"/>
                    </a:lnTo>
                    <a:lnTo>
                      <a:pt x="15966" y="39957"/>
                    </a:lnTo>
                    <a:lnTo>
                      <a:pt x="15966" y="39957"/>
                    </a:lnTo>
                    <a:cubicBezTo>
                      <a:pt x="15966" y="39956"/>
                      <a:pt x="15966" y="39955"/>
                      <a:pt x="15966" y="39955"/>
                    </a:cubicBezTo>
                    <a:lnTo>
                      <a:pt x="15966" y="39955"/>
                    </a:lnTo>
                    <a:cubicBezTo>
                      <a:pt x="15973" y="39984"/>
                      <a:pt x="15981" y="40014"/>
                      <a:pt x="15989" y="40043"/>
                    </a:cubicBezTo>
                    <a:lnTo>
                      <a:pt x="15989" y="40043"/>
                    </a:lnTo>
                    <a:lnTo>
                      <a:pt x="16045" y="39648"/>
                    </a:lnTo>
                    <a:lnTo>
                      <a:pt x="16309" y="39032"/>
                    </a:lnTo>
                    <a:lnTo>
                      <a:pt x="16309" y="39032"/>
                    </a:lnTo>
                    <a:cubicBezTo>
                      <a:pt x="16220" y="39222"/>
                      <a:pt x="16134" y="39418"/>
                      <a:pt x="16049" y="39618"/>
                    </a:cubicBezTo>
                    <a:lnTo>
                      <a:pt x="16049" y="39618"/>
                    </a:lnTo>
                    <a:lnTo>
                      <a:pt x="16055" y="39580"/>
                    </a:lnTo>
                    <a:lnTo>
                      <a:pt x="16055" y="39580"/>
                    </a:lnTo>
                    <a:cubicBezTo>
                      <a:pt x="16049" y="39603"/>
                      <a:pt x="16043" y="39626"/>
                      <a:pt x="16037" y="39649"/>
                    </a:cubicBezTo>
                    <a:lnTo>
                      <a:pt x="16037" y="39649"/>
                    </a:lnTo>
                    <a:cubicBezTo>
                      <a:pt x="16008" y="39717"/>
                      <a:pt x="15980" y="39785"/>
                      <a:pt x="15951" y="39855"/>
                    </a:cubicBezTo>
                    <a:lnTo>
                      <a:pt x="15951" y="39855"/>
                    </a:lnTo>
                    <a:lnTo>
                      <a:pt x="15945" y="39812"/>
                    </a:lnTo>
                    <a:lnTo>
                      <a:pt x="15945" y="39812"/>
                    </a:lnTo>
                    <a:cubicBezTo>
                      <a:pt x="15944" y="39825"/>
                      <a:pt x="15943" y="39838"/>
                      <a:pt x="15942" y="39851"/>
                    </a:cubicBezTo>
                    <a:lnTo>
                      <a:pt x="15942" y="39851"/>
                    </a:lnTo>
                    <a:cubicBezTo>
                      <a:pt x="15890" y="39622"/>
                      <a:pt x="15860" y="39403"/>
                      <a:pt x="15860" y="39215"/>
                    </a:cubicBezTo>
                    <a:lnTo>
                      <a:pt x="15860" y="39215"/>
                    </a:lnTo>
                    <a:lnTo>
                      <a:pt x="15945" y="39812"/>
                    </a:lnTo>
                    <a:lnTo>
                      <a:pt x="15945" y="39812"/>
                    </a:lnTo>
                    <a:cubicBezTo>
                      <a:pt x="15972" y="39538"/>
                      <a:pt x="16040" y="39253"/>
                      <a:pt x="16148" y="38927"/>
                    </a:cubicBezTo>
                    <a:lnTo>
                      <a:pt x="16148" y="38927"/>
                    </a:lnTo>
                    <a:lnTo>
                      <a:pt x="16055" y="39580"/>
                    </a:lnTo>
                    <a:lnTo>
                      <a:pt x="16055" y="39580"/>
                    </a:lnTo>
                    <a:cubicBezTo>
                      <a:pt x="16199" y="39050"/>
                      <a:pt x="16422" y="38516"/>
                      <a:pt x="16725" y="38062"/>
                    </a:cubicBezTo>
                    <a:lnTo>
                      <a:pt x="16725" y="38062"/>
                    </a:lnTo>
                    <a:lnTo>
                      <a:pt x="16309" y="39032"/>
                    </a:lnTo>
                    <a:lnTo>
                      <a:pt x="16309" y="39032"/>
                    </a:lnTo>
                    <a:cubicBezTo>
                      <a:pt x="16546" y="38524"/>
                      <a:pt x="16806" y="38049"/>
                      <a:pt x="17120" y="37589"/>
                    </a:cubicBezTo>
                    <a:lnTo>
                      <a:pt x="17120" y="37589"/>
                    </a:lnTo>
                    <a:cubicBezTo>
                      <a:pt x="18432" y="36021"/>
                      <a:pt x="19766" y="34497"/>
                      <a:pt x="21338" y="33449"/>
                    </a:cubicBezTo>
                    <a:lnTo>
                      <a:pt x="21338" y="33449"/>
                    </a:lnTo>
                    <a:lnTo>
                      <a:pt x="19608" y="34602"/>
                    </a:lnTo>
                    <a:cubicBezTo>
                      <a:pt x="24510" y="31142"/>
                      <a:pt x="29700" y="27970"/>
                      <a:pt x="35179" y="25663"/>
                    </a:cubicBezTo>
                    <a:lnTo>
                      <a:pt x="35179" y="25663"/>
                    </a:lnTo>
                    <a:lnTo>
                      <a:pt x="33161" y="26817"/>
                    </a:lnTo>
                    <a:cubicBezTo>
                      <a:pt x="43253" y="22492"/>
                      <a:pt x="53921" y="19896"/>
                      <a:pt x="64879" y="18455"/>
                    </a:cubicBezTo>
                    <a:lnTo>
                      <a:pt x="64879" y="18455"/>
                    </a:lnTo>
                    <a:lnTo>
                      <a:pt x="62572" y="18743"/>
                    </a:lnTo>
                    <a:cubicBezTo>
                      <a:pt x="65747" y="18267"/>
                      <a:pt x="69009" y="18053"/>
                      <a:pt x="72310" y="18053"/>
                    </a:cubicBezTo>
                    <a:cubicBezTo>
                      <a:pt x="75006" y="18053"/>
                      <a:pt x="77727" y="18195"/>
                      <a:pt x="80449" y="18455"/>
                    </a:cubicBezTo>
                    <a:lnTo>
                      <a:pt x="78142" y="18166"/>
                    </a:lnTo>
                    <a:lnTo>
                      <a:pt x="78142" y="18166"/>
                    </a:lnTo>
                    <a:cubicBezTo>
                      <a:pt x="81045" y="18408"/>
                      <a:pt x="83745" y="19056"/>
                      <a:pt x="86412" y="20110"/>
                    </a:cubicBezTo>
                    <a:lnTo>
                      <a:pt x="86412" y="20110"/>
                    </a:lnTo>
                    <a:cubicBezTo>
                      <a:pt x="88229" y="20931"/>
                      <a:pt x="90028" y="21986"/>
                      <a:pt x="91596" y="23275"/>
                    </a:cubicBezTo>
                    <a:lnTo>
                      <a:pt x="91596" y="23275"/>
                    </a:lnTo>
                    <a:cubicBezTo>
                      <a:pt x="92579" y="24146"/>
                      <a:pt x="93552" y="25134"/>
                      <a:pt x="94290" y="26240"/>
                    </a:cubicBezTo>
                    <a:lnTo>
                      <a:pt x="92848" y="24510"/>
                    </a:lnTo>
                    <a:lnTo>
                      <a:pt x="92848" y="24510"/>
                    </a:lnTo>
                    <a:cubicBezTo>
                      <a:pt x="93842" y="25753"/>
                      <a:pt x="94623" y="27210"/>
                      <a:pt x="95373" y="28697"/>
                    </a:cubicBezTo>
                    <a:lnTo>
                      <a:pt x="95373" y="28697"/>
                    </a:lnTo>
                    <a:cubicBezTo>
                      <a:pt x="95835" y="30010"/>
                      <a:pt x="96186" y="31387"/>
                      <a:pt x="96425" y="32691"/>
                    </a:cubicBezTo>
                    <a:lnTo>
                      <a:pt x="96425" y="32691"/>
                    </a:lnTo>
                    <a:cubicBezTo>
                      <a:pt x="96568" y="34596"/>
                      <a:pt x="96557" y="36527"/>
                      <a:pt x="96390" y="38595"/>
                    </a:cubicBezTo>
                    <a:lnTo>
                      <a:pt x="96390" y="38595"/>
                    </a:lnTo>
                    <a:cubicBezTo>
                      <a:pt x="96106" y="40450"/>
                      <a:pt x="95642" y="42287"/>
                      <a:pt x="95055" y="44048"/>
                    </a:cubicBezTo>
                    <a:lnTo>
                      <a:pt x="95055" y="44048"/>
                    </a:lnTo>
                    <a:cubicBezTo>
                      <a:pt x="93990" y="46382"/>
                      <a:pt x="92917" y="48558"/>
                      <a:pt x="91605" y="50576"/>
                    </a:cubicBezTo>
                    <a:lnTo>
                      <a:pt x="91605" y="50576"/>
                    </a:lnTo>
                    <a:cubicBezTo>
                      <a:pt x="89716" y="52986"/>
                      <a:pt x="87577" y="55146"/>
                      <a:pt x="85188" y="57055"/>
                    </a:cubicBezTo>
                    <a:lnTo>
                      <a:pt x="85188" y="57055"/>
                    </a:lnTo>
                    <a:cubicBezTo>
                      <a:pt x="81677" y="59429"/>
                      <a:pt x="78108" y="61397"/>
                      <a:pt x="74106" y="63148"/>
                    </a:cubicBezTo>
                    <a:lnTo>
                      <a:pt x="76412" y="61995"/>
                    </a:lnTo>
                    <a:lnTo>
                      <a:pt x="76412" y="61995"/>
                    </a:lnTo>
                    <a:cubicBezTo>
                      <a:pt x="71222" y="64301"/>
                      <a:pt x="66032" y="65743"/>
                      <a:pt x="60842" y="66897"/>
                    </a:cubicBezTo>
                    <a:cubicBezTo>
                      <a:pt x="58247" y="67473"/>
                      <a:pt x="55363" y="68050"/>
                      <a:pt x="52768" y="68338"/>
                    </a:cubicBezTo>
                    <a:cubicBezTo>
                      <a:pt x="50173" y="68627"/>
                      <a:pt x="47866" y="69203"/>
                      <a:pt x="45271" y="69780"/>
                    </a:cubicBezTo>
                    <a:cubicBezTo>
                      <a:pt x="40369" y="70933"/>
                      <a:pt x="36332" y="74682"/>
                      <a:pt x="34602" y="79584"/>
                    </a:cubicBezTo>
                    <a:cubicBezTo>
                      <a:pt x="33449" y="83332"/>
                      <a:pt x="33449" y="87657"/>
                      <a:pt x="34602" y="91694"/>
                    </a:cubicBezTo>
                    <a:cubicBezTo>
                      <a:pt x="35467" y="98038"/>
                      <a:pt x="36621" y="104670"/>
                      <a:pt x="37774" y="111013"/>
                    </a:cubicBezTo>
                    <a:lnTo>
                      <a:pt x="39504" y="121970"/>
                    </a:lnTo>
                    <a:lnTo>
                      <a:pt x="40369" y="127449"/>
                    </a:lnTo>
                    <a:cubicBezTo>
                      <a:pt x="40369" y="128314"/>
                      <a:pt x="40369" y="129179"/>
                      <a:pt x="40658" y="130044"/>
                    </a:cubicBezTo>
                    <a:cubicBezTo>
                      <a:pt x="40946" y="130909"/>
                      <a:pt x="41234" y="132062"/>
                      <a:pt x="41523" y="132927"/>
                    </a:cubicBezTo>
                    <a:cubicBezTo>
                      <a:pt x="42388" y="134946"/>
                      <a:pt x="43541" y="136676"/>
                      <a:pt x="45559" y="137829"/>
                    </a:cubicBezTo>
                    <a:cubicBezTo>
                      <a:pt x="46746" y="138541"/>
                      <a:pt x="48323" y="139058"/>
                      <a:pt x="49808" y="139058"/>
                    </a:cubicBezTo>
                    <a:cubicBezTo>
                      <a:pt x="50128" y="139058"/>
                      <a:pt x="50443" y="139034"/>
                      <a:pt x="50750" y="138983"/>
                    </a:cubicBezTo>
                    <a:cubicBezTo>
                      <a:pt x="55075" y="138406"/>
                      <a:pt x="57958" y="134946"/>
                      <a:pt x="57958" y="130621"/>
                    </a:cubicBezTo>
                    <a:cubicBezTo>
                      <a:pt x="58247" y="128891"/>
                      <a:pt x="57958" y="127449"/>
                      <a:pt x="57958" y="125719"/>
                    </a:cubicBezTo>
                    <a:lnTo>
                      <a:pt x="57670" y="122835"/>
                    </a:lnTo>
                    <a:lnTo>
                      <a:pt x="56805" y="117357"/>
                    </a:lnTo>
                    <a:lnTo>
                      <a:pt x="55075" y="106111"/>
                    </a:lnTo>
                    <a:cubicBezTo>
                      <a:pt x="54055" y="99483"/>
                      <a:pt x="52810" y="93081"/>
                      <a:pt x="51738" y="86505"/>
                    </a:cubicBezTo>
                    <a:lnTo>
                      <a:pt x="51738" y="86505"/>
                    </a:lnTo>
                    <a:cubicBezTo>
                      <a:pt x="54196" y="85906"/>
                      <a:pt x="56654" y="85555"/>
                      <a:pt x="59112" y="85351"/>
                    </a:cubicBezTo>
                    <a:cubicBezTo>
                      <a:pt x="62860" y="84774"/>
                      <a:pt x="66609" y="83909"/>
                      <a:pt x="70357" y="82755"/>
                    </a:cubicBezTo>
                    <a:cubicBezTo>
                      <a:pt x="78142" y="81025"/>
                      <a:pt x="85639" y="77565"/>
                      <a:pt x="92560" y="73240"/>
                    </a:cubicBezTo>
                    <a:cubicBezTo>
                      <a:pt x="99480" y="68915"/>
                      <a:pt x="104959" y="62860"/>
                      <a:pt x="108995" y="55939"/>
                    </a:cubicBezTo>
                    <a:cubicBezTo>
                      <a:pt x="112744" y="49019"/>
                      <a:pt x="114762" y="41234"/>
                      <a:pt x="114474" y="33449"/>
                    </a:cubicBezTo>
                    <a:cubicBezTo>
                      <a:pt x="114186" y="25087"/>
                      <a:pt x="110725" y="17013"/>
                      <a:pt x="104670" y="11246"/>
                    </a:cubicBezTo>
                    <a:cubicBezTo>
                      <a:pt x="99192" y="5768"/>
                      <a:pt x="91983" y="2307"/>
                      <a:pt x="84198" y="1154"/>
                    </a:cubicBezTo>
                    <a:cubicBezTo>
                      <a:pt x="80161" y="577"/>
                      <a:pt x="76124" y="1"/>
                      <a:pt x="72087"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 name="Google Shape;328;p26"/>
              <p:cNvSpPr/>
              <p:nvPr/>
            </p:nvSpPr>
            <p:spPr>
              <a:xfrm>
                <a:off x="3388275" y="4331625"/>
                <a:ext cx="555100" cy="450575"/>
              </a:xfrm>
              <a:custGeom>
                <a:avLst/>
                <a:gdLst/>
                <a:ahLst/>
                <a:cxnLst/>
                <a:rect l="l" t="t" r="r" b="b"/>
                <a:pathLst>
                  <a:path w="22204" h="18023" extrusionOk="0">
                    <a:moveTo>
                      <a:pt x="10093" y="1"/>
                    </a:moveTo>
                    <a:cubicBezTo>
                      <a:pt x="9228" y="1"/>
                      <a:pt x="8074" y="1"/>
                      <a:pt x="7209" y="289"/>
                    </a:cubicBezTo>
                    <a:lnTo>
                      <a:pt x="6633" y="578"/>
                    </a:lnTo>
                    <a:cubicBezTo>
                      <a:pt x="2308" y="1731"/>
                      <a:pt x="1" y="6056"/>
                      <a:pt x="1154" y="10381"/>
                    </a:cubicBezTo>
                    <a:cubicBezTo>
                      <a:pt x="1443" y="11535"/>
                      <a:pt x="2308" y="12976"/>
                      <a:pt x="3173" y="13841"/>
                    </a:cubicBezTo>
                    <a:cubicBezTo>
                      <a:pt x="3749" y="14706"/>
                      <a:pt x="4614" y="15571"/>
                      <a:pt x="5768" y="15860"/>
                    </a:cubicBezTo>
                    <a:cubicBezTo>
                      <a:pt x="6633" y="16437"/>
                      <a:pt x="7786" y="17013"/>
                      <a:pt x="8940" y="17302"/>
                    </a:cubicBezTo>
                    <a:lnTo>
                      <a:pt x="10093" y="17590"/>
                    </a:lnTo>
                    <a:lnTo>
                      <a:pt x="10381" y="17590"/>
                    </a:lnTo>
                    <a:cubicBezTo>
                      <a:pt x="11246" y="17878"/>
                      <a:pt x="12111" y="18022"/>
                      <a:pt x="12940" y="18022"/>
                    </a:cubicBezTo>
                    <a:cubicBezTo>
                      <a:pt x="13769" y="18022"/>
                      <a:pt x="14562" y="17878"/>
                      <a:pt x="15283" y="17590"/>
                    </a:cubicBezTo>
                    <a:lnTo>
                      <a:pt x="15860" y="17590"/>
                    </a:lnTo>
                    <a:lnTo>
                      <a:pt x="17878" y="16725"/>
                    </a:lnTo>
                    <a:lnTo>
                      <a:pt x="19608" y="15571"/>
                    </a:lnTo>
                    <a:lnTo>
                      <a:pt x="21050" y="13841"/>
                    </a:lnTo>
                    <a:cubicBezTo>
                      <a:pt x="21627" y="12976"/>
                      <a:pt x="21915" y="11823"/>
                      <a:pt x="21915" y="10670"/>
                    </a:cubicBezTo>
                    <a:cubicBezTo>
                      <a:pt x="22203" y="9805"/>
                      <a:pt x="22203" y="9228"/>
                      <a:pt x="21915" y="8363"/>
                    </a:cubicBezTo>
                    <a:cubicBezTo>
                      <a:pt x="21915" y="7786"/>
                      <a:pt x="21915" y="6921"/>
                      <a:pt x="21338" y="6344"/>
                    </a:cubicBezTo>
                    <a:cubicBezTo>
                      <a:pt x="21338" y="5479"/>
                      <a:pt x="20762" y="4903"/>
                      <a:pt x="20473" y="4326"/>
                    </a:cubicBezTo>
                    <a:cubicBezTo>
                      <a:pt x="19608" y="3461"/>
                      <a:pt x="19032" y="2596"/>
                      <a:pt x="17878" y="2308"/>
                    </a:cubicBezTo>
                    <a:lnTo>
                      <a:pt x="17590" y="1731"/>
                    </a:lnTo>
                    <a:cubicBezTo>
                      <a:pt x="16725" y="1154"/>
                      <a:pt x="15860" y="866"/>
                      <a:pt x="14995" y="578"/>
                    </a:cubicBezTo>
                    <a:lnTo>
                      <a:pt x="13553" y="289"/>
                    </a:lnTo>
                    <a:cubicBezTo>
                      <a:pt x="12688" y="1"/>
                      <a:pt x="11535" y="1"/>
                      <a:pt x="10670"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 name="Google Shape;329;p26"/>
              <p:cNvSpPr/>
              <p:nvPr/>
            </p:nvSpPr>
            <p:spPr>
              <a:xfrm>
                <a:off x="4837225" y="2399725"/>
                <a:ext cx="2378875" cy="2090100"/>
              </a:xfrm>
              <a:custGeom>
                <a:avLst/>
                <a:gdLst/>
                <a:ahLst/>
                <a:cxnLst/>
                <a:rect l="l" t="t" r="r" b="b"/>
                <a:pathLst>
                  <a:path w="95155" h="83604" extrusionOk="0">
                    <a:moveTo>
                      <a:pt x="39503" y="12207"/>
                    </a:moveTo>
                    <a:lnTo>
                      <a:pt x="40657" y="12399"/>
                    </a:lnTo>
                    <a:cubicBezTo>
                      <a:pt x="40272" y="12303"/>
                      <a:pt x="39888" y="12239"/>
                      <a:pt x="39503" y="12207"/>
                    </a:cubicBezTo>
                    <a:close/>
                    <a:moveTo>
                      <a:pt x="34230" y="13059"/>
                    </a:moveTo>
                    <a:lnTo>
                      <a:pt x="34169" y="13120"/>
                    </a:lnTo>
                    <a:lnTo>
                      <a:pt x="34169" y="13120"/>
                    </a:lnTo>
                    <a:cubicBezTo>
                      <a:pt x="34188" y="13106"/>
                      <a:pt x="34207" y="13092"/>
                      <a:pt x="34226" y="13078"/>
                    </a:cubicBezTo>
                    <a:lnTo>
                      <a:pt x="34226" y="13078"/>
                    </a:lnTo>
                    <a:cubicBezTo>
                      <a:pt x="34227" y="13072"/>
                      <a:pt x="34229" y="13065"/>
                      <a:pt x="34230" y="13059"/>
                    </a:cubicBezTo>
                    <a:close/>
                    <a:moveTo>
                      <a:pt x="35178" y="12688"/>
                    </a:moveTo>
                    <a:lnTo>
                      <a:pt x="34602" y="12976"/>
                    </a:lnTo>
                    <a:cubicBezTo>
                      <a:pt x="34584" y="12976"/>
                      <a:pt x="34567" y="12977"/>
                      <a:pt x="34552" y="12979"/>
                    </a:cubicBezTo>
                    <a:lnTo>
                      <a:pt x="34552" y="12979"/>
                    </a:lnTo>
                    <a:cubicBezTo>
                      <a:pt x="34437" y="13073"/>
                      <a:pt x="34349" y="13145"/>
                      <a:pt x="34372" y="13145"/>
                    </a:cubicBezTo>
                    <a:cubicBezTo>
                      <a:pt x="34402" y="13145"/>
                      <a:pt x="34613" y="13027"/>
                      <a:pt x="35178" y="12688"/>
                    </a:cubicBezTo>
                    <a:close/>
                    <a:moveTo>
                      <a:pt x="34088" y="13529"/>
                    </a:moveTo>
                    <a:cubicBezTo>
                      <a:pt x="33999" y="13656"/>
                      <a:pt x="33971" y="13737"/>
                      <a:pt x="33983" y="13737"/>
                    </a:cubicBezTo>
                    <a:cubicBezTo>
                      <a:pt x="33993" y="13737"/>
                      <a:pt x="34032" y="13676"/>
                      <a:pt x="34088" y="13529"/>
                    </a:cubicBezTo>
                    <a:close/>
                    <a:moveTo>
                      <a:pt x="81211" y="38806"/>
                    </a:moveTo>
                    <a:lnTo>
                      <a:pt x="81211" y="38806"/>
                    </a:lnTo>
                    <a:cubicBezTo>
                      <a:pt x="81267" y="38881"/>
                      <a:pt x="81314" y="38927"/>
                      <a:pt x="81314" y="38927"/>
                    </a:cubicBezTo>
                    <a:cubicBezTo>
                      <a:pt x="81380" y="39127"/>
                      <a:pt x="81401" y="39204"/>
                      <a:pt x="81393" y="39204"/>
                    </a:cubicBezTo>
                    <a:cubicBezTo>
                      <a:pt x="81380" y="39204"/>
                      <a:pt x="81296" y="39009"/>
                      <a:pt x="81211" y="38806"/>
                    </a:cubicBezTo>
                    <a:close/>
                    <a:moveTo>
                      <a:pt x="81629" y="47206"/>
                    </a:moveTo>
                    <a:lnTo>
                      <a:pt x="81629" y="47206"/>
                    </a:lnTo>
                    <a:cubicBezTo>
                      <a:pt x="81615" y="47323"/>
                      <a:pt x="81602" y="47457"/>
                      <a:pt x="81602" y="47577"/>
                    </a:cubicBezTo>
                    <a:cubicBezTo>
                      <a:pt x="81597" y="47587"/>
                      <a:pt x="81592" y="47596"/>
                      <a:pt x="81588" y="47606"/>
                    </a:cubicBezTo>
                    <a:lnTo>
                      <a:pt x="81588" y="47606"/>
                    </a:lnTo>
                    <a:cubicBezTo>
                      <a:pt x="81602" y="47500"/>
                      <a:pt x="81602" y="47395"/>
                      <a:pt x="81602" y="47289"/>
                    </a:cubicBezTo>
                    <a:cubicBezTo>
                      <a:pt x="81611" y="47262"/>
                      <a:pt x="81620" y="47234"/>
                      <a:pt x="81629" y="47206"/>
                    </a:cubicBezTo>
                    <a:close/>
                    <a:moveTo>
                      <a:pt x="77565" y="52479"/>
                    </a:moveTo>
                    <a:cubicBezTo>
                      <a:pt x="77451" y="52593"/>
                      <a:pt x="77203" y="52796"/>
                      <a:pt x="76998" y="52965"/>
                    </a:cubicBezTo>
                    <a:lnTo>
                      <a:pt x="76998" y="52965"/>
                    </a:lnTo>
                    <a:cubicBezTo>
                      <a:pt x="77187" y="52858"/>
                      <a:pt x="77376" y="52669"/>
                      <a:pt x="77565" y="52479"/>
                    </a:cubicBezTo>
                    <a:close/>
                    <a:moveTo>
                      <a:pt x="30276" y="54786"/>
                    </a:moveTo>
                    <a:lnTo>
                      <a:pt x="30029" y="54827"/>
                    </a:lnTo>
                    <a:lnTo>
                      <a:pt x="30029" y="54827"/>
                    </a:lnTo>
                    <a:cubicBezTo>
                      <a:pt x="30040" y="54813"/>
                      <a:pt x="30050" y="54800"/>
                      <a:pt x="30060" y="54786"/>
                    </a:cubicBezTo>
                    <a:close/>
                    <a:moveTo>
                      <a:pt x="27970" y="54786"/>
                    </a:moveTo>
                    <a:cubicBezTo>
                      <a:pt x="28174" y="54786"/>
                      <a:pt x="28377" y="54786"/>
                      <a:pt x="28581" y="54888"/>
                    </a:cubicBezTo>
                    <a:lnTo>
                      <a:pt x="28581" y="54888"/>
                    </a:lnTo>
                    <a:lnTo>
                      <a:pt x="27970" y="54786"/>
                    </a:lnTo>
                    <a:close/>
                    <a:moveTo>
                      <a:pt x="38062" y="1"/>
                    </a:moveTo>
                    <a:cubicBezTo>
                      <a:pt x="31430" y="577"/>
                      <a:pt x="23933" y="3749"/>
                      <a:pt x="22491" y="10958"/>
                    </a:cubicBezTo>
                    <a:cubicBezTo>
                      <a:pt x="22203" y="12399"/>
                      <a:pt x="22491" y="13841"/>
                      <a:pt x="23068" y="15283"/>
                    </a:cubicBezTo>
                    <a:cubicBezTo>
                      <a:pt x="23933" y="16436"/>
                      <a:pt x="25086" y="17301"/>
                      <a:pt x="26528" y="17878"/>
                    </a:cubicBezTo>
                    <a:cubicBezTo>
                      <a:pt x="26938" y="17952"/>
                      <a:pt x="27343" y="17988"/>
                      <a:pt x="27739" y="17988"/>
                    </a:cubicBezTo>
                    <a:cubicBezTo>
                      <a:pt x="30411" y="17988"/>
                      <a:pt x="32695" y="16352"/>
                      <a:pt x="33448" y="13841"/>
                    </a:cubicBezTo>
                    <a:lnTo>
                      <a:pt x="34025" y="13553"/>
                    </a:lnTo>
                    <a:cubicBezTo>
                      <a:pt x="34025" y="13460"/>
                      <a:pt x="34025" y="13368"/>
                      <a:pt x="34034" y="13275"/>
                    </a:cubicBezTo>
                    <a:lnTo>
                      <a:pt x="34034" y="13275"/>
                    </a:lnTo>
                    <a:cubicBezTo>
                      <a:pt x="33882" y="13407"/>
                      <a:pt x="33737" y="13553"/>
                      <a:pt x="33737" y="13553"/>
                    </a:cubicBezTo>
                    <a:lnTo>
                      <a:pt x="34025" y="13264"/>
                    </a:lnTo>
                    <a:cubicBezTo>
                      <a:pt x="34029" y="13264"/>
                      <a:pt x="34032" y="13264"/>
                      <a:pt x="34036" y="13264"/>
                    </a:cubicBezTo>
                    <a:lnTo>
                      <a:pt x="34036" y="13264"/>
                    </a:lnTo>
                    <a:cubicBezTo>
                      <a:pt x="34035" y="13268"/>
                      <a:pt x="34035" y="13271"/>
                      <a:pt x="34034" y="13275"/>
                    </a:cubicBezTo>
                    <a:lnTo>
                      <a:pt x="34034" y="13275"/>
                    </a:lnTo>
                    <a:cubicBezTo>
                      <a:pt x="34039" y="13271"/>
                      <a:pt x="34043" y="13268"/>
                      <a:pt x="34047" y="13264"/>
                    </a:cubicBezTo>
                    <a:lnTo>
                      <a:pt x="34047" y="13264"/>
                    </a:lnTo>
                    <a:cubicBezTo>
                      <a:pt x="34043" y="13264"/>
                      <a:pt x="34040" y="13264"/>
                      <a:pt x="34036" y="13264"/>
                    </a:cubicBezTo>
                    <a:lnTo>
                      <a:pt x="34036" y="13264"/>
                    </a:lnTo>
                    <a:cubicBezTo>
                      <a:pt x="34036" y="13260"/>
                      <a:pt x="34037" y="13256"/>
                      <a:pt x="34037" y="13252"/>
                    </a:cubicBezTo>
                    <a:lnTo>
                      <a:pt x="34037" y="13252"/>
                    </a:lnTo>
                    <a:lnTo>
                      <a:pt x="34169" y="13120"/>
                    </a:lnTo>
                    <a:lnTo>
                      <a:pt x="34169" y="13120"/>
                    </a:lnTo>
                    <a:cubicBezTo>
                      <a:pt x="34126" y="13153"/>
                      <a:pt x="34083" y="13185"/>
                      <a:pt x="34042" y="13216"/>
                    </a:cubicBezTo>
                    <a:lnTo>
                      <a:pt x="34042" y="13216"/>
                    </a:lnTo>
                    <a:cubicBezTo>
                      <a:pt x="34069" y="13040"/>
                      <a:pt x="34137" y="12864"/>
                      <a:pt x="34313" y="12688"/>
                    </a:cubicBezTo>
                    <a:lnTo>
                      <a:pt x="34313" y="12688"/>
                    </a:lnTo>
                    <a:cubicBezTo>
                      <a:pt x="34285" y="12827"/>
                      <a:pt x="34257" y="12951"/>
                      <a:pt x="34230" y="13059"/>
                    </a:cubicBezTo>
                    <a:lnTo>
                      <a:pt x="34230" y="13059"/>
                    </a:lnTo>
                    <a:lnTo>
                      <a:pt x="34313" y="12976"/>
                    </a:lnTo>
                    <a:cubicBezTo>
                      <a:pt x="34463" y="12877"/>
                      <a:pt x="34526" y="12837"/>
                      <a:pt x="34533" y="12837"/>
                    </a:cubicBezTo>
                    <a:lnTo>
                      <a:pt x="34533" y="12837"/>
                    </a:lnTo>
                    <a:cubicBezTo>
                      <a:pt x="34545" y="12837"/>
                      <a:pt x="34394" y="12952"/>
                      <a:pt x="34226" y="13078"/>
                    </a:cubicBezTo>
                    <a:lnTo>
                      <a:pt x="34226" y="13078"/>
                    </a:lnTo>
                    <a:cubicBezTo>
                      <a:pt x="34221" y="13097"/>
                      <a:pt x="34216" y="13115"/>
                      <a:pt x="34211" y="13133"/>
                    </a:cubicBezTo>
                    <a:lnTo>
                      <a:pt x="34211" y="13133"/>
                    </a:lnTo>
                    <a:cubicBezTo>
                      <a:pt x="34161" y="13169"/>
                      <a:pt x="34104" y="13215"/>
                      <a:pt x="34047" y="13264"/>
                    </a:cubicBezTo>
                    <a:lnTo>
                      <a:pt x="34047" y="13264"/>
                    </a:lnTo>
                    <a:cubicBezTo>
                      <a:pt x="34103" y="13261"/>
                      <a:pt x="34148" y="13246"/>
                      <a:pt x="34186" y="13225"/>
                    </a:cubicBezTo>
                    <a:lnTo>
                      <a:pt x="34186" y="13225"/>
                    </a:lnTo>
                    <a:cubicBezTo>
                      <a:pt x="34150" y="13352"/>
                      <a:pt x="34117" y="13453"/>
                      <a:pt x="34088" y="13529"/>
                    </a:cubicBezTo>
                    <a:lnTo>
                      <a:pt x="34088" y="13529"/>
                    </a:lnTo>
                    <a:cubicBezTo>
                      <a:pt x="34140" y="13455"/>
                      <a:pt x="34214" y="13364"/>
                      <a:pt x="34313" y="13264"/>
                    </a:cubicBezTo>
                    <a:cubicBezTo>
                      <a:pt x="34372" y="13147"/>
                      <a:pt x="34383" y="13090"/>
                      <a:pt x="34363" y="13072"/>
                    </a:cubicBezTo>
                    <a:lnTo>
                      <a:pt x="34363" y="13072"/>
                    </a:lnTo>
                    <a:cubicBezTo>
                      <a:pt x="34412" y="13028"/>
                      <a:pt x="34469" y="12990"/>
                      <a:pt x="34552" y="12979"/>
                    </a:cubicBezTo>
                    <a:lnTo>
                      <a:pt x="34552" y="12979"/>
                    </a:lnTo>
                    <a:cubicBezTo>
                      <a:pt x="34664" y="12887"/>
                      <a:pt x="34803" y="12775"/>
                      <a:pt x="34890" y="12688"/>
                    </a:cubicBezTo>
                    <a:cubicBezTo>
                      <a:pt x="35467" y="12399"/>
                      <a:pt x="36043" y="12399"/>
                      <a:pt x="36620" y="12399"/>
                    </a:cubicBezTo>
                    <a:lnTo>
                      <a:pt x="37197" y="12399"/>
                    </a:lnTo>
                    <a:cubicBezTo>
                      <a:pt x="37773" y="12255"/>
                      <a:pt x="38350" y="12183"/>
                      <a:pt x="38927" y="12183"/>
                    </a:cubicBezTo>
                    <a:cubicBezTo>
                      <a:pt x="39119" y="12183"/>
                      <a:pt x="39311" y="12191"/>
                      <a:pt x="39503" y="12207"/>
                    </a:cubicBezTo>
                    <a:lnTo>
                      <a:pt x="39503" y="12207"/>
                    </a:lnTo>
                    <a:lnTo>
                      <a:pt x="38927" y="12111"/>
                    </a:lnTo>
                    <a:lnTo>
                      <a:pt x="41522" y="12399"/>
                    </a:lnTo>
                    <a:lnTo>
                      <a:pt x="39792" y="12399"/>
                    </a:lnTo>
                    <a:cubicBezTo>
                      <a:pt x="43829" y="12976"/>
                      <a:pt x="47865" y="13841"/>
                      <a:pt x="51614" y="15571"/>
                    </a:cubicBezTo>
                    <a:lnTo>
                      <a:pt x="52263" y="15787"/>
                    </a:lnTo>
                    <a:lnTo>
                      <a:pt x="52263" y="15787"/>
                    </a:lnTo>
                    <a:lnTo>
                      <a:pt x="53344" y="16436"/>
                    </a:lnTo>
                    <a:lnTo>
                      <a:pt x="56227" y="17878"/>
                    </a:lnTo>
                    <a:cubicBezTo>
                      <a:pt x="58246" y="18743"/>
                      <a:pt x="59976" y="19608"/>
                      <a:pt x="61706" y="20761"/>
                    </a:cubicBezTo>
                    <a:cubicBezTo>
                      <a:pt x="63436" y="21915"/>
                      <a:pt x="65166" y="23068"/>
                      <a:pt x="66896" y="24222"/>
                    </a:cubicBezTo>
                    <a:lnTo>
                      <a:pt x="69203" y="25663"/>
                    </a:lnTo>
                    <a:lnTo>
                      <a:pt x="70356" y="26528"/>
                    </a:lnTo>
                    <a:lnTo>
                      <a:pt x="70933" y="26817"/>
                    </a:lnTo>
                    <a:cubicBezTo>
                      <a:pt x="70705" y="26588"/>
                      <a:pt x="70637" y="26501"/>
                      <a:pt x="70661" y="26501"/>
                    </a:cubicBezTo>
                    <a:cubicBezTo>
                      <a:pt x="70729" y="26501"/>
                      <a:pt x="71510" y="27181"/>
                      <a:pt x="71510" y="27393"/>
                    </a:cubicBezTo>
                    <a:lnTo>
                      <a:pt x="72663" y="28258"/>
                    </a:lnTo>
                    <a:cubicBezTo>
                      <a:pt x="73240" y="28835"/>
                      <a:pt x="74105" y="29412"/>
                      <a:pt x="74682" y="30277"/>
                    </a:cubicBezTo>
                    <a:cubicBezTo>
                      <a:pt x="76123" y="31430"/>
                      <a:pt x="77277" y="32872"/>
                      <a:pt x="78430" y="34314"/>
                    </a:cubicBezTo>
                    <a:lnTo>
                      <a:pt x="78142" y="33737"/>
                    </a:lnTo>
                    <a:lnTo>
                      <a:pt x="78142" y="33737"/>
                    </a:lnTo>
                    <a:cubicBezTo>
                      <a:pt x="78430" y="34025"/>
                      <a:pt x="78430" y="34314"/>
                      <a:pt x="78718" y="34602"/>
                    </a:cubicBezTo>
                    <a:cubicBezTo>
                      <a:pt x="79007" y="34890"/>
                      <a:pt x="79295" y="35467"/>
                      <a:pt x="79583" y="35755"/>
                    </a:cubicBezTo>
                    <a:cubicBezTo>
                      <a:pt x="80160" y="36620"/>
                      <a:pt x="80448" y="37485"/>
                      <a:pt x="81025" y="38350"/>
                    </a:cubicBezTo>
                    <a:cubicBezTo>
                      <a:pt x="81025" y="38927"/>
                      <a:pt x="81314" y="39215"/>
                      <a:pt x="81602" y="39792"/>
                    </a:cubicBezTo>
                    <a:cubicBezTo>
                      <a:pt x="81890" y="40657"/>
                      <a:pt x="82179" y="41811"/>
                      <a:pt x="82179" y="42964"/>
                    </a:cubicBezTo>
                    <a:lnTo>
                      <a:pt x="82179" y="40946"/>
                    </a:lnTo>
                    <a:cubicBezTo>
                      <a:pt x="82397" y="42258"/>
                      <a:pt x="82450" y="43404"/>
                      <a:pt x="82337" y="44636"/>
                    </a:cubicBezTo>
                    <a:lnTo>
                      <a:pt x="82337" y="44636"/>
                    </a:lnTo>
                    <a:cubicBezTo>
                      <a:pt x="82101" y="45574"/>
                      <a:pt x="81865" y="46484"/>
                      <a:pt x="81629" y="47206"/>
                    </a:cubicBezTo>
                    <a:lnTo>
                      <a:pt x="81629" y="47206"/>
                    </a:lnTo>
                    <a:cubicBezTo>
                      <a:pt x="81652" y="47029"/>
                      <a:pt x="81678" y="46890"/>
                      <a:pt x="81673" y="46890"/>
                    </a:cubicBezTo>
                    <a:lnTo>
                      <a:pt x="81673" y="46890"/>
                    </a:lnTo>
                    <a:cubicBezTo>
                      <a:pt x="81666" y="46890"/>
                      <a:pt x="81588" y="47194"/>
                      <a:pt x="81320" y="48131"/>
                    </a:cubicBezTo>
                    <a:lnTo>
                      <a:pt x="81320" y="48131"/>
                    </a:lnTo>
                    <a:cubicBezTo>
                      <a:pt x="81409" y="47962"/>
                      <a:pt x="81499" y="47784"/>
                      <a:pt x="81588" y="47606"/>
                    </a:cubicBezTo>
                    <a:lnTo>
                      <a:pt x="81588" y="47606"/>
                    </a:lnTo>
                    <a:cubicBezTo>
                      <a:pt x="81563" y="47789"/>
                      <a:pt x="81496" y="47971"/>
                      <a:pt x="81314" y="48154"/>
                    </a:cubicBezTo>
                    <a:cubicBezTo>
                      <a:pt x="81316" y="48146"/>
                      <a:pt x="81318" y="48139"/>
                      <a:pt x="81320" y="48131"/>
                    </a:cubicBezTo>
                    <a:lnTo>
                      <a:pt x="81320" y="48131"/>
                    </a:lnTo>
                    <a:cubicBezTo>
                      <a:pt x="81126" y="48499"/>
                      <a:pt x="80931" y="48825"/>
                      <a:pt x="80737" y="49019"/>
                    </a:cubicBezTo>
                    <a:cubicBezTo>
                      <a:pt x="80187" y="49569"/>
                      <a:pt x="79899" y="49857"/>
                      <a:pt x="79623" y="50383"/>
                    </a:cubicBezTo>
                    <a:lnTo>
                      <a:pt x="79623" y="50383"/>
                    </a:lnTo>
                    <a:cubicBezTo>
                      <a:pt x="79805" y="50152"/>
                      <a:pt x="80243" y="49640"/>
                      <a:pt x="80293" y="49640"/>
                    </a:cubicBezTo>
                    <a:cubicBezTo>
                      <a:pt x="80311" y="49640"/>
                      <a:pt x="80277" y="49708"/>
                      <a:pt x="80160" y="49884"/>
                    </a:cubicBezTo>
                    <a:lnTo>
                      <a:pt x="79583" y="50461"/>
                    </a:lnTo>
                    <a:cubicBezTo>
                      <a:pt x="79597" y="50434"/>
                      <a:pt x="79610" y="50409"/>
                      <a:pt x="79623" y="50383"/>
                    </a:cubicBezTo>
                    <a:lnTo>
                      <a:pt x="79623" y="50383"/>
                    </a:lnTo>
                    <a:cubicBezTo>
                      <a:pt x="79570" y="50450"/>
                      <a:pt x="79539" y="50494"/>
                      <a:pt x="79546" y="50494"/>
                    </a:cubicBezTo>
                    <a:cubicBezTo>
                      <a:pt x="79549" y="50494"/>
                      <a:pt x="79561" y="50484"/>
                      <a:pt x="79583" y="50461"/>
                    </a:cubicBezTo>
                    <a:lnTo>
                      <a:pt x="79583" y="50461"/>
                    </a:lnTo>
                    <a:cubicBezTo>
                      <a:pt x="78718" y="51614"/>
                      <a:pt x="77853" y="52191"/>
                      <a:pt x="76988" y="53056"/>
                    </a:cubicBezTo>
                    <a:cubicBezTo>
                      <a:pt x="76780" y="53195"/>
                      <a:pt x="76689" y="53250"/>
                      <a:pt x="76674" y="53250"/>
                    </a:cubicBezTo>
                    <a:cubicBezTo>
                      <a:pt x="76652" y="53250"/>
                      <a:pt x="76807" y="53122"/>
                      <a:pt x="76998" y="52965"/>
                    </a:cubicBezTo>
                    <a:lnTo>
                      <a:pt x="76998" y="52965"/>
                    </a:lnTo>
                    <a:cubicBezTo>
                      <a:pt x="76898" y="53022"/>
                      <a:pt x="76799" y="53056"/>
                      <a:pt x="76700" y="53056"/>
                    </a:cubicBezTo>
                    <a:lnTo>
                      <a:pt x="75258" y="53921"/>
                    </a:lnTo>
                    <a:cubicBezTo>
                      <a:pt x="74549" y="54630"/>
                      <a:pt x="73646" y="54952"/>
                      <a:pt x="72707" y="55363"/>
                    </a:cubicBezTo>
                    <a:lnTo>
                      <a:pt x="72663" y="55363"/>
                    </a:lnTo>
                    <a:lnTo>
                      <a:pt x="71798" y="55651"/>
                    </a:lnTo>
                    <a:lnTo>
                      <a:pt x="70068" y="56228"/>
                    </a:lnTo>
                    <a:cubicBezTo>
                      <a:pt x="69174" y="56451"/>
                      <a:pt x="68280" y="56675"/>
                      <a:pt x="67386" y="56898"/>
                    </a:cubicBezTo>
                    <a:lnTo>
                      <a:pt x="67386" y="56898"/>
                    </a:lnTo>
                    <a:cubicBezTo>
                      <a:pt x="66433" y="56980"/>
                      <a:pt x="65511" y="57021"/>
                      <a:pt x="64589" y="57021"/>
                    </a:cubicBezTo>
                    <a:cubicBezTo>
                      <a:pt x="63364" y="57021"/>
                      <a:pt x="62139" y="56949"/>
                      <a:pt x="60841" y="56804"/>
                    </a:cubicBezTo>
                    <a:lnTo>
                      <a:pt x="60841" y="56804"/>
                    </a:lnTo>
                    <a:lnTo>
                      <a:pt x="62571" y="57093"/>
                    </a:lnTo>
                    <a:cubicBezTo>
                      <a:pt x="60264" y="56804"/>
                      <a:pt x="57958" y="56228"/>
                      <a:pt x="55939" y="55363"/>
                    </a:cubicBezTo>
                    <a:cubicBezTo>
                      <a:pt x="54786" y="55074"/>
                      <a:pt x="53632" y="54786"/>
                      <a:pt x="52479" y="54209"/>
                    </a:cubicBezTo>
                    <a:lnTo>
                      <a:pt x="50749" y="53344"/>
                    </a:lnTo>
                    <a:cubicBezTo>
                      <a:pt x="46424" y="51326"/>
                      <a:pt x="42387" y="49019"/>
                      <a:pt x="38638" y="46136"/>
                    </a:cubicBezTo>
                    <a:cubicBezTo>
                      <a:pt x="36332" y="44406"/>
                      <a:pt x="34025" y="43252"/>
                      <a:pt x="31430" y="42387"/>
                    </a:cubicBezTo>
                    <a:cubicBezTo>
                      <a:pt x="30483" y="42117"/>
                      <a:pt x="29537" y="41989"/>
                      <a:pt x="28609" y="41989"/>
                    </a:cubicBezTo>
                    <a:cubicBezTo>
                      <a:pt x="25579" y="41989"/>
                      <a:pt x="22748" y="43352"/>
                      <a:pt x="20761" y="45559"/>
                    </a:cubicBezTo>
                    <a:cubicBezTo>
                      <a:pt x="19031" y="47866"/>
                      <a:pt x="17301" y="50461"/>
                      <a:pt x="15571" y="52768"/>
                    </a:cubicBezTo>
                    <a:lnTo>
                      <a:pt x="11246" y="59400"/>
                    </a:lnTo>
                    <a:lnTo>
                      <a:pt x="6055" y="66608"/>
                    </a:lnTo>
                    <a:cubicBezTo>
                      <a:pt x="4037" y="68915"/>
                      <a:pt x="2307" y="71510"/>
                      <a:pt x="865" y="74393"/>
                    </a:cubicBezTo>
                    <a:cubicBezTo>
                      <a:pt x="289" y="75835"/>
                      <a:pt x="0" y="77565"/>
                      <a:pt x="289" y="79007"/>
                    </a:cubicBezTo>
                    <a:cubicBezTo>
                      <a:pt x="865" y="80449"/>
                      <a:pt x="1442" y="81602"/>
                      <a:pt x="2595" y="82467"/>
                    </a:cubicBezTo>
                    <a:cubicBezTo>
                      <a:pt x="3616" y="83233"/>
                      <a:pt x="4863" y="83603"/>
                      <a:pt x="6136" y="83603"/>
                    </a:cubicBezTo>
                    <a:cubicBezTo>
                      <a:pt x="7739" y="83603"/>
                      <a:pt x="9383" y="83016"/>
                      <a:pt x="10669" y="81890"/>
                    </a:cubicBezTo>
                    <a:cubicBezTo>
                      <a:pt x="12976" y="79295"/>
                      <a:pt x="14994" y="76412"/>
                      <a:pt x="17013" y="73528"/>
                    </a:cubicBezTo>
                    <a:lnTo>
                      <a:pt x="22491" y="65743"/>
                    </a:lnTo>
                    <a:lnTo>
                      <a:pt x="27681" y="58246"/>
                    </a:lnTo>
                    <a:cubicBezTo>
                      <a:pt x="28299" y="57217"/>
                      <a:pt x="28917" y="56334"/>
                      <a:pt x="29534" y="55494"/>
                    </a:cubicBezTo>
                    <a:lnTo>
                      <a:pt x="29534" y="55494"/>
                    </a:lnTo>
                    <a:lnTo>
                      <a:pt x="30276" y="55939"/>
                    </a:lnTo>
                    <a:cubicBezTo>
                      <a:pt x="31430" y="56804"/>
                      <a:pt x="32872" y="57669"/>
                      <a:pt x="34025" y="58535"/>
                    </a:cubicBezTo>
                    <a:cubicBezTo>
                      <a:pt x="36620" y="60265"/>
                      <a:pt x="38927" y="61706"/>
                      <a:pt x="41522" y="63148"/>
                    </a:cubicBezTo>
                    <a:cubicBezTo>
                      <a:pt x="47000" y="66320"/>
                      <a:pt x="52767" y="68338"/>
                      <a:pt x="59111" y="69203"/>
                    </a:cubicBezTo>
                    <a:cubicBezTo>
                      <a:pt x="61090" y="69599"/>
                      <a:pt x="63069" y="69791"/>
                      <a:pt x="65036" y="69791"/>
                    </a:cubicBezTo>
                    <a:cubicBezTo>
                      <a:pt x="68802" y="69791"/>
                      <a:pt x="72525" y="69087"/>
                      <a:pt x="76123" y="67762"/>
                    </a:cubicBezTo>
                    <a:cubicBezTo>
                      <a:pt x="81314" y="66031"/>
                      <a:pt x="85927" y="62860"/>
                      <a:pt x="89387" y="58535"/>
                    </a:cubicBezTo>
                    <a:cubicBezTo>
                      <a:pt x="93136" y="53921"/>
                      <a:pt x="95154" y="48154"/>
                      <a:pt x="94866" y="42099"/>
                    </a:cubicBezTo>
                    <a:cubicBezTo>
                      <a:pt x="94289" y="35755"/>
                      <a:pt x="91694" y="29412"/>
                      <a:pt x="87369" y="24798"/>
                    </a:cubicBezTo>
                    <a:cubicBezTo>
                      <a:pt x="83620" y="20473"/>
                      <a:pt x="79295" y="16725"/>
                      <a:pt x="74393" y="13553"/>
                    </a:cubicBezTo>
                    <a:cubicBezTo>
                      <a:pt x="69491" y="10093"/>
                      <a:pt x="64301" y="7209"/>
                      <a:pt x="58823" y="4902"/>
                    </a:cubicBezTo>
                    <a:cubicBezTo>
                      <a:pt x="55362" y="3461"/>
                      <a:pt x="51902" y="2019"/>
                      <a:pt x="48154" y="1154"/>
                    </a:cubicBezTo>
                    <a:cubicBezTo>
                      <a:pt x="44982" y="289"/>
                      <a:pt x="41522" y="1"/>
                      <a:pt x="38062"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 name="Google Shape;330;p26"/>
              <p:cNvSpPr/>
              <p:nvPr/>
            </p:nvSpPr>
            <p:spPr>
              <a:xfrm>
                <a:off x="4505625" y="4506450"/>
                <a:ext cx="346025" cy="373075"/>
              </a:xfrm>
              <a:custGeom>
                <a:avLst/>
                <a:gdLst/>
                <a:ahLst/>
                <a:cxnLst/>
                <a:rect l="l" t="t" r="r" b="b"/>
                <a:pathLst>
                  <a:path w="13841" h="14923" extrusionOk="0">
                    <a:moveTo>
                      <a:pt x="5767" y="0"/>
                    </a:moveTo>
                    <a:cubicBezTo>
                      <a:pt x="5263" y="0"/>
                      <a:pt x="4758" y="72"/>
                      <a:pt x="4325" y="217"/>
                    </a:cubicBezTo>
                    <a:cubicBezTo>
                      <a:pt x="3460" y="505"/>
                      <a:pt x="2884" y="793"/>
                      <a:pt x="2307" y="1370"/>
                    </a:cubicBezTo>
                    <a:cubicBezTo>
                      <a:pt x="1730" y="1658"/>
                      <a:pt x="1154" y="2235"/>
                      <a:pt x="865" y="2812"/>
                    </a:cubicBezTo>
                    <a:cubicBezTo>
                      <a:pt x="298" y="3663"/>
                      <a:pt x="9" y="4794"/>
                      <a:pt x="1" y="5929"/>
                    </a:cubicBezTo>
                    <a:lnTo>
                      <a:pt x="1" y="5929"/>
                    </a:lnTo>
                    <a:cubicBezTo>
                      <a:pt x="0" y="5851"/>
                      <a:pt x="0" y="5773"/>
                      <a:pt x="0" y="5695"/>
                    </a:cubicBezTo>
                    <a:lnTo>
                      <a:pt x="0" y="5983"/>
                    </a:lnTo>
                    <a:cubicBezTo>
                      <a:pt x="0" y="5965"/>
                      <a:pt x="0" y="5947"/>
                      <a:pt x="1" y="5929"/>
                    </a:cubicBezTo>
                    <a:lnTo>
                      <a:pt x="1" y="5929"/>
                    </a:lnTo>
                    <a:cubicBezTo>
                      <a:pt x="3" y="6716"/>
                      <a:pt x="26" y="7503"/>
                      <a:pt x="289" y="8290"/>
                    </a:cubicBezTo>
                    <a:cubicBezTo>
                      <a:pt x="577" y="8867"/>
                      <a:pt x="865" y="9732"/>
                      <a:pt x="1154" y="10597"/>
                    </a:cubicBezTo>
                    <a:lnTo>
                      <a:pt x="1730" y="11462"/>
                    </a:lnTo>
                    <a:cubicBezTo>
                      <a:pt x="2307" y="12615"/>
                      <a:pt x="3172" y="13192"/>
                      <a:pt x="4037" y="13769"/>
                    </a:cubicBezTo>
                    <a:lnTo>
                      <a:pt x="4325" y="14057"/>
                    </a:lnTo>
                    <a:lnTo>
                      <a:pt x="5767" y="14634"/>
                    </a:lnTo>
                    <a:lnTo>
                      <a:pt x="7497" y="14922"/>
                    </a:lnTo>
                    <a:lnTo>
                      <a:pt x="9227" y="14634"/>
                    </a:lnTo>
                    <a:cubicBezTo>
                      <a:pt x="9804" y="14634"/>
                      <a:pt x="10669" y="14057"/>
                      <a:pt x="11246" y="13769"/>
                    </a:cubicBezTo>
                    <a:cubicBezTo>
                      <a:pt x="11822" y="13480"/>
                      <a:pt x="12111" y="12904"/>
                      <a:pt x="12399" y="12615"/>
                    </a:cubicBezTo>
                    <a:cubicBezTo>
                      <a:pt x="12687" y="12039"/>
                      <a:pt x="12976" y="11750"/>
                      <a:pt x="13264" y="11174"/>
                    </a:cubicBezTo>
                    <a:cubicBezTo>
                      <a:pt x="13553" y="10597"/>
                      <a:pt x="13553" y="10309"/>
                      <a:pt x="13553" y="9732"/>
                    </a:cubicBezTo>
                    <a:cubicBezTo>
                      <a:pt x="13841" y="8867"/>
                      <a:pt x="13841" y="8002"/>
                      <a:pt x="13553" y="7137"/>
                    </a:cubicBezTo>
                    <a:lnTo>
                      <a:pt x="13553" y="6848"/>
                    </a:lnTo>
                    <a:cubicBezTo>
                      <a:pt x="13553" y="5983"/>
                      <a:pt x="13264" y="5407"/>
                      <a:pt x="12687" y="4830"/>
                    </a:cubicBezTo>
                    <a:lnTo>
                      <a:pt x="12111" y="4253"/>
                    </a:lnTo>
                    <a:cubicBezTo>
                      <a:pt x="11822" y="3677"/>
                      <a:pt x="11246" y="3100"/>
                      <a:pt x="10957" y="2523"/>
                    </a:cubicBezTo>
                    <a:lnTo>
                      <a:pt x="10669" y="2235"/>
                    </a:lnTo>
                    <a:cubicBezTo>
                      <a:pt x="10092" y="1658"/>
                      <a:pt x="9516" y="1370"/>
                      <a:pt x="8939" y="1082"/>
                    </a:cubicBezTo>
                    <a:cubicBezTo>
                      <a:pt x="8362" y="793"/>
                      <a:pt x="7786" y="505"/>
                      <a:pt x="7209" y="217"/>
                    </a:cubicBezTo>
                    <a:cubicBezTo>
                      <a:pt x="6776" y="72"/>
                      <a:pt x="6272" y="0"/>
                      <a:pt x="5767"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 name="Google Shape;331;p26"/>
              <p:cNvSpPr/>
              <p:nvPr/>
            </p:nvSpPr>
            <p:spPr>
              <a:xfrm>
                <a:off x="223700" y="1751150"/>
                <a:ext cx="1758925" cy="2144400"/>
              </a:xfrm>
              <a:custGeom>
                <a:avLst/>
                <a:gdLst/>
                <a:ahLst/>
                <a:cxnLst/>
                <a:rect l="l" t="t" r="r" b="b"/>
                <a:pathLst>
                  <a:path w="70357" h="85776" extrusionOk="0">
                    <a:moveTo>
                      <a:pt x="58301" y="16590"/>
                    </a:moveTo>
                    <a:lnTo>
                      <a:pt x="58301" y="16590"/>
                    </a:lnTo>
                    <a:cubicBezTo>
                      <a:pt x="58353" y="16770"/>
                      <a:pt x="58479" y="17044"/>
                      <a:pt x="58521" y="17044"/>
                    </a:cubicBezTo>
                    <a:cubicBezTo>
                      <a:pt x="58529" y="17044"/>
                      <a:pt x="58534" y="17032"/>
                      <a:pt x="58534" y="17005"/>
                    </a:cubicBezTo>
                    <a:cubicBezTo>
                      <a:pt x="58457" y="16849"/>
                      <a:pt x="58379" y="16715"/>
                      <a:pt x="58301" y="16590"/>
                    </a:cubicBezTo>
                    <a:close/>
                    <a:moveTo>
                      <a:pt x="10266" y="27642"/>
                    </a:moveTo>
                    <a:lnTo>
                      <a:pt x="10266" y="27642"/>
                    </a:lnTo>
                    <a:cubicBezTo>
                      <a:pt x="10266" y="27646"/>
                      <a:pt x="10266" y="27650"/>
                      <a:pt x="10267" y="27654"/>
                    </a:cubicBezTo>
                    <a:lnTo>
                      <a:pt x="10267" y="27654"/>
                    </a:lnTo>
                    <a:cubicBezTo>
                      <a:pt x="10259" y="27675"/>
                      <a:pt x="10254" y="27685"/>
                      <a:pt x="10253" y="27685"/>
                    </a:cubicBezTo>
                    <a:cubicBezTo>
                      <a:pt x="10251" y="27685"/>
                      <a:pt x="10255" y="27671"/>
                      <a:pt x="10266" y="27642"/>
                    </a:cubicBezTo>
                    <a:close/>
                    <a:moveTo>
                      <a:pt x="33737" y="54490"/>
                    </a:moveTo>
                    <a:lnTo>
                      <a:pt x="33521" y="54705"/>
                    </a:lnTo>
                    <a:lnTo>
                      <a:pt x="33521" y="54705"/>
                    </a:lnTo>
                    <a:cubicBezTo>
                      <a:pt x="33369" y="54696"/>
                      <a:pt x="33334" y="54624"/>
                      <a:pt x="33737" y="54490"/>
                    </a:cubicBezTo>
                    <a:close/>
                    <a:moveTo>
                      <a:pt x="34025" y="54490"/>
                    </a:moveTo>
                    <a:cubicBezTo>
                      <a:pt x="34025" y="54624"/>
                      <a:pt x="33774" y="54696"/>
                      <a:pt x="33595" y="54705"/>
                    </a:cubicBezTo>
                    <a:lnTo>
                      <a:pt x="33595" y="54705"/>
                    </a:lnTo>
                    <a:lnTo>
                      <a:pt x="34025" y="54490"/>
                    </a:lnTo>
                    <a:close/>
                    <a:moveTo>
                      <a:pt x="47297" y="0"/>
                    </a:moveTo>
                    <a:cubicBezTo>
                      <a:pt x="46051" y="0"/>
                      <a:pt x="44796" y="93"/>
                      <a:pt x="43540" y="281"/>
                    </a:cubicBezTo>
                    <a:cubicBezTo>
                      <a:pt x="37774" y="858"/>
                      <a:pt x="32007" y="2299"/>
                      <a:pt x="26528" y="4318"/>
                    </a:cubicBezTo>
                    <a:cubicBezTo>
                      <a:pt x="19608" y="6336"/>
                      <a:pt x="13264" y="9796"/>
                      <a:pt x="7786" y="14410"/>
                    </a:cubicBezTo>
                    <a:cubicBezTo>
                      <a:pt x="4902" y="16717"/>
                      <a:pt x="2595" y="19600"/>
                      <a:pt x="1442" y="23060"/>
                    </a:cubicBezTo>
                    <a:cubicBezTo>
                      <a:pt x="0" y="26809"/>
                      <a:pt x="577" y="31134"/>
                      <a:pt x="3172" y="34017"/>
                    </a:cubicBezTo>
                    <a:cubicBezTo>
                      <a:pt x="4154" y="35000"/>
                      <a:pt x="5416" y="35517"/>
                      <a:pt x="6692" y="35517"/>
                    </a:cubicBezTo>
                    <a:cubicBezTo>
                      <a:pt x="7663" y="35517"/>
                      <a:pt x="8643" y="35217"/>
                      <a:pt x="9516" y="34594"/>
                    </a:cubicBezTo>
                    <a:cubicBezTo>
                      <a:pt x="11534" y="33152"/>
                      <a:pt x="12111" y="30269"/>
                      <a:pt x="10669" y="28250"/>
                    </a:cubicBezTo>
                    <a:lnTo>
                      <a:pt x="10573" y="28058"/>
                    </a:lnTo>
                    <a:lnTo>
                      <a:pt x="10573" y="28058"/>
                    </a:lnTo>
                    <a:cubicBezTo>
                      <a:pt x="10541" y="28058"/>
                      <a:pt x="10477" y="27962"/>
                      <a:pt x="10381" y="27674"/>
                    </a:cubicBezTo>
                    <a:lnTo>
                      <a:pt x="10381" y="27674"/>
                    </a:lnTo>
                    <a:lnTo>
                      <a:pt x="10573" y="28058"/>
                    </a:lnTo>
                    <a:lnTo>
                      <a:pt x="10573" y="28058"/>
                    </a:lnTo>
                    <a:cubicBezTo>
                      <a:pt x="10637" y="28058"/>
                      <a:pt x="10573" y="27674"/>
                      <a:pt x="10381" y="27674"/>
                    </a:cubicBezTo>
                    <a:cubicBezTo>
                      <a:pt x="10381" y="27567"/>
                      <a:pt x="10381" y="27472"/>
                      <a:pt x="10381" y="27385"/>
                    </a:cubicBezTo>
                    <a:cubicBezTo>
                      <a:pt x="10381" y="26809"/>
                      <a:pt x="10669" y="26232"/>
                      <a:pt x="10669" y="26232"/>
                    </a:cubicBezTo>
                    <a:cubicBezTo>
                      <a:pt x="10669" y="25944"/>
                      <a:pt x="10957" y="25655"/>
                      <a:pt x="11246" y="25367"/>
                    </a:cubicBezTo>
                    <a:lnTo>
                      <a:pt x="11487" y="24644"/>
                    </a:lnTo>
                    <a:lnTo>
                      <a:pt x="11487" y="24644"/>
                    </a:lnTo>
                    <a:cubicBezTo>
                      <a:pt x="11380" y="24776"/>
                      <a:pt x="11265" y="24908"/>
                      <a:pt x="11251" y="24908"/>
                    </a:cubicBezTo>
                    <a:cubicBezTo>
                      <a:pt x="11239" y="24908"/>
                      <a:pt x="11308" y="24804"/>
                      <a:pt x="11534" y="24502"/>
                    </a:cubicBezTo>
                    <a:lnTo>
                      <a:pt x="11534" y="24502"/>
                    </a:lnTo>
                    <a:lnTo>
                      <a:pt x="11487" y="24644"/>
                    </a:lnTo>
                    <a:lnTo>
                      <a:pt x="11487" y="24644"/>
                    </a:lnTo>
                    <a:cubicBezTo>
                      <a:pt x="11593" y="24512"/>
                      <a:pt x="11692" y="24381"/>
                      <a:pt x="11672" y="24381"/>
                    </a:cubicBezTo>
                    <a:cubicBezTo>
                      <a:pt x="11662" y="24381"/>
                      <a:pt x="11621" y="24415"/>
                      <a:pt x="11534" y="24502"/>
                    </a:cubicBezTo>
                    <a:lnTo>
                      <a:pt x="12687" y="23349"/>
                    </a:lnTo>
                    <a:cubicBezTo>
                      <a:pt x="13264" y="23060"/>
                      <a:pt x="13841" y="22484"/>
                      <a:pt x="14129" y="22195"/>
                    </a:cubicBezTo>
                    <a:lnTo>
                      <a:pt x="14994" y="21618"/>
                    </a:lnTo>
                    <a:lnTo>
                      <a:pt x="15571" y="21042"/>
                    </a:lnTo>
                    <a:lnTo>
                      <a:pt x="15283" y="21330"/>
                    </a:lnTo>
                    <a:cubicBezTo>
                      <a:pt x="17301" y="19600"/>
                      <a:pt x="19608" y="18158"/>
                      <a:pt x="22203" y="17005"/>
                    </a:cubicBezTo>
                    <a:lnTo>
                      <a:pt x="23933" y="16140"/>
                    </a:lnTo>
                    <a:lnTo>
                      <a:pt x="24798" y="15852"/>
                    </a:lnTo>
                    <a:lnTo>
                      <a:pt x="28835" y="14698"/>
                    </a:lnTo>
                    <a:cubicBezTo>
                      <a:pt x="31430" y="13833"/>
                      <a:pt x="33737" y="12968"/>
                      <a:pt x="36332" y="12391"/>
                    </a:cubicBezTo>
                    <a:cubicBezTo>
                      <a:pt x="37485" y="11815"/>
                      <a:pt x="38927" y="11526"/>
                      <a:pt x="40080" y="11526"/>
                    </a:cubicBezTo>
                    <a:lnTo>
                      <a:pt x="41810" y="11238"/>
                    </a:lnTo>
                    <a:lnTo>
                      <a:pt x="42675" y="11238"/>
                    </a:lnTo>
                    <a:cubicBezTo>
                      <a:pt x="43829" y="11094"/>
                      <a:pt x="45054" y="11022"/>
                      <a:pt x="46280" y="11022"/>
                    </a:cubicBezTo>
                    <a:cubicBezTo>
                      <a:pt x="47330" y="11022"/>
                      <a:pt x="48381" y="11075"/>
                      <a:pt x="49386" y="11181"/>
                    </a:cubicBezTo>
                    <a:lnTo>
                      <a:pt x="49386" y="11181"/>
                    </a:lnTo>
                    <a:cubicBezTo>
                      <a:pt x="49437" y="11197"/>
                      <a:pt x="49506" y="11216"/>
                      <a:pt x="49596" y="11238"/>
                    </a:cubicBezTo>
                    <a:lnTo>
                      <a:pt x="50461" y="11238"/>
                    </a:lnTo>
                    <a:cubicBezTo>
                      <a:pt x="51037" y="11238"/>
                      <a:pt x="51614" y="11238"/>
                      <a:pt x="52191" y="11526"/>
                    </a:cubicBezTo>
                    <a:cubicBezTo>
                      <a:pt x="52479" y="11815"/>
                      <a:pt x="53056" y="11815"/>
                      <a:pt x="53633" y="12103"/>
                    </a:cubicBezTo>
                    <a:lnTo>
                      <a:pt x="52767" y="11815"/>
                    </a:lnTo>
                    <a:lnTo>
                      <a:pt x="52767" y="11815"/>
                    </a:lnTo>
                    <a:lnTo>
                      <a:pt x="53344" y="12103"/>
                    </a:lnTo>
                    <a:lnTo>
                      <a:pt x="54209" y="12391"/>
                    </a:lnTo>
                    <a:lnTo>
                      <a:pt x="55651" y="13257"/>
                    </a:lnTo>
                    <a:lnTo>
                      <a:pt x="56228" y="13833"/>
                    </a:lnTo>
                    <a:cubicBezTo>
                      <a:pt x="56489" y="14094"/>
                      <a:pt x="56750" y="14593"/>
                      <a:pt x="57226" y="14898"/>
                    </a:cubicBezTo>
                    <a:lnTo>
                      <a:pt x="57226" y="14898"/>
                    </a:lnTo>
                    <a:lnTo>
                      <a:pt x="57669" y="15563"/>
                    </a:lnTo>
                    <a:cubicBezTo>
                      <a:pt x="57880" y="15984"/>
                      <a:pt x="58090" y="16252"/>
                      <a:pt x="58301" y="16590"/>
                    </a:cubicBezTo>
                    <a:lnTo>
                      <a:pt x="58301" y="16590"/>
                    </a:lnTo>
                    <a:cubicBezTo>
                      <a:pt x="58276" y="16502"/>
                      <a:pt x="58268" y="16437"/>
                      <a:pt x="58296" y="16437"/>
                    </a:cubicBezTo>
                    <a:cubicBezTo>
                      <a:pt x="58326" y="16437"/>
                      <a:pt x="58398" y="16512"/>
                      <a:pt x="58534" y="16717"/>
                    </a:cubicBezTo>
                    <a:cubicBezTo>
                      <a:pt x="58534" y="16717"/>
                      <a:pt x="58534" y="17005"/>
                      <a:pt x="58534" y="17293"/>
                    </a:cubicBezTo>
                    <a:cubicBezTo>
                      <a:pt x="58534" y="17870"/>
                      <a:pt x="58823" y="18158"/>
                      <a:pt x="59111" y="18735"/>
                    </a:cubicBezTo>
                    <a:cubicBezTo>
                      <a:pt x="59111" y="19023"/>
                      <a:pt x="59111" y="19312"/>
                      <a:pt x="59111" y="19600"/>
                    </a:cubicBezTo>
                    <a:cubicBezTo>
                      <a:pt x="59166" y="19819"/>
                      <a:pt x="59200" y="19903"/>
                      <a:pt x="59219" y="19903"/>
                    </a:cubicBezTo>
                    <a:cubicBezTo>
                      <a:pt x="59224" y="19903"/>
                      <a:pt x="59228" y="19897"/>
                      <a:pt x="59231" y="19887"/>
                    </a:cubicBezTo>
                    <a:lnTo>
                      <a:pt x="59231" y="19887"/>
                    </a:lnTo>
                    <a:cubicBezTo>
                      <a:pt x="59391" y="20848"/>
                      <a:pt x="59351" y="21810"/>
                      <a:pt x="59111" y="22772"/>
                    </a:cubicBezTo>
                    <a:lnTo>
                      <a:pt x="59111" y="23060"/>
                    </a:lnTo>
                    <a:cubicBezTo>
                      <a:pt x="59111" y="23637"/>
                      <a:pt x="59111" y="24214"/>
                      <a:pt x="58823" y="24790"/>
                    </a:cubicBezTo>
                    <a:cubicBezTo>
                      <a:pt x="58554" y="25865"/>
                      <a:pt x="58285" y="26689"/>
                      <a:pt x="57783" y="27730"/>
                    </a:cubicBezTo>
                    <a:lnTo>
                      <a:pt x="57783" y="27730"/>
                    </a:lnTo>
                    <a:cubicBezTo>
                      <a:pt x="57835" y="27592"/>
                      <a:pt x="57876" y="27475"/>
                      <a:pt x="57872" y="27475"/>
                    </a:cubicBezTo>
                    <a:lnTo>
                      <a:pt x="57872" y="27475"/>
                    </a:lnTo>
                    <a:cubicBezTo>
                      <a:pt x="57868" y="27475"/>
                      <a:pt x="57814" y="27602"/>
                      <a:pt x="57669" y="27962"/>
                    </a:cubicBezTo>
                    <a:lnTo>
                      <a:pt x="57381" y="28539"/>
                    </a:lnTo>
                    <a:cubicBezTo>
                      <a:pt x="57093" y="28827"/>
                      <a:pt x="56804" y="29404"/>
                      <a:pt x="56516" y="29980"/>
                    </a:cubicBezTo>
                    <a:lnTo>
                      <a:pt x="55598" y="31357"/>
                    </a:lnTo>
                    <a:lnTo>
                      <a:pt x="55598" y="31357"/>
                    </a:lnTo>
                    <a:cubicBezTo>
                      <a:pt x="55553" y="31457"/>
                      <a:pt x="55483" y="31557"/>
                      <a:pt x="55398" y="31657"/>
                    </a:cubicBezTo>
                    <a:lnTo>
                      <a:pt x="55398" y="31657"/>
                    </a:lnTo>
                    <a:lnTo>
                      <a:pt x="55598" y="31357"/>
                    </a:lnTo>
                    <a:lnTo>
                      <a:pt x="55598" y="31357"/>
                    </a:lnTo>
                    <a:cubicBezTo>
                      <a:pt x="55632" y="31282"/>
                      <a:pt x="55651" y="31208"/>
                      <a:pt x="55651" y="31134"/>
                    </a:cubicBezTo>
                    <a:lnTo>
                      <a:pt x="55651" y="31134"/>
                    </a:lnTo>
                    <a:cubicBezTo>
                      <a:pt x="55103" y="31682"/>
                      <a:pt x="55018" y="31883"/>
                      <a:pt x="55103" y="31883"/>
                    </a:cubicBezTo>
                    <a:cubicBezTo>
                      <a:pt x="55141" y="31883"/>
                      <a:pt x="55214" y="31842"/>
                      <a:pt x="55295" y="31773"/>
                    </a:cubicBezTo>
                    <a:lnTo>
                      <a:pt x="55295" y="31773"/>
                    </a:lnTo>
                    <a:cubicBezTo>
                      <a:pt x="55331" y="31735"/>
                      <a:pt x="55365" y="31696"/>
                      <a:pt x="55398" y="31657"/>
                    </a:cubicBezTo>
                    <a:lnTo>
                      <a:pt x="55398" y="31657"/>
                    </a:lnTo>
                    <a:lnTo>
                      <a:pt x="55363" y="31711"/>
                    </a:lnTo>
                    <a:cubicBezTo>
                      <a:pt x="55340" y="31733"/>
                      <a:pt x="55317" y="31754"/>
                      <a:pt x="55295" y="31773"/>
                    </a:cubicBezTo>
                    <a:lnTo>
                      <a:pt x="55295" y="31773"/>
                    </a:lnTo>
                    <a:cubicBezTo>
                      <a:pt x="55225" y="31848"/>
                      <a:pt x="55149" y="31924"/>
                      <a:pt x="55074" y="31999"/>
                    </a:cubicBezTo>
                    <a:cubicBezTo>
                      <a:pt x="54209" y="32864"/>
                      <a:pt x="53344" y="33729"/>
                      <a:pt x="52479" y="34594"/>
                    </a:cubicBezTo>
                    <a:lnTo>
                      <a:pt x="51902" y="35171"/>
                    </a:lnTo>
                    <a:lnTo>
                      <a:pt x="51902" y="35171"/>
                    </a:lnTo>
                    <a:cubicBezTo>
                      <a:pt x="51902" y="35139"/>
                      <a:pt x="51888" y="35124"/>
                      <a:pt x="51862" y="35124"/>
                    </a:cubicBezTo>
                    <a:cubicBezTo>
                      <a:pt x="51657" y="35124"/>
                      <a:pt x="50717" y="36036"/>
                      <a:pt x="50461" y="36036"/>
                    </a:cubicBezTo>
                    <a:cubicBezTo>
                      <a:pt x="49307" y="36901"/>
                      <a:pt x="48154" y="37766"/>
                      <a:pt x="46712" y="38342"/>
                    </a:cubicBezTo>
                    <a:lnTo>
                      <a:pt x="45270" y="39207"/>
                    </a:lnTo>
                    <a:cubicBezTo>
                      <a:pt x="44799" y="39443"/>
                      <a:pt x="44327" y="39679"/>
                      <a:pt x="43856" y="39757"/>
                    </a:cubicBezTo>
                    <a:lnTo>
                      <a:pt x="43856" y="39757"/>
                    </a:lnTo>
                    <a:lnTo>
                      <a:pt x="44117" y="39496"/>
                    </a:lnTo>
                    <a:lnTo>
                      <a:pt x="44117" y="39496"/>
                    </a:lnTo>
                    <a:lnTo>
                      <a:pt x="43540" y="39784"/>
                    </a:lnTo>
                    <a:cubicBezTo>
                      <a:pt x="43646" y="39784"/>
                      <a:pt x="43751" y="39775"/>
                      <a:pt x="43856" y="39757"/>
                    </a:cubicBezTo>
                    <a:lnTo>
                      <a:pt x="43856" y="39757"/>
                    </a:lnTo>
                    <a:lnTo>
                      <a:pt x="43829" y="39784"/>
                    </a:lnTo>
                    <a:lnTo>
                      <a:pt x="42964" y="40073"/>
                    </a:lnTo>
                    <a:lnTo>
                      <a:pt x="40945" y="40938"/>
                    </a:lnTo>
                    <a:cubicBezTo>
                      <a:pt x="38350" y="41803"/>
                      <a:pt x="35755" y="42379"/>
                      <a:pt x="33160" y="43244"/>
                    </a:cubicBezTo>
                    <a:cubicBezTo>
                      <a:pt x="29412" y="44109"/>
                      <a:pt x="25375" y="45551"/>
                      <a:pt x="23933" y="49876"/>
                    </a:cubicBezTo>
                    <a:cubicBezTo>
                      <a:pt x="23645" y="53913"/>
                      <a:pt x="24221" y="57950"/>
                      <a:pt x="25663" y="61698"/>
                    </a:cubicBezTo>
                    <a:lnTo>
                      <a:pt x="28258" y="71790"/>
                    </a:lnTo>
                    <a:cubicBezTo>
                      <a:pt x="29123" y="75827"/>
                      <a:pt x="30277" y="79576"/>
                      <a:pt x="32007" y="83324"/>
                    </a:cubicBezTo>
                    <a:cubicBezTo>
                      <a:pt x="33018" y="85010"/>
                      <a:pt x="34642" y="85776"/>
                      <a:pt x="36265" y="85776"/>
                    </a:cubicBezTo>
                    <a:cubicBezTo>
                      <a:pt x="38807" y="85776"/>
                      <a:pt x="41346" y="83897"/>
                      <a:pt x="41522" y="80729"/>
                    </a:cubicBezTo>
                    <a:cubicBezTo>
                      <a:pt x="40945" y="76981"/>
                      <a:pt x="40369" y="73520"/>
                      <a:pt x="39215" y="70060"/>
                    </a:cubicBezTo>
                    <a:lnTo>
                      <a:pt x="36620" y="59968"/>
                    </a:lnTo>
                    <a:lnTo>
                      <a:pt x="35178" y="55355"/>
                    </a:lnTo>
                    <a:cubicBezTo>
                      <a:pt x="35178" y="54921"/>
                      <a:pt x="35106" y="54486"/>
                      <a:pt x="34997" y="54088"/>
                    </a:cubicBezTo>
                    <a:lnTo>
                      <a:pt x="34997" y="54088"/>
                    </a:lnTo>
                    <a:lnTo>
                      <a:pt x="38639" y="53048"/>
                    </a:lnTo>
                    <a:cubicBezTo>
                      <a:pt x="49596" y="49876"/>
                      <a:pt x="61706" y="44686"/>
                      <a:pt x="66896" y="34017"/>
                    </a:cubicBezTo>
                    <a:cubicBezTo>
                      <a:pt x="69491" y="28827"/>
                      <a:pt x="70357" y="22772"/>
                      <a:pt x="69491" y="17005"/>
                    </a:cubicBezTo>
                    <a:cubicBezTo>
                      <a:pt x="68626" y="11238"/>
                      <a:pt x="65166" y="6336"/>
                      <a:pt x="59976" y="3453"/>
                    </a:cubicBezTo>
                    <a:cubicBezTo>
                      <a:pt x="56141" y="1197"/>
                      <a:pt x="51777" y="0"/>
                      <a:pt x="47297"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 name="Google Shape;332;p26"/>
              <p:cNvSpPr/>
              <p:nvPr/>
            </p:nvSpPr>
            <p:spPr>
              <a:xfrm>
                <a:off x="1016650" y="4028875"/>
                <a:ext cx="331625" cy="264950"/>
              </a:xfrm>
              <a:custGeom>
                <a:avLst/>
                <a:gdLst/>
                <a:ahLst/>
                <a:cxnLst/>
                <a:rect l="l" t="t" r="r" b="b"/>
                <a:pathLst>
                  <a:path w="13265" h="10598" extrusionOk="0">
                    <a:moveTo>
                      <a:pt x="5479" y="0"/>
                    </a:moveTo>
                    <a:cubicBezTo>
                      <a:pt x="4902" y="289"/>
                      <a:pt x="4325" y="289"/>
                      <a:pt x="3749" y="289"/>
                    </a:cubicBezTo>
                    <a:cubicBezTo>
                      <a:pt x="3460" y="577"/>
                      <a:pt x="2884" y="865"/>
                      <a:pt x="2307" y="1154"/>
                    </a:cubicBezTo>
                    <a:cubicBezTo>
                      <a:pt x="1730" y="1442"/>
                      <a:pt x="1154" y="2019"/>
                      <a:pt x="577" y="2884"/>
                    </a:cubicBezTo>
                    <a:cubicBezTo>
                      <a:pt x="289" y="3172"/>
                      <a:pt x="0" y="4037"/>
                      <a:pt x="0" y="4614"/>
                    </a:cubicBezTo>
                    <a:cubicBezTo>
                      <a:pt x="0" y="5191"/>
                      <a:pt x="0" y="5767"/>
                      <a:pt x="0" y="6632"/>
                    </a:cubicBezTo>
                    <a:cubicBezTo>
                      <a:pt x="289" y="7209"/>
                      <a:pt x="865" y="8074"/>
                      <a:pt x="1442" y="8651"/>
                    </a:cubicBezTo>
                    <a:lnTo>
                      <a:pt x="1730" y="8651"/>
                    </a:lnTo>
                    <a:cubicBezTo>
                      <a:pt x="2019" y="8939"/>
                      <a:pt x="2307" y="9227"/>
                      <a:pt x="2884" y="9516"/>
                    </a:cubicBezTo>
                    <a:cubicBezTo>
                      <a:pt x="3460" y="9804"/>
                      <a:pt x="3749" y="10092"/>
                      <a:pt x="4325" y="10092"/>
                    </a:cubicBezTo>
                    <a:cubicBezTo>
                      <a:pt x="4614" y="10381"/>
                      <a:pt x="4902" y="10381"/>
                      <a:pt x="5190" y="10381"/>
                    </a:cubicBezTo>
                    <a:lnTo>
                      <a:pt x="6056" y="10381"/>
                    </a:lnTo>
                    <a:cubicBezTo>
                      <a:pt x="6488" y="10525"/>
                      <a:pt x="6993" y="10597"/>
                      <a:pt x="7497" y="10597"/>
                    </a:cubicBezTo>
                    <a:cubicBezTo>
                      <a:pt x="8002" y="10597"/>
                      <a:pt x="8506" y="10525"/>
                      <a:pt x="8939" y="10381"/>
                    </a:cubicBezTo>
                    <a:lnTo>
                      <a:pt x="9227" y="10381"/>
                    </a:lnTo>
                    <a:lnTo>
                      <a:pt x="10669" y="9804"/>
                    </a:lnTo>
                    <a:lnTo>
                      <a:pt x="11534" y="9227"/>
                    </a:lnTo>
                    <a:lnTo>
                      <a:pt x="12399" y="8074"/>
                    </a:lnTo>
                    <a:cubicBezTo>
                      <a:pt x="12687" y="7497"/>
                      <a:pt x="12976" y="6921"/>
                      <a:pt x="12976" y="6056"/>
                    </a:cubicBezTo>
                    <a:cubicBezTo>
                      <a:pt x="13264" y="5767"/>
                      <a:pt x="13264" y="5191"/>
                      <a:pt x="12976" y="4902"/>
                    </a:cubicBezTo>
                    <a:cubicBezTo>
                      <a:pt x="12976" y="4326"/>
                      <a:pt x="12976" y="3749"/>
                      <a:pt x="12687" y="3461"/>
                    </a:cubicBezTo>
                    <a:cubicBezTo>
                      <a:pt x="12687" y="2884"/>
                      <a:pt x="12399" y="2596"/>
                      <a:pt x="12111" y="2307"/>
                    </a:cubicBezTo>
                    <a:cubicBezTo>
                      <a:pt x="11534" y="1731"/>
                      <a:pt x="11246" y="1442"/>
                      <a:pt x="10669" y="1154"/>
                    </a:cubicBezTo>
                    <a:lnTo>
                      <a:pt x="10092" y="865"/>
                    </a:lnTo>
                    <a:cubicBezTo>
                      <a:pt x="9516" y="289"/>
                      <a:pt x="8939" y="0"/>
                      <a:pt x="8074"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Tree>
    <p:extLst>
      <p:ext uri="{BB962C8B-B14F-4D97-AF65-F5344CB8AC3E}">
        <p14:creationId xmlns:p14="http://schemas.microsoft.com/office/powerpoint/2010/main" val="107741736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rgbClr val="EFF5FB"/>
        </a:solidFill>
        <a:effectLst/>
      </p:bgPr>
    </p:bg>
    <p:spTree>
      <p:nvGrpSpPr>
        <p:cNvPr id="1" name=""/>
        <p:cNvGrpSpPr/>
        <p:nvPr/>
      </p:nvGrpSpPr>
      <p:grpSpPr>
        <a:xfrm>
          <a:off x="0" y="0"/>
          <a:ext cx="0" cy="0"/>
          <a:chOff x="0" y="0"/>
          <a:chExt cx="0" cy="0"/>
        </a:xfrm>
      </p:grpSpPr>
      <p:sp>
        <p:nvSpPr>
          <p:cNvPr id="3" name="Rectangle 2"/>
          <p:cNvSpPr/>
          <p:nvPr/>
        </p:nvSpPr>
        <p:spPr>
          <a:xfrm>
            <a:off x="5894231" y="0"/>
            <a:ext cx="6297769" cy="3708708"/>
          </a:xfrm>
          <a:prstGeom prst="rect">
            <a:avLst/>
          </a:prstGeom>
          <a:solidFill>
            <a:schemeClr val="accent1">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fa-IR"/>
          </a:p>
        </p:txBody>
      </p:sp>
      <p:sp>
        <p:nvSpPr>
          <p:cNvPr id="4" name="Rectangle 3"/>
          <p:cNvSpPr/>
          <p:nvPr/>
        </p:nvSpPr>
        <p:spPr>
          <a:xfrm>
            <a:off x="5995115" y="0"/>
            <a:ext cx="6096000" cy="3708708"/>
          </a:xfrm>
          <a:prstGeom prst="rect">
            <a:avLst/>
          </a:prstGeom>
        </p:spPr>
        <p:txBody>
          <a:bodyPr>
            <a:spAutoFit/>
          </a:bodyPr>
          <a:lstStyle/>
          <a:p>
            <a:pPr>
              <a:lnSpc>
                <a:spcPct val="200000"/>
              </a:lnSpc>
            </a:pPr>
            <a:r>
              <a:rPr lang="fa-IR" sz="2000" b="0" i="0" dirty="0">
                <a:solidFill>
                  <a:srgbClr val="2B2C30"/>
                </a:solidFill>
                <a:effectLst/>
                <a:latin typeface="Vazir" panose="020B0603030804020204" pitchFamily="34" charset="-78"/>
                <a:cs typeface="Vazir" panose="020B0603030804020204" pitchFamily="34" charset="-78"/>
              </a:rPr>
              <a:t>انواع درمان ها به طور کلی می تواند به دسته های زیر تقسیم شوند:</a:t>
            </a:r>
          </a:p>
          <a:p>
            <a:pPr algn="just">
              <a:lnSpc>
                <a:spcPct val="200000"/>
              </a:lnSpc>
              <a:buFont typeface="Arial" panose="020B0604020202020204" pitchFamily="34" charset="0"/>
              <a:buChar char="•"/>
            </a:pPr>
            <a:r>
              <a:rPr lang="fa-IR" sz="2000" b="0" i="0" dirty="0">
                <a:solidFill>
                  <a:srgbClr val="2B2C30"/>
                </a:solidFill>
                <a:effectLst/>
                <a:latin typeface="Vazir" panose="020B0603030804020204" pitchFamily="34" charset="-78"/>
                <a:cs typeface="Vazir" panose="020B0603030804020204" pitchFamily="34" charset="-78"/>
              </a:rPr>
              <a:t>رویکردهای رفتاری و ارتباطی</a:t>
            </a:r>
          </a:p>
          <a:p>
            <a:pPr algn="just">
              <a:lnSpc>
                <a:spcPct val="200000"/>
              </a:lnSpc>
              <a:buFont typeface="Arial" panose="020B0604020202020204" pitchFamily="34" charset="0"/>
              <a:buChar char="•"/>
            </a:pPr>
            <a:r>
              <a:rPr lang="fa-IR" sz="2000" b="0" i="0" dirty="0">
                <a:solidFill>
                  <a:srgbClr val="2B2C30"/>
                </a:solidFill>
                <a:effectLst/>
                <a:latin typeface="Vazir" panose="020B0603030804020204" pitchFamily="34" charset="-78"/>
                <a:cs typeface="Vazir" panose="020B0603030804020204" pitchFamily="34" charset="-78"/>
              </a:rPr>
              <a:t>رویکردهای رژیم غذایی</a:t>
            </a:r>
          </a:p>
          <a:p>
            <a:pPr algn="just">
              <a:lnSpc>
                <a:spcPct val="200000"/>
              </a:lnSpc>
              <a:buFont typeface="Arial" panose="020B0604020202020204" pitchFamily="34" charset="0"/>
              <a:buChar char="•"/>
            </a:pPr>
            <a:r>
              <a:rPr lang="fa-IR" sz="2000" b="0" i="0" dirty="0">
                <a:solidFill>
                  <a:srgbClr val="2B2C30"/>
                </a:solidFill>
                <a:effectLst/>
                <a:latin typeface="Vazir" panose="020B0603030804020204" pitchFamily="34" charset="-78"/>
                <a:cs typeface="Vazir" panose="020B0603030804020204" pitchFamily="34" charset="-78"/>
              </a:rPr>
              <a:t>دارو</a:t>
            </a:r>
          </a:p>
          <a:p>
            <a:pPr algn="just">
              <a:lnSpc>
                <a:spcPct val="200000"/>
              </a:lnSpc>
              <a:buFont typeface="Arial" panose="020B0604020202020204" pitchFamily="34" charset="0"/>
              <a:buChar char="•"/>
            </a:pPr>
            <a:r>
              <a:rPr lang="fa-IR" sz="2000" b="0" i="0" dirty="0">
                <a:solidFill>
                  <a:srgbClr val="2B2C30"/>
                </a:solidFill>
                <a:effectLst/>
                <a:latin typeface="Vazir" panose="020B0603030804020204" pitchFamily="34" charset="-78"/>
                <a:cs typeface="Vazir" panose="020B0603030804020204" pitchFamily="34" charset="-78"/>
              </a:rPr>
              <a:t>طب مکمل و جایگزین</a:t>
            </a:r>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2550017"/>
            <a:ext cx="5793346" cy="4307983"/>
          </a:xfrm>
          <a:prstGeom prst="rect">
            <a:avLst/>
          </a:prstGeom>
          <a:ln>
            <a:solidFill>
              <a:schemeClr val="tx1"/>
            </a:solidFill>
          </a:ln>
        </p:spPr>
      </p:pic>
      <p:pic>
        <p:nvPicPr>
          <p:cNvPr id="6" name="Picture 5"/>
          <p:cNvPicPr>
            <a:picLocks noChangeAspect="1"/>
          </p:cNvPicPr>
          <p:nvPr/>
        </p:nvPicPr>
        <p:blipFill>
          <a:blip r:embed="rId3"/>
          <a:stretch>
            <a:fillRect/>
          </a:stretch>
        </p:blipFill>
        <p:spPr>
          <a:xfrm>
            <a:off x="7918850" y="4614478"/>
            <a:ext cx="3566469" cy="2243522"/>
          </a:xfrm>
          <a:prstGeom prst="rect">
            <a:avLst/>
          </a:prstGeom>
        </p:spPr>
      </p:pic>
    </p:spTree>
    <p:extLst>
      <p:ext uri="{BB962C8B-B14F-4D97-AF65-F5344CB8AC3E}">
        <p14:creationId xmlns:p14="http://schemas.microsoft.com/office/powerpoint/2010/main" val="367392576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rgbClr val="C0D7F2"/>
        </a:solidFill>
        <a:effectLst/>
      </p:bgPr>
    </p:bg>
    <p:spTree>
      <p:nvGrpSpPr>
        <p:cNvPr id="1" name=""/>
        <p:cNvGrpSpPr/>
        <p:nvPr/>
      </p:nvGrpSpPr>
      <p:grpSpPr>
        <a:xfrm>
          <a:off x="0" y="0"/>
          <a:ext cx="0" cy="0"/>
          <a:chOff x="0" y="0"/>
          <a:chExt cx="0" cy="0"/>
        </a:xfrm>
      </p:grpSpPr>
      <p:sp>
        <p:nvSpPr>
          <p:cNvPr id="2" name="Rectangle 1"/>
          <p:cNvSpPr/>
          <p:nvPr/>
        </p:nvSpPr>
        <p:spPr>
          <a:xfrm>
            <a:off x="6010140" y="251363"/>
            <a:ext cx="5647700" cy="707886"/>
          </a:xfrm>
          <a:prstGeom prst="rect">
            <a:avLst/>
          </a:prstGeom>
          <a:solidFill>
            <a:srgbClr val="FDDFF0"/>
          </a:solidFill>
          <a:ln>
            <a:solidFill>
              <a:schemeClr val="tx1"/>
            </a:solidFill>
          </a:ln>
        </p:spPr>
        <p:txBody>
          <a:bodyPr wrap="none">
            <a:spAutoFit/>
          </a:bodyPr>
          <a:lstStyle/>
          <a:p>
            <a:pPr algn="just"/>
            <a:r>
              <a:rPr lang="fa-IR" sz="4000" b="1" i="0" dirty="0">
                <a:solidFill>
                  <a:srgbClr val="2B2C30"/>
                </a:solidFill>
                <a:effectLst/>
                <a:latin typeface="Shabnam" panose="020B0603030804020204" pitchFamily="34" charset="-78"/>
                <a:cs typeface="Shabnam" panose="020B0603030804020204" pitchFamily="34" charset="-78"/>
              </a:rPr>
              <a:t>رویکردهای رفتاری و ارتباطی</a:t>
            </a:r>
          </a:p>
        </p:txBody>
      </p:sp>
      <p:sp>
        <p:nvSpPr>
          <p:cNvPr id="3" name="Rectangle 2"/>
          <p:cNvSpPr/>
          <p:nvPr/>
        </p:nvSpPr>
        <p:spPr>
          <a:xfrm>
            <a:off x="7242849" y="1389776"/>
            <a:ext cx="3182281" cy="400110"/>
          </a:xfrm>
          <a:prstGeom prst="rect">
            <a:avLst/>
          </a:prstGeom>
          <a:solidFill>
            <a:srgbClr val="EFF5FB"/>
          </a:solidFill>
          <a:ln>
            <a:solidFill>
              <a:schemeClr val="tx1"/>
            </a:solidFill>
          </a:ln>
        </p:spPr>
        <p:txBody>
          <a:bodyPr wrap="none">
            <a:spAutoFit/>
          </a:bodyPr>
          <a:lstStyle/>
          <a:p>
            <a:pPr algn="just"/>
            <a:r>
              <a:rPr lang="fa-IR" sz="2000" b="0" i="0" dirty="0">
                <a:solidFill>
                  <a:srgbClr val="2B2C30"/>
                </a:solidFill>
                <a:effectLst/>
                <a:latin typeface="Vazir" panose="020B0603030804020204" pitchFamily="34" charset="-78"/>
                <a:cs typeface="Vazir" panose="020B0603030804020204" pitchFamily="34" charset="-78"/>
              </a:rPr>
              <a:t>1: تحلیل رفتار کاربردی (</a:t>
            </a:r>
            <a:r>
              <a:rPr lang="en-US" sz="2000" b="0" i="0" dirty="0">
                <a:solidFill>
                  <a:srgbClr val="2B2C30"/>
                </a:solidFill>
                <a:effectLst/>
                <a:latin typeface="Vazir" panose="020B0603030804020204" pitchFamily="34" charset="-78"/>
                <a:cs typeface="Vazir" panose="020B0603030804020204" pitchFamily="34" charset="-78"/>
              </a:rPr>
              <a:t>(ABA</a:t>
            </a:r>
          </a:p>
        </p:txBody>
      </p:sp>
      <p:sp>
        <p:nvSpPr>
          <p:cNvPr id="4" name="Rectangle 3"/>
          <p:cNvSpPr/>
          <p:nvPr/>
        </p:nvSpPr>
        <p:spPr>
          <a:xfrm>
            <a:off x="5785990" y="2023802"/>
            <a:ext cx="6096000" cy="4401205"/>
          </a:xfrm>
          <a:prstGeom prst="rect">
            <a:avLst/>
          </a:prstGeom>
          <a:solidFill>
            <a:srgbClr val="EFF5FB"/>
          </a:solidFill>
          <a:ln>
            <a:solidFill>
              <a:schemeClr val="tx1"/>
            </a:solidFill>
          </a:ln>
        </p:spPr>
        <p:txBody>
          <a:bodyPr>
            <a:spAutoFit/>
          </a:bodyPr>
          <a:lstStyle/>
          <a:p>
            <a:pPr algn="just">
              <a:lnSpc>
                <a:spcPct val="200000"/>
              </a:lnSpc>
            </a:pPr>
            <a:r>
              <a:rPr lang="fa-IR" sz="2000" dirty="0">
                <a:latin typeface="Vazir" panose="020B0603030804020204" pitchFamily="34" charset="-78"/>
                <a:cs typeface="Vazir" panose="020B0603030804020204" pitchFamily="34" charset="-78"/>
              </a:rPr>
              <a:t>یکی از روش‌های درمانی مهم برای افراد مبتلا به اوتیسم، تجزیه و تحلیل رفتار کاربردی </a:t>
            </a:r>
            <a:r>
              <a:rPr lang="en-US" sz="2000" dirty="0">
                <a:latin typeface="Vazir" panose="020B0603030804020204" pitchFamily="34" charset="-78"/>
                <a:cs typeface="Vazir" panose="020B0603030804020204" pitchFamily="34" charset="-78"/>
              </a:rPr>
              <a:t>(ABA) </a:t>
            </a:r>
            <a:r>
              <a:rPr lang="fa-IR" sz="2000" dirty="0">
                <a:latin typeface="Vazir" panose="020B0603030804020204" pitchFamily="34" charset="-78"/>
                <a:cs typeface="Vazir" panose="020B0603030804020204" pitchFamily="34" charset="-78"/>
              </a:rPr>
              <a:t> است. این روش به‌طور گسترده‌ در میان پزشکان پذیرفته شده است و در بسیاری از مدارس و کلینیک‌های درمانی مورد استفاده قرار می‌گیرد. </a:t>
            </a:r>
            <a:r>
              <a:rPr lang="en-US" sz="2000" dirty="0">
                <a:latin typeface="Vazir" panose="020B0603030804020204" pitchFamily="34" charset="-78"/>
                <a:cs typeface="Vazir" panose="020B0603030804020204" pitchFamily="34" charset="-78"/>
              </a:rPr>
              <a:t>ABA </a:t>
            </a:r>
            <a:r>
              <a:rPr lang="fa-IR" sz="2000" dirty="0">
                <a:latin typeface="Vazir" panose="020B0603030804020204" pitchFamily="34" charset="-78"/>
                <a:cs typeface="Vazir" panose="020B0603030804020204" pitchFamily="34" charset="-78"/>
              </a:rPr>
              <a:t>رفتارهای مثبت را تشویق می‌کند و رفتارهای منفی را در جهت بهبود مهارت‌های مختلف نادیده می‌گیرد. پیشرفت کودک در حین درمان پیگیری و اندازه‌گیری می‌شود.</a:t>
            </a:r>
          </a:p>
        </p:txBody>
      </p:sp>
      <p:pic>
        <p:nvPicPr>
          <p:cNvPr id="8" name="Picture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44162" y="251363"/>
            <a:ext cx="5332390" cy="6173643"/>
          </a:xfrm>
          <a:prstGeom prst="rect">
            <a:avLst/>
          </a:prstGeom>
        </p:spPr>
      </p:pic>
    </p:spTree>
    <p:extLst>
      <p:ext uri="{BB962C8B-B14F-4D97-AF65-F5344CB8AC3E}">
        <p14:creationId xmlns:p14="http://schemas.microsoft.com/office/powerpoint/2010/main" val="126741468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rgbClr val="B8C4F6"/>
        </a:solidFill>
        <a:effectLst/>
      </p:bgPr>
    </p:bg>
    <p:spTree>
      <p:nvGrpSpPr>
        <p:cNvPr id="1" name=""/>
        <p:cNvGrpSpPr/>
        <p:nvPr/>
      </p:nvGrpSpPr>
      <p:grpSpPr>
        <a:xfrm>
          <a:off x="0" y="0"/>
          <a:ext cx="0" cy="0"/>
          <a:chOff x="0" y="0"/>
          <a:chExt cx="0" cy="0"/>
        </a:xfrm>
      </p:grpSpPr>
      <p:sp>
        <p:nvSpPr>
          <p:cNvPr id="2" name="Rectangle 1"/>
          <p:cNvSpPr/>
          <p:nvPr/>
        </p:nvSpPr>
        <p:spPr>
          <a:xfrm>
            <a:off x="221126" y="391899"/>
            <a:ext cx="5525037" cy="1323439"/>
          </a:xfrm>
          <a:prstGeom prst="rect">
            <a:avLst/>
          </a:prstGeom>
          <a:solidFill>
            <a:srgbClr val="FDDFF0"/>
          </a:solidFill>
          <a:ln>
            <a:solidFill>
              <a:schemeClr val="tx1"/>
            </a:solidFill>
          </a:ln>
        </p:spPr>
        <p:txBody>
          <a:bodyPr wrap="square">
            <a:spAutoFit/>
          </a:bodyPr>
          <a:lstStyle/>
          <a:p>
            <a:pPr algn="ctr"/>
            <a:r>
              <a:rPr lang="fa-IR" sz="4000" b="1" i="0" dirty="0">
                <a:solidFill>
                  <a:srgbClr val="2B2C30"/>
                </a:solidFill>
                <a:effectLst/>
                <a:latin typeface="Shabnam" panose="020B0603030804020204" pitchFamily="34" charset="-78"/>
                <a:cs typeface="Shabnam" panose="020B0603030804020204" pitchFamily="34" charset="-78"/>
              </a:rPr>
              <a:t>تحلیل رفتار کاربردی انواع مختلفی دارد:</a:t>
            </a:r>
            <a:endParaRPr lang="fa-IR" sz="4000" b="1" dirty="0">
              <a:latin typeface="Shabnam" panose="020B0603030804020204" pitchFamily="34" charset="-78"/>
              <a:cs typeface="Shabnam" panose="020B0603030804020204" pitchFamily="34" charset="-78"/>
            </a:endParaRPr>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158287" y="391899"/>
            <a:ext cx="5721565" cy="5764202"/>
          </a:xfrm>
          <a:prstGeom prst="rect">
            <a:avLst/>
          </a:prstGeom>
        </p:spPr>
      </p:pic>
      <p:sp>
        <p:nvSpPr>
          <p:cNvPr id="6" name="Rectangle 5"/>
          <p:cNvSpPr/>
          <p:nvPr/>
        </p:nvSpPr>
        <p:spPr>
          <a:xfrm>
            <a:off x="756949" y="2612987"/>
            <a:ext cx="3778599" cy="400110"/>
          </a:xfrm>
          <a:prstGeom prst="rect">
            <a:avLst/>
          </a:prstGeom>
          <a:solidFill>
            <a:schemeClr val="accent1">
              <a:lumMod val="50000"/>
            </a:schemeClr>
          </a:solidFill>
        </p:spPr>
        <p:txBody>
          <a:bodyPr wrap="none">
            <a:spAutoFit/>
          </a:bodyPr>
          <a:lstStyle/>
          <a:p>
            <a:pPr marL="342900" indent="-342900">
              <a:buFont typeface="Wingdings" panose="05000000000000000000" pitchFamily="2" charset="2"/>
              <a:buChar char="Ø"/>
            </a:pPr>
            <a:r>
              <a:rPr lang="fa-IR" sz="2000" b="1" i="0" dirty="0">
                <a:solidFill>
                  <a:schemeClr val="bg1"/>
                </a:solidFill>
                <a:effectLst/>
                <a:latin typeface="Vazir" panose="020B0603030804020204" pitchFamily="34" charset="-78"/>
                <a:cs typeface="Vazir" panose="020B0603030804020204" pitchFamily="34" charset="-78"/>
              </a:rPr>
              <a:t>مداخله رفتاری فشرده اولیه </a:t>
            </a:r>
            <a:r>
              <a:rPr lang="en-US" sz="2000" b="1" dirty="0">
                <a:solidFill>
                  <a:schemeClr val="bg1"/>
                </a:solidFill>
                <a:latin typeface="Vazir" panose="020B0603030804020204" pitchFamily="34" charset="-78"/>
                <a:cs typeface="Vazir" panose="020B0603030804020204" pitchFamily="34" charset="-78"/>
              </a:rPr>
              <a:t>EIBI</a:t>
            </a:r>
            <a:endParaRPr lang="fa-IR" sz="2000" dirty="0">
              <a:solidFill>
                <a:schemeClr val="bg1"/>
              </a:solidFill>
              <a:latin typeface="Vazir" panose="020B0603030804020204" pitchFamily="34" charset="-78"/>
              <a:cs typeface="Vazir" panose="020B0603030804020204" pitchFamily="34" charset="-78"/>
            </a:endParaRPr>
          </a:p>
        </p:txBody>
      </p:sp>
      <p:sp>
        <p:nvSpPr>
          <p:cNvPr id="7" name="Rectangle 6"/>
          <p:cNvSpPr/>
          <p:nvPr/>
        </p:nvSpPr>
        <p:spPr>
          <a:xfrm>
            <a:off x="656823" y="2027865"/>
            <a:ext cx="3878725" cy="400110"/>
          </a:xfrm>
          <a:prstGeom prst="rect">
            <a:avLst/>
          </a:prstGeom>
          <a:solidFill>
            <a:schemeClr val="accent1">
              <a:lumMod val="50000"/>
            </a:schemeClr>
          </a:solidFill>
        </p:spPr>
        <p:txBody>
          <a:bodyPr wrap="square">
            <a:spAutoFit/>
          </a:bodyPr>
          <a:lstStyle/>
          <a:p>
            <a:pPr marL="342900" indent="-342900">
              <a:buFont typeface="Wingdings" panose="05000000000000000000" pitchFamily="2" charset="2"/>
              <a:buChar char="Ø"/>
            </a:pPr>
            <a:r>
              <a:rPr lang="fa-IR" sz="2000" b="1" dirty="0">
                <a:solidFill>
                  <a:schemeClr val="bg1"/>
                </a:solidFill>
                <a:latin typeface="Vazir" panose="020B0603030804020204" pitchFamily="34" charset="-78"/>
                <a:cs typeface="Vazir" panose="020B0603030804020204" pitchFamily="34" charset="-78"/>
              </a:rPr>
              <a:t>داخله زودهنگام مدل دنور </a:t>
            </a:r>
            <a:r>
              <a:rPr lang="en-US" sz="2000" b="1" dirty="0">
                <a:solidFill>
                  <a:schemeClr val="bg1"/>
                </a:solidFill>
                <a:latin typeface="Vazir" panose="020B0603030804020204" pitchFamily="34" charset="-78"/>
                <a:cs typeface="Vazir" panose="020B0603030804020204" pitchFamily="34" charset="-78"/>
              </a:rPr>
              <a:t>ESDM</a:t>
            </a:r>
            <a:endParaRPr lang="fa-IR" sz="2000" b="1" dirty="0">
              <a:solidFill>
                <a:schemeClr val="bg1"/>
              </a:solidFill>
              <a:latin typeface="Vazir" panose="020B0603030804020204" pitchFamily="34" charset="-78"/>
              <a:cs typeface="Vazir" panose="020B0603030804020204" pitchFamily="34" charset="-78"/>
            </a:endParaRPr>
          </a:p>
        </p:txBody>
      </p:sp>
      <p:sp>
        <p:nvSpPr>
          <p:cNvPr id="8" name="Rectangle 7"/>
          <p:cNvSpPr/>
          <p:nvPr/>
        </p:nvSpPr>
        <p:spPr>
          <a:xfrm>
            <a:off x="1489521" y="3844806"/>
            <a:ext cx="3046027" cy="400110"/>
          </a:xfrm>
          <a:prstGeom prst="rect">
            <a:avLst/>
          </a:prstGeom>
          <a:solidFill>
            <a:schemeClr val="accent1">
              <a:lumMod val="50000"/>
            </a:schemeClr>
          </a:solidFill>
        </p:spPr>
        <p:txBody>
          <a:bodyPr wrap="none">
            <a:spAutoFit/>
          </a:bodyPr>
          <a:lstStyle/>
          <a:p>
            <a:pPr marL="457200" indent="-457200">
              <a:buFont typeface="Wingdings" panose="05000000000000000000" pitchFamily="2" charset="2"/>
              <a:buChar char="Ø"/>
            </a:pPr>
            <a:r>
              <a:rPr lang="fa-IR" sz="2000" b="1" i="0" dirty="0">
                <a:solidFill>
                  <a:schemeClr val="bg1"/>
                </a:solidFill>
                <a:effectLst/>
                <a:latin typeface="Vazir" panose="020B0603030804020204" pitchFamily="34" charset="-78"/>
                <a:cs typeface="Vazir" panose="020B0603030804020204" pitchFamily="34" charset="-78"/>
              </a:rPr>
              <a:t>آموزش پاسخ‌محور </a:t>
            </a:r>
            <a:r>
              <a:rPr lang="en-US" sz="2000" b="1" dirty="0">
                <a:solidFill>
                  <a:schemeClr val="bg1"/>
                </a:solidFill>
                <a:latin typeface="Vazir" panose="020B0603030804020204" pitchFamily="34" charset="-78"/>
                <a:cs typeface="Vazir" panose="020B0603030804020204" pitchFamily="34" charset="-78"/>
              </a:rPr>
              <a:t>PRT</a:t>
            </a:r>
            <a:endParaRPr lang="fa-IR" sz="2000" dirty="0">
              <a:solidFill>
                <a:schemeClr val="bg1"/>
              </a:solidFill>
              <a:latin typeface="Vazir" panose="020B0603030804020204" pitchFamily="34" charset="-78"/>
              <a:cs typeface="Vazir" panose="020B0603030804020204" pitchFamily="34" charset="-78"/>
            </a:endParaRPr>
          </a:p>
        </p:txBody>
      </p:sp>
      <p:sp>
        <p:nvSpPr>
          <p:cNvPr id="9" name="Rectangle 8"/>
          <p:cNvSpPr/>
          <p:nvPr/>
        </p:nvSpPr>
        <p:spPr>
          <a:xfrm>
            <a:off x="963736" y="3220840"/>
            <a:ext cx="3571812" cy="400110"/>
          </a:xfrm>
          <a:prstGeom prst="rect">
            <a:avLst/>
          </a:prstGeom>
          <a:solidFill>
            <a:schemeClr val="accent1">
              <a:lumMod val="50000"/>
            </a:schemeClr>
          </a:solidFill>
        </p:spPr>
        <p:txBody>
          <a:bodyPr wrap="none">
            <a:spAutoFit/>
          </a:bodyPr>
          <a:lstStyle/>
          <a:p>
            <a:pPr marL="342900" indent="-342900">
              <a:buFont typeface="Wingdings" panose="05000000000000000000" pitchFamily="2" charset="2"/>
              <a:buChar char="Ø"/>
            </a:pPr>
            <a:r>
              <a:rPr lang="fa-IR" sz="2000" b="1" i="0" dirty="0">
                <a:solidFill>
                  <a:schemeClr val="bg1"/>
                </a:solidFill>
                <a:effectLst/>
                <a:latin typeface="Vazir" panose="020B0603030804020204" pitchFamily="34" charset="-78"/>
                <a:cs typeface="Vazir" panose="020B0603030804020204" pitchFamily="34" charset="-78"/>
              </a:rPr>
              <a:t>آموزش آزمایشی گسسته</a:t>
            </a:r>
            <a:r>
              <a:rPr lang="en-US" sz="2000" b="1" dirty="0">
                <a:solidFill>
                  <a:schemeClr val="bg1"/>
                </a:solidFill>
                <a:latin typeface="Vazir" panose="020B0603030804020204" pitchFamily="34" charset="-78"/>
                <a:cs typeface="Vazir" panose="020B0603030804020204" pitchFamily="34" charset="-78"/>
              </a:rPr>
              <a:t>DTT</a:t>
            </a:r>
            <a:r>
              <a:rPr lang="fa-IR" sz="2000" b="1" i="0" dirty="0">
                <a:solidFill>
                  <a:schemeClr val="bg1"/>
                </a:solidFill>
                <a:effectLst/>
                <a:latin typeface="Vazir" panose="020B0603030804020204" pitchFamily="34" charset="-78"/>
                <a:cs typeface="Vazir" panose="020B0603030804020204" pitchFamily="34" charset="-78"/>
              </a:rPr>
              <a:t> </a:t>
            </a:r>
            <a:endParaRPr lang="fa-IR" sz="2000" dirty="0">
              <a:solidFill>
                <a:schemeClr val="bg1"/>
              </a:solidFill>
              <a:latin typeface="Vazir" panose="020B0603030804020204" pitchFamily="34" charset="-78"/>
              <a:cs typeface="Vazir" panose="020B0603030804020204" pitchFamily="34" charset="-78"/>
            </a:endParaRPr>
          </a:p>
        </p:txBody>
      </p:sp>
      <p:sp>
        <p:nvSpPr>
          <p:cNvPr id="10" name="Rectangle 9"/>
          <p:cNvSpPr/>
          <p:nvPr/>
        </p:nvSpPr>
        <p:spPr>
          <a:xfrm>
            <a:off x="2133930" y="4453083"/>
            <a:ext cx="2401619" cy="400110"/>
          </a:xfrm>
          <a:prstGeom prst="rect">
            <a:avLst/>
          </a:prstGeom>
          <a:solidFill>
            <a:schemeClr val="accent1">
              <a:lumMod val="50000"/>
            </a:schemeClr>
          </a:solidFill>
        </p:spPr>
        <p:txBody>
          <a:bodyPr wrap="none">
            <a:spAutoFit/>
          </a:bodyPr>
          <a:lstStyle/>
          <a:p>
            <a:pPr marL="342900" indent="-342900">
              <a:buFont typeface="Wingdings" panose="05000000000000000000" pitchFamily="2" charset="2"/>
              <a:buChar char="Ø"/>
            </a:pPr>
            <a:r>
              <a:rPr lang="fa-IR" sz="2000" b="1" i="0" dirty="0">
                <a:solidFill>
                  <a:schemeClr val="bg1"/>
                </a:solidFill>
                <a:effectLst/>
                <a:latin typeface="Vazir" panose="020B0603030804020204" pitchFamily="34" charset="-78"/>
                <a:cs typeface="Vazir" panose="020B0603030804020204" pitchFamily="34" charset="-78"/>
              </a:rPr>
              <a:t>مداخله کلامی </a:t>
            </a:r>
            <a:r>
              <a:rPr lang="en-US" sz="2000" b="1" dirty="0">
                <a:solidFill>
                  <a:schemeClr val="bg1"/>
                </a:solidFill>
                <a:latin typeface="Vazir" panose="020B0603030804020204" pitchFamily="34" charset="-78"/>
                <a:cs typeface="Vazir" panose="020B0603030804020204" pitchFamily="34" charset="-78"/>
              </a:rPr>
              <a:t>VBI</a:t>
            </a:r>
            <a:endParaRPr lang="fa-IR" sz="2000" dirty="0">
              <a:solidFill>
                <a:schemeClr val="bg1"/>
              </a:solidFill>
              <a:latin typeface="Vazir" panose="020B0603030804020204" pitchFamily="34" charset="-78"/>
              <a:cs typeface="Vazir" panose="020B0603030804020204" pitchFamily="34" charset="-78"/>
            </a:endParaRPr>
          </a:p>
        </p:txBody>
      </p:sp>
      <p:sp>
        <p:nvSpPr>
          <p:cNvPr id="12" name="Rectangle 11"/>
          <p:cNvSpPr/>
          <p:nvPr/>
        </p:nvSpPr>
        <p:spPr>
          <a:xfrm>
            <a:off x="2133930" y="5031087"/>
            <a:ext cx="2401619" cy="427712"/>
          </a:xfrm>
          <a:prstGeom prst="rect">
            <a:avLst/>
          </a:prstGeom>
          <a:solidFill>
            <a:schemeClr val="accent1">
              <a:lumMod val="50000"/>
            </a:schemeClr>
          </a:solidFill>
          <a:ln>
            <a:solidFill>
              <a:srgbClr val="EFF5FB"/>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marL="285750" indent="-285750" algn="ctr">
              <a:buFont typeface="Wingdings" panose="05000000000000000000" pitchFamily="2" charset="2"/>
              <a:buChar char="Ø"/>
            </a:pPr>
            <a:r>
              <a:rPr lang="fa-IR" sz="2000" b="1" dirty="0">
                <a:solidFill>
                  <a:schemeClr val="bg1"/>
                </a:solidFill>
                <a:latin typeface="Vazir" panose="020B0603030804020204" pitchFamily="34" charset="-78"/>
                <a:cs typeface="Vazir" panose="020B0603030804020204" pitchFamily="34" charset="-78"/>
              </a:rPr>
              <a:t>یکپارچگی حسی </a:t>
            </a:r>
            <a:r>
              <a:rPr lang="en-US" sz="2000" b="1" dirty="0">
                <a:solidFill>
                  <a:schemeClr val="bg1"/>
                </a:solidFill>
                <a:latin typeface="Vazir" panose="020B0603030804020204" pitchFamily="34" charset="-78"/>
                <a:cs typeface="Vazir" panose="020B0603030804020204" pitchFamily="34" charset="-78"/>
              </a:rPr>
              <a:t>SI</a:t>
            </a:r>
          </a:p>
        </p:txBody>
      </p:sp>
    </p:spTree>
    <p:extLst>
      <p:ext uri="{BB962C8B-B14F-4D97-AF65-F5344CB8AC3E}">
        <p14:creationId xmlns:p14="http://schemas.microsoft.com/office/powerpoint/2010/main" val="222299245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rgbClr val="DCE9F8"/>
        </a:solidFill>
        <a:effectLst/>
      </p:bgPr>
    </p:bg>
    <p:spTree>
      <p:nvGrpSpPr>
        <p:cNvPr id="1" name=""/>
        <p:cNvGrpSpPr/>
        <p:nvPr/>
      </p:nvGrpSpPr>
      <p:grpSpPr>
        <a:xfrm>
          <a:off x="0" y="0"/>
          <a:ext cx="0" cy="0"/>
          <a:chOff x="0" y="0"/>
          <a:chExt cx="0" cy="0"/>
        </a:xfrm>
      </p:grpSpPr>
      <p:sp>
        <p:nvSpPr>
          <p:cNvPr id="2" name="Rectangle 1"/>
          <p:cNvSpPr/>
          <p:nvPr/>
        </p:nvSpPr>
        <p:spPr>
          <a:xfrm>
            <a:off x="5975797" y="193183"/>
            <a:ext cx="5344733" cy="1081825"/>
          </a:xfrm>
          <a:prstGeom prst="rect">
            <a:avLst/>
          </a:prstGeom>
          <a:solidFill>
            <a:srgbClr val="FDDFF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fa-IR" sz="4000" b="1" dirty="0">
                <a:solidFill>
                  <a:schemeClr val="tx1"/>
                </a:solidFill>
                <a:latin typeface="Shabnam" panose="020B0603030804020204" pitchFamily="34" charset="-78"/>
                <a:cs typeface="Shabnam" panose="020B0603030804020204" pitchFamily="34" charset="-78"/>
              </a:rPr>
              <a:t>رویکرد های رژیم غذایی</a:t>
            </a:r>
          </a:p>
        </p:txBody>
      </p:sp>
      <p:sp>
        <p:nvSpPr>
          <p:cNvPr id="3" name="Rectangle 2"/>
          <p:cNvSpPr/>
          <p:nvPr/>
        </p:nvSpPr>
        <p:spPr>
          <a:xfrm>
            <a:off x="5975796" y="1405618"/>
            <a:ext cx="5344733" cy="5016758"/>
          </a:xfrm>
          <a:prstGeom prst="rect">
            <a:avLst/>
          </a:prstGeom>
          <a:solidFill>
            <a:srgbClr val="EFF5FB"/>
          </a:solidFill>
          <a:ln>
            <a:solidFill>
              <a:schemeClr val="tx1"/>
            </a:solidFill>
          </a:ln>
        </p:spPr>
        <p:txBody>
          <a:bodyPr wrap="square">
            <a:spAutoFit/>
          </a:bodyPr>
          <a:lstStyle/>
          <a:p>
            <a:pPr algn="just">
              <a:lnSpc>
                <a:spcPct val="200000"/>
              </a:lnSpc>
            </a:pPr>
            <a:r>
              <a:rPr lang="fa-IR" sz="2000" dirty="0">
                <a:latin typeface="Vazir" panose="020B0603030804020204" pitchFamily="34" charset="-78"/>
                <a:cs typeface="Vazir" panose="020B0603030804020204" pitchFamily="34" charset="-78"/>
              </a:rPr>
              <a:t>تغذیه‌درمانی</a:t>
            </a:r>
          </a:p>
          <a:p>
            <a:pPr algn="just">
              <a:lnSpc>
                <a:spcPct val="200000"/>
              </a:lnSpc>
            </a:pPr>
            <a:r>
              <a:rPr lang="fa-IR" sz="2000" dirty="0">
                <a:latin typeface="Vazir" panose="020B0603030804020204" pitchFamily="34" charset="-78"/>
                <a:cs typeface="Vazir" panose="020B0603030804020204" pitchFamily="34" charset="-78"/>
              </a:rPr>
              <a:t>برخی از کودکان مبتلا به اوتیسم با مشکلات گوارشی و همچنین مشکلات تراکم استخوان دست و پنجه نرم می‌کنند. علاوه بر این، برخی از کودکان ممکن است از طعم‌ها یا بافت‌های خاص، مانند لطافت و نرمی گوجه‌فرنگی یا بافت توده‌ای جو دوسر، متنفر باشند. بنابراین، تأمین نیازهای غذایی آن‌ها در عین ضروری بودن می‌تواند دشوار نیز باشد.</a:t>
            </a:r>
          </a:p>
        </p:txBody>
      </p:sp>
      <p:pic>
        <p:nvPicPr>
          <p:cNvPr id="4" name="Picture 3"/>
          <p:cNvPicPr>
            <a:picLocks noChangeAspect="1"/>
          </p:cNvPicPr>
          <p:nvPr/>
        </p:nvPicPr>
        <p:blipFill rotWithShape="1">
          <a:blip r:embed="rId2">
            <a:extLst>
              <a:ext uri="{28A0092B-C50C-407E-A947-70E740481C1C}">
                <a14:useLocalDpi xmlns:a14="http://schemas.microsoft.com/office/drawing/2010/main" val="0"/>
              </a:ext>
            </a:extLst>
          </a:blip>
          <a:srcRect l="5013" t="3380" r="6724" b="4413"/>
          <a:stretch/>
        </p:blipFill>
        <p:spPr>
          <a:xfrm>
            <a:off x="167425" y="193183"/>
            <a:ext cx="5537915" cy="6323526"/>
          </a:xfrm>
          <a:prstGeom prst="rect">
            <a:avLst/>
          </a:prstGeom>
        </p:spPr>
      </p:pic>
    </p:spTree>
    <p:extLst>
      <p:ext uri="{BB962C8B-B14F-4D97-AF65-F5344CB8AC3E}">
        <p14:creationId xmlns:p14="http://schemas.microsoft.com/office/powerpoint/2010/main" val="310366783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solidFill>
          <a:srgbClr val="DCE9F8"/>
        </a:solidFill>
        <a:effectLst/>
      </p:bgPr>
    </p:bg>
    <p:spTree>
      <p:nvGrpSpPr>
        <p:cNvPr id="1" name=""/>
        <p:cNvGrpSpPr/>
        <p:nvPr/>
      </p:nvGrpSpPr>
      <p:grpSpPr>
        <a:xfrm>
          <a:off x="0" y="0"/>
          <a:ext cx="0" cy="0"/>
          <a:chOff x="0" y="0"/>
          <a:chExt cx="0" cy="0"/>
        </a:xfrm>
      </p:grpSpPr>
      <p:sp>
        <p:nvSpPr>
          <p:cNvPr id="3" name="Rectangle 2"/>
          <p:cNvSpPr/>
          <p:nvPr/>
        </p:nvSpPr>
        <p:spPr>
          <a:xfrm>
            <a:off x="425002" y="4134476"/>
            <a:ext cx="11462197" cy="2308324"/>
          </a:xfrm>
          <a:prstGeom prst="rect">
            <a:avLst/>
          </a:prstGeom>
          <a:solidFill>
            <a:srgbClr val="B8C4F6"/>
          </a:solidFill>
          <a:ln>
            <a:solidFill>
              <a:schemeClr val="tx1"/>
            </a:solidFill>
          </a:ln>
        </p:spPr>
        <p:txBody>
          <a:bodyPr wrap="square">
            <a:spAutoFit/>
          </a:bodyPr>
          <a:lstStyle/>
          <a:p>
            <a:pPr algn="just">
              <a:lnSpc>
                <a:spcPct val="200000"/>
              </a:lnSpc>
            </a:pPr>
            <a:r>
              <a:rPr lang="fa-IR" dirty="0"/>
              <a:t>دارو ممکن است به مدیریت سطح بالای انرژی، عدم توانایی در تمرکز، اضطراب و افسردگی، واکنش رفتاری، خودزنی یا تشنج کمک کند.داروها ممکن است به‌طور یکسان روی همه کودکان تأثیر نگذارند. همکاری با یک متخصص درمانی باتجربه درزمینه درمان کودکان مبتلا به اوتیسم، بسیار مهم است. والدین و متخصصان درمانی باید از نزدیک مراقب پیشرفت و واکنش‌های کودک در هنگام مصرف دارو باشند تا مطمئن شوند که عوارض جانبی منفی این درمان بیشتر از فواید آن نیستند.</a:t>
            </a: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25002" y="394013"/>
            <a:ext cx="4876062" cy="3250708"/>
          </a:xfrm>
          <a:prstGeom prst="rect">
            <a:avLst/>
          </a:prstGeom>
          <a:ln>
            <a:solidFill>
              <a:srgbClr val="DCE9F8"/>
            </a:solidFill>
          </a:ln>
        </p:spPr>
      </p:pic>
      <p:sp>
        <p:nvSpPr>
          <p:cNvPr id="5" name="Rectangle 4"/>
          <p:cNvSpPr/>
          <p:nvPr/>
        </p:nvSpPr>
        <p:spPr>
          <a:xfrm>
            <a:off x="7011137" y="394014"/>
            <a:ext cx="4876062" cy="3250707"/>
          </a:xfrm>
          <a:prstGeom prst="rect">
            <a:avLst/>
          </a:prstGeom>
          <a:solidFill>
            <a:srgbClr val="FDDFF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fa-IR" sz="4000" b="1" dirty="0">
                <a:solidFill>
                  <a:schemeClr val="tx1"/>
                </a:solidFill>
                <a:latin typeface="Shabnam" panose="020B0603030804020204" pitchFamily="34" charset="-78"/>
                <a:cs typeface="Shabnam" panose="020B0603030804020204" pitchFamily="34" charset="-78"/>
              </a:rPr>
              <a:t>داروها</a:t>
            </a:r>
          </a:p>
        </p:txBody>
      </p:sp>
    </p:spTree>
    <p:extLst>
      <p:ext uri="{BB962C8B-B14F-4D97-AF65-F5344CB8AC3E}">
        <p14:creationId xmlns:p14="http://schemas.microsoft.com/office/powerpoint/2010/main" val="159114981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507863" y="1848936"/>
            <a:ext cx="6684137" cy="5009064"/>
          </a:xfrm>
          <a:prstGeom prst="rect">
            <a:avLst/>
          </a:prstGeom>
          <a:solidFill>
            <a:srgbClr val="DCE9F8"/>
          </a:solidFill>
          <a:ln>
            <a:solidFill>
              <a:schemeClr val="tx1"/>
            </a:solidFill>
          </a:ln>
        </p:spPr>
        <p:txBody>
          <a:bodyPr wrap="square">
            <a:spAutoFit/>
          </a:bodyPr>
          <a:lstStyle/>
          <a:p>
            <a:pPr algn="just">
              <a:lnSpc>
                <a:spcPct val="200000"/>
              </a:lnSpc>
            </a:pPr>
            <a:r>
              <a:rPr lang="fa-IR" dirty="0">
                <a:latin typeface="Vazir" panose="020B0603030804020204" pitchFamily="34" charset="-78"/>
                <a:cs typeface="Vazir" panose="020B0603030804020204" pitchFamily="34" charset="-78"/>
              </a:rPr>
              <a:t>مهارکننده‌های انتخابی بازجذب سروتونین : مهارکننده‌های انتخاب بازجذب سروتونین داروهای ضدافسردگی هستند که می‌توانند دفعات رفتارهای تکراری را کاهش دهند و به کاهش اضطراب، پرخاشگری یا عصبانیت کمک کنند. کودکی که از </a:t>
            </a:r>
            <a:r>
              <a:rPr lang="en-US" dirty="0">
                <a:latin typeface="Vazir" panose="020B0603030804020204" pitchFamily="34" charset="-78"/>
                <a:cs typeface="Vazir" panose="020B0603030804020204" pitchFamily="34" charset="-78"/>
              </a:rPr>
              <a:t>SSRI </a:t>
            </a:r>
            <a:r>
              <a:rPr lang="fa-IR" dirty="0">
                <a:latin typeface="Vazir" panose="020B0603030804020204" pitchFamily="34" charset="-78"/>
                <a:cs typeface="Vazir" panose="020B0603030804020204" pitchFamily="34" charset="-78"/>
              </a:rPr>
              <a:t>استفاده می‌کند نیز ممکن است در تماس چشمی نیز بهبود یابد.</a:t>
            </a:r>
          </a:p>
          <a:p>
            <a:pPr>
              <a:lnSpc>
                <a:spcPct val="200000"/>
              </a:lnSpc>
            </a:pPr>
            <a:r>
              <a:rPr lang="fa-IR" dirty="0">
                <a:latin typeface="Vazir" panose="020B0603030804020204" pitchFamily="34" charset="-78"/>
                <a:cs typeface="Vazir" panose="020B0603030804020204" pitchFamily="34" charset="-78"/>
              </a:rPr>
              <a:t>محرک‌ها: محرک‌ها به افزایش تمرکز و کاهش بیش‌فعالی کمک می‌کنند. آن‌ها برای کودکانی که علائم خفیف‌تری دارند، مفیدتر هستند.</a:t>
            </a:r>
          </a:p>
          <a:p>
            <a:pPr>
              <a:lnSpc>
                <a:spcPct val="200000"/>
              </a:lnSpc>
            </a:pPr>
            <a:r>
              <a:rPr lang="fa-IR" dirty="0">
                <a:latin typeface="Vazir" panose="020B0603030804020204" pitchFamily="34" charset="-78"/>
                <a:cs typeface="Vazir" panose="020B0603030804020204" pitchFamily="34" charset="-78"/>
              </a:rPr>
              <a:t>داروهای ضداضطراب: این داروها به اختلالات اضطرابی‌ای کمک می‌کنند که می‌توانند با اوتیسم مرتبط باشند.</a:t>
            </a:r>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551904"/>
            <a:ext cx="5311820" cy="5306096"/>
          </a:xfrm>
          <a:prstGeom prst="rect">
            <a:avLst/>
          </a:prstGeom>
        </p:spPr>
      </p:pic>
      <p:sp>
        <p:nvSpPr>
          <p:cNvPr id="4" name="Rectangle 3"/>
          <p:cNvSpPr/>
          <p:nvPr/>
        </p:nvSpPr>
        <p:spPr>
          <a:xfrm>
            <a:off x="6190443" y="457200"/>
            <a:ext cx="5318975" cy="1094704"/>
          </a:xfrm>
          <a:prstGeom prst="rect">
            <a:avLst/>
          </a:prstGeom>
          <a:solidFill>
            <a:srgbClr val="FDDFF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fa-IR" sz="4000" b="1" dirty="0">
                <a:solidFill>
                  <a:schemeClr val="tx1"/>
                </a:solidFill>
                <a:latin typeface="Shabnam" panose="020B0603030804020204" pitchFamily="34" charset="-78"/>
                <a:cs typeface="Shabnam" panose="020B0603030804020204" pitchFamily="34" charset="-78"/>
              </a:rPr>
              <a:t>انواع داروها:</a:t>
            </a:r>
          </a:p>
        </p:txBody>
      </p:sp>
    </p:spTree>
    <p:extLst>
      <p:ext uri="{BB962C8B-B14F-4D97-AF65-F5344CB8AC3E}">
        <p14:creationId xmlns:p14="http://schemas.microsoft.com/office/powerpoint/2010/main" val="310214595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327561" y="1641187"/>
            <a:ext cx="6864439" cy="5216813"/>
          </a:xfrm>
          <a:prstGeom prst="rect">
            <a:avLst/>
          </a:prstGeom>
          <a:solidFill>
            <a:srgbClr val="DCE9F8"/>
          </a:solidFill>
          <a:ln>
            <a:solidFill>
              <a:schemeClr val="tx1"/>
            </a:solidFill>
          </a:ln>
        </p:spPr>
        <p:txBody>
          <a:bodyPr wrap="square">
            <a:spAutoFit/>
          </a:bodyPr>
          <a:lstStyle/>
          <a:p>
            <a:pPr algn="just">
              <a:lnSpc>
                <a:spcPct val="200000"/>
              </a:lnSpc>
            </a:pPr>
            <a:r>
              <a:rPr lang="fa-IR" dirty="0">
                <a:latin typeface="Vazir" panose="020B0603030804020204" pitchFamily="34" charset="-78"/>
                <a:cs typeface="Vazir" panose="020B0603030804020204" pitchFamily="34" charset="-78"/>
              </a:rPr>
              <a:t>داروهای سه‌حلقه‌ای: این دارو برای رفع افسردگی و رفتارهای وسواسی جبری که کودکان مبتلا به اوتیسم می‌توانند گاهی از خود نشان دهند، استفاده می‌شوند.</a:t>
            </a:r>
          </a:p>
          <a:p>
            <a:pPr algn="just">
              <a:lnSpc>
                <a:spcPct val="250000"/>
              </a:lnSpc>
            </a:pPr>
            <a:r>
              <a:rPr lang="fa-IR" dirty="0">
                <a:latin typeface="Vazir" panose="020B0603030804020204" pitchFamily="34" charset="-78"/>
                <a:cs typeface="Vazir" panose="020B0603030804020204" pitchFamily="34" charset="-78"/>
              </a:rPr>
              <a:t>داروهای روانگردان یا ضدروان‌پریشی: این داروها می‌توانند به کاهش بیش‌فعالی، کاهش رفتارهای کلیشه‌ای و به حداقل رساندن گوشه‌گیری اجتماعی و پرخاشگری کمک کنند.</a:t>
            </a:r>
          </a:p>
          <a:p>
            <a:pPr algn="just">
              <a:lnSpc>
                <a:spcPct val="250000"/>
              </a:lnSpc>
            </a:pPr>
            <a:r>
              <a:rPr lang="fa-IR" dirty="0">
                <a:latin typeface="Vazir" panose="020B0603030804020204" pitchFamily="34" charset="-78"/>
                <a:cs typeface="Vazir" panose="020B0603030804020204" pitchFamily="34" charset="-78"/>
              </a:rPr>
              <a:t>داروهای ضدتشنج: این دسته از داروها، تشنج یا اختلالات تشنجی ازجمله صرع را درمان می‌کنند.</a:t>
            </a:r>
          </a:p>
        </p:txBody>
      </p:sp>
      <p:sp>
        <p:nvSpPr>
          <p:cNvPr id="3" name="Rectangle 2"/>
          <p:cNvSpPr/>
          <p:nvPr/>
        </p:nvSpPr>
        <p:spPr>
          <a:xfrm>
            <a:off x="6190443" y="238260"/>
            <a:ext cx="5318975" cy="1094704"/>
          </a:xfrm>
          <a:prstGeom prst="rect">
            <a:avLst/>
          </a:prstGeom>
          <a:solidFill>
            <a:srgbClr val="FDDFF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fa-IR" sz="4000" b="1" dirty="0">
                <a:solidFill>
                  <a:schemeClr val="tx1"/>
                </a:solidFill>
                <a:latin typeface="Shabnam" panose="020B0603030804020204" pitchFamily="34" charset="-78"/>
                <a:cs typeface="Shabnam" panose="020B0603030804020204" pitchFamily="34" charset="-78"/>
              </a:rPr>
              <a:t>ادامه انواع داروها:</a:t>
            </a: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238260"/>
            <a:ext cx="5164428" cy="6619740"/>
          </a:xfrm>
          <a:prstGeom prst="rect">
            <a:avLst/>
          </a:prstGeom>
        </p:spPr>
      </p:pic>
    </p:spTree>
    <p:extLst>
      <p:ext uri="{BB962C8B-B14F-4D97-AF65-F5344CB8AC3E}">
        <p14:creationId xmlns:p14="http://schemas.microsoft.com/office/powerpoint/2010/main" val="17994478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845712" y="1163881"/>
            <a:ext cx="6096000" cy="5563061"/>
          </a:xfrm>
          <a:prstGeom prst="rect">
            <a:avLst/>
          </a:prstGeom>
          <a:solidFill>
            <a:srgbClr val="DCE9F8"/>
          </a:solidFill>
          <a:ln>
            <a:solidFill>
              <a:schemeClr val="tx1"/>
            </a:solidFill>
          </a:ln>
        </p:spPr>
        <p:txBody>
          <a:bodyPr>
            <a:spAutoFit/>
          </a:bodyPr>
          <a:lstStyle/>
          <a:p>
            <a:pPr algn="just">
              <a:lnSpc>
                <a:spcPct val="200000"/>
              </a:lnSpc>
            </a:pPr>
            <a:r>
              <a:rPr lang="fa-IR" b="0" i="0" dirty="0">
                <a:solidFill>
                  <a:srgbClr val="2B2C30"/>
                </a:solidFill>
                <a:effectLst/>
                <a:latin typeface="vazir" panose="020B0603030804020204" pitchFamily="34" charset="-78"/>
                <a:cs typeface="vazir" panose="020B0603030804020204" pitchFamily="34" charset="-78"/>
              </a:rPr>
              <a:t>برای تسکین علائم اوتیسم، برخی از والدین و متخصصان درمانی از روش‌های درمانی دیگر، جدا از آنچه معمولاً توسط متخصصان اطفال توصیه می‌شود، استفاده می‌کنند. این درمان‌ها به‌عنوان درمان‌های مکمل و دارویی جایگزین </a:t>
            </a:r>
            <a:r>
              <a:rPr lang="en-US" b="0" i="0" dirty="0">
                <a:solidFill>
                  <a:srgbClr val="2B2C30"/>
                </a:solidFill>
                <a:effectLst/>
                <a:latin typeface="vazir" panose="020B0603030804020204" pitchFamily="34" charset="-78"/>
                <a:cs typeface="vazir" panose="020B0603030804020204" pitchFamily="34" charset="-78"/>
              </a:rPr>
              <a:t>CAM</a:t>
            </a:r>
            <a:r>
              <a:rPr lang="fa-IR" b="0" i="0" dirty="0">
                <a:solidFill>
                  <a:srgbClr val="2B2C30"/>
                </a:solidFill>
                <a:effectLst/>
                <a:latin typeface="vazir" panose="020B0603030804020204" pitchFamily="34" charset="-78"/>
                <a:cs typeface="vazir" panose="020B0603030804020204" pitchFamily="34" charset="-78"/>
              </a:rPr>
              <a:t>شناخته می‌شوند. درمان‌های </a:t>
            </a:r>
            <a:r>
              <a:rPr lang="en-US" b="0" i="0" dirty="0">
                <a:solidFill>
                  <a:srgbClr val="2B2C30"/>
                </a:solidFill>
                <a:effectLst/>
                <a:latin typeface="vazir" panose="020B0603030804020204" pitchFamily="34" charset="-78"/>
                <a:cs typeface="vazir" panose="020B0603030804020204" pitchFamily="34" charset="-78"/>
              </a:rPr>
              <a:t>CAM </a:t>
            </a:r>
            <a:r>
              <a:rPr lang="fa-IR" b="0" i="0" dirty="0">
                <a:solidFill>
                  <a:srgbClr val="2B2C30"/>
                </a:solidFill>
                <a:effectLst/>
                <a:latin typeface="vazir" panose="020B0603030804020204" pitchFamily="34" charset="-78"/>
                <a:cs typeface="vazir" panose="020B0603030804020204" pitchFamily="34" charset="-78"/>
              </a:rPr>
              <a:t>به محصولات یا خدماتی گفته می‌شوند که در کنار داروهای سنتی یا به‌جای آن‌ها استفاده می‌شوند. این رژیم‌ها ممکن است شامل رژیم‌های غذایی خاص، مکمل‌های غذایی، کلاته (درمانی برای حذف فلزات سنگین مانند سرب از بدن)، داروهای بیولوژیک (به‌عنوان مثال سکرتین) یا داروهای ذهن و بدن باشند.</a:t>
            </a:r>
          </a:p>
        </p:txBody>
      </p:sp>
      <p:sp>
        <p:nvSpPr>
          <p:cNvPr id="3" name="Rectangle 2"/>
          <p:cNvSpPr/>
          <p:nvPr/>
        </p:nvSpPr>
        <p:spPr>
          <a:xfrm>
            <a:off x="328473" y="295072"/>
            <a:ext cx="7130478" cy="707886"/>
          </a:xfrm>
          <a:prstGeom prst="rect">
            <a:avLst/>
          </a:prstGeom>
          <a:solidFill>
            <a:srgbClr val="FDDFF0"/>
          </a:solidFill>
          <a:ln>
            <a:solidFill>
              <a:schemeClr val="tx1"/>
            </a:solidFill>
          </a:ln>
        </p:spPr>
        <p:txBody>
          <a:bodyPr wrap="none">
            <a:spAutoFit/>
          </a:bodyPr>
          <a:lstStyle/>
          <a:p>
            <a:pPr algn="just"/>
            <a:r>
              <a:rPr lang="fa-IR" sz="4000" b="0" i="0" dirty="0">
                <a:solidFill>
                  <a:srgbClr val="2B2C30"/>
                </a:solidFill>
                <a:effectLst/>
                <a:latin typeface="Shabnam" panose="020B0603030804020204" pitchFamily="34" charset="-78"/>
                <a:cs typeface="Shabnam" panose="020B0603030804020204" pitchFamily="34" charset="-78"/>
              </a:rPr>
              <a:t>درمان‌های مکمل و دارویی جایگزین</a:t>
            </a: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572777" y="295072"/>
            <a:ext cx="4417454" cy="6431870"/>
          </a:xfrm>
          <a:prstGeom prst="rect">
            <a:avLst/>
          </a:prstGeom>
        </p:spPr>
      </p:pic>
    </p:spTree>
    <p:extLst>
      <p:ext uri="{BB962C8B-B14F-4D97-AF65-F5344CB8AC3E}">
        <p14:creationId xmlns:p14="http://schemas.microsoft.com/office/powerpoint/2010/main" val="339963402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bg>
      <p:bgPr>
        <a:solidFill>
          <a:srgbClr val="DCE9F8"/>
        </a:solidFill>
        <a:effectLst/>
      </p:bgPr>
    </p:bg>
    <p:spTree>
      <p:nvGrpSpPr>
        <p:cNvPr id="1" name=""/>
        <p:cNvGrpSpPr/>
        <p:nvPr/>
      </p:nvGrpSpPr>
      <p:grpSpPr>
        <a:xfrm>
          <a:off x="0" y="0"/>
          <a:ext cx="0" cy="0"/>
          <a:chOff x="0" y="0"/>
          <a:chExt cx="0" cy="0"/>
        </a:xfrm>
      </p:grpSpPr>
      <p:sp>
        <p:nvSpPr>
          <p:cNvPr id="2" name="Rectangle 1"/>
          <p:cNvSpPr/>
          <p:nvPr/>
        </p:nvSpPr>
        <p:spPr>
          <a:xfrm>
            <a:off x="1657728" y="255293"/>
            <a:ext cx="9159880" cy="707886"/>
          </a:xfrm>
          <a:prstGeom prst="rect">
            <a:avLst/>
          </a:prstGeom>
          <a:solidFill>
            <a:srgbClr val="FDDFF0"/>
          </a:solidFill>
          <a:ln>
            <a:solidFill>
              <a:schemeClr val="tx1"/>
            </a:solidFill>
          </a:ln>
        </p:spPr>
        <p:txBody>
          <a:bodyPr wrap="none">
            <a:spAutoFit/>
          </a:bodyPr>
          <a:lstStyle/>
          <a:p>
            <a:pPr algn="just"/>
            <a:r>
              <a:rPr lang="fa-IR" sz="4000" b="1" i="0" dirty="0">
                <a:solidFill>
                  <a:srgbClr val="2B2C30"/>
                </a:solidFill>
                <a:effectLst/>
                <a:latin typeface="Shabnam" panose="020B0603030804020204" pitchFamily="34" charset="-78"/>
                <a:cs typeface="Shabnam" panose="020B0603030804020204" pitchFamily="34" charset="-78"/>
              </a:rPr>
              <a:t>چگونه می‌توان از درمان بیشترین بهره را برد؟</a:t>
            </a:r>
          </a:p>
        </p:txBody>
      </p:sp>
      <p:sp>
        <p:nvSpPr>
          <p:cNvPr id="3" name="Rectangle 2"/>
          <p:cNvSpPr/>
          <p:nvPr/>
        </p:nvSpPr>
        <p:spPr>
          <a:xfrm>
            <a:off x="1751527" y="1479478"/>
            <a:ext cx="8972281" cy="5078313"/>
          </a:xfrm>
          <a:prstGeom prst="rect">
            <a:avLst/>
          </a:prstGeom>
          <a:solidFill>
            <a:schemeClr val="accent1">
              <a:lumMod val="20000"/>
              <a:lumOff val="80000"/>
            </a:schemeClr>
          </a:solidFill>
        </p:spPr>
        <p:txBody>
          <a:bodyPr wrap="square">
            <a:spAutoFit/>
          </a:bodyPr>
          <a:lstStyle/>
          <a:p>
            <a:pPr algn="just">
              <a:lnSpc>
                <a:spcPct val="200000"/>
              </a:lnSpc>
            </a:pPr>
            <a:r>
              <a:rPr lang="fa-IR" b="0" i="0" dirty="0">
                <a:solidFill>
                  <a:srgbClr val="2B2C30"/>
                </a:solidFill>
                <a:effectLst/>
                <a:latin typeface="Shabnam" panose="020B0603030804020204" pitchFamily="34" charset="-78"/>
                <a:cs typeface="Shabnam" panose="020B0603030804020204" pitchFamily="34" charset="-78"/>
              </a:rPr>
              <a:t>1: زود شروع کنید:مداخله زودهنگام می‌تواند اثربخشی درمان‌ها را افزایش دهد. قبل از شروع به بررسی گزینه‌های درمانی یا حتی به‌کارگیری برخی استراتژی‌های اساسی در خانه، لزوماً لازم نیست منتظر تشخیص رسمی باشید. پس از تشخیص رسمی و در دسترس بودن گزینه‌های درمانی، در شروع درمان تردید نکنید.</a:t>
            </a:r>
          </a:p>
          <a:p>
            <a:pPr algn="just">
              <a:lnSpc>
                <a:spcPct val="200000"/>
              </a:lnSpc>
            </a:pPr>
            <a:r>
              <a:rPr lang="fa-IR" b="0" i="0" dirty="0">
                <a:solidFill>
                  <a:srgbClr val="2B2C30"/>
                </a:solidFill>
                <a:effectLst/>
                <a:latin typeface="Shabnam" panose="020B0603030804020204" pitchFamily="34" charset="-78"/>
                <a:cs typeface="Shabnam" panose="020B0603030804020204" pitchFamily="34" charset="-78"/>
              </a:rPr>
              <a:t>2:چندین درمان را به‌طور همزمان امتحان کنید:هر درمانی که امتحان می‌کنید، شاید برای فرزندتان مؤثر نباشد. با‌این‌حال، می‌توانید چندین درمان را به‌طور همزمان امتحان کنید و به دنبال علائم بهبود باشید. هر درمانی که تأثیرگذار نباشد، شما را یک قدم به تعیین درمان مؤثر نزدیک‌تر می‌کند. درمان‌هایی مانند تغذیه‌درمانی و گفتاردرمانی می‌توانند بدون ایجاد آسیب با یکدیگر همپوشانی داشته باشند.</a:t>
            </a:r>
          </a:p>
        </p:txBody>
      </p:sp>
      <p:pic>
        <p:nvPicPr>
          <p:cNvPr id="53" name="Picture 52"/>
          <p:cNvPicPr>
            <a:picLocks noChangeAspect="1"/>
          </p:cNvPicPr>
          <p:nvPr/>
        </p:nvPicPr>
        <p:blipFill>
          <a:blip r:embed="rId2"/>
          <a:stretch>
            <a:fillRect/>
          </a:stretch>
        </p:blipFill>
        <p:spPr>
          <a:xfrm>
            <a:off x="-2819466" y="-3431374"/>
            <a:ext cx="7664388" cy="7681401"/>
          </a:xfrm>
          <a:prstGeom prst="rect">
            <a:avLst/>
          </a:prstGeom>
        </p:spPr>
      </p:pic>
      <p:pic>
        <p:nvPicPr>
          <p:cNvPr id="54" name="Picture 53"/>
          <p:cNvPicPr>
            <a:picLocks noChangeAspect="1"/>
          </p:cNvPicPr>
          <p:nvPr/>
        </p:nvPicPr>
        <p:blipFill>
          <a:blip r:embed="rId3"/>
          <a:stretch>
            <a:fillRect/>
          </a:stretch>
        </p:blipFill>
        <p:spPr>
          <a:xfrm>
            <a:off x="10663957" y="4250027"/>
            <a:ext cx="1528043" cy="2606661"/>
          </a:xfrm>
          <a:prstGeom prst="rect">
            <a:avLst/>
          </a:prstGeom>
        </p:spPr>
      </p:pic>
    </p:spTree>
    <p:extLst>
      <p:ext uri="{BB962C8B-B14F-4D97-AF65-F5344CB8AC3E}">
        <p14:creationId xmlns:p14="http://schemas.microsoft.com/office/powerpoint/2010/main" val="222022091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bg>
      <p:bgPr>
        <a:solidFill>
          <a:srgbClr val="EFF5FB"/>
        </a:solidFill>
        <a:effectLst/>
      </p:bgPr>
    </p:bg>
    <p:spTree>
      <p:nvGrpSpPr>
        <p:cNvPr id="1" name=""/>
        <p:cNvGrpSpPr/>
        <p:nvPr/>
      </p:nvGrpSpPr>
      <p:grpSpPr>
        <a:xfrm>
          <a:off x="0" y="0"/>
          <a:ext cx="0" cy="0"/>
          <a:chOff x="0" y="0"/>
          <a:chExt cx="0" cy="0"/>
        </a:xfrm>
      </p:grpSpPr>
      <p:sp>
        <p:nvSpPr>
          <p:cNvPr id="2" name="Rectangle 1"/>
          <p:cNvSpPr/>
          <p:nvPr/>
        </p:nvSpPr>
        <p:spPr>
          <a:xfrm>
            <a:off x="6097315" y="993450"/>
            <a:ext cx="5596078" cy="5632311"/>
          </a:xfrm>
          <a:prstGeom prst="rect">
            <a:avLst/>
          </a:prstGeom>
          <a:solidFill>
            <a:srgbClr val="EFF5FB"/>
          </a:solidFill>
          <a:ln>
            <a:solidFill>
              <a:schemeClr val="tx1"/>
            </a:solidFill>
          </a:ln>
        </p:spPr>
        <p:txBody>
          <a:bodyPr wrap="square">
            <a:spAutoFit/>
          </a:bodyPr>
          <a:lstStyle/>
          <a:p>
            <a:pPr algn="just">
              <a:lnSpc>
                <a:spcPct val="200000"/>
              </a:lnSpc>
            </a:pPr>
            <a:r>
              <a:rPr lang="fa-IR" sz="2000" b="0" i="0" dirty="0">
                <a:solidFill>
                  <a:srgbClr val="2B2C30"/>
                </a:solidFill>
                <a:effectLst/>
                <a:latin typeface="vazir" panose="020B0603030804020204" pitchFamily="34" charset="-78"/>
                <a:cs typeface="vazir" panose="020B0603030804020204" pitchFamily="34" charset="-78"/>
              </a:rPr>
              <a:t>3:درمان‌های خانگی را دنبال کنید:علاوه بر کار با متخصص فعالیت های داده شده توسط مربی را در منزل ادامه دهید.</a:t>
            </a:r>
          </a:p>
          <a:p>
            <a:pPr>
              <a:lnSpc>
                <a:spcPct val="200000"/>
              </a:lnSpc>
            </a:pPr>
            <a:r>
              <a:rPr lang="fa-IR" sz="2000" b="0" i="0" dirty="0">
                <a:solidFill>
                  <a:srgbClr val="2B2C30"/>
                </a:solidFill>
                <a:effectLst/>
                <a:latin typeface="vazir" panose="020B0603030804020204" pitchFamily="34" charset="-78"/>
                <a:cs typeface="vazir" panose="020B0603030804020204" pitchFamily="34" charset="-78"/>
              </a:rPr>
              <a:t> 4:برنامه منظم تنظیم کنید:برنامه ریزی منظم وپیوسته داشته باشید تا طی یک روند کلی ومداوم به نتیحه مطلوب تری برسید.</a:t>
            </a:r>
          </a:p>
          <a:p>
            <a:pPr>
              <a:lnSpc>
                <a:spcPct val="200000"/>
              </a:lnSpc>
            </a:pPr>
            <a:r>
              <a:rPr lang="fa-IR" sz="2000" b="0" i="0" dirty="0">
                <a:solidFill>
                  <a:srgbClr val="2B2C30"/>
                </a:solidFill>
                <a:effectLst/>
                <a:latin typeface="vazir" panose="020B0603030804020204" pitchFamily="34" charset="-78"/>
                <a:cs typeface="vazir" panose="020B0603030804020204" pitchFamily="34" charset="-78"/>
              </a:rPr>
              <a:t> 5:نقاط قوت فرزندتان را بشناسید:شناخت ضعف وقوت کودک باعث میشود بهتر برای تشویق وهمچنین برای پیشرفت از آنها استفاده نمایید.</a:t>
            </a:r>
          </a:p>
        </p:txBody>
      </p:sp>
      <p:sp>
        <p:nvSpPr>
          <p:cNvPr id="3" name="Rectangle 2"/>
          <p:cNvSpPr/>
          <p:nvPr/>
        </p:nvSpPr>
        <p:spPr>
          <a:xfrm>
            <a:off x="5460019" y="185913"/>
            <a:ext cx="6581104" cy="708338"/>
          </a:xfrm>
          <a:prstGeom prst="rect">
            <a:avLst/>
          </a:prstGeom>
          <a:solidFill>
            <a:srgbClr val="FDDFF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fa-IR" sz="4000" b="1" dirty="0">
                <a:solidFill>
                  <a:schemeClr val="tx1"/>
                </a:solidFill>
                <a:latin typeface="Shabnam" panose="020B0603030804020204" pitchFamily="34" charset="-78"/>
                <a:cs typeface="Shabnam" panose="020B0603030804020204" pitchFamily="34" charset="-78"/>
              </a:rPr>
              <a:t>ادامه بیشترین بهره از درمان :</a:t>
            </a: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44162" y="993449"/>
            <a:ext cx="5215857" cy="5632311"/>
          </a:xfrm>
          <a:prstGeom prst="rect">
            <a:avLst/>
          </a:prstGeom>
        </p:spPr>
      </p:pic>
    </p:spTree>
    <p:extLst>
      <p:ext uri="{BB962C8B-B14F-4D97-AF65-F5344CB8AC3E}">
        <p14:creationId xmlns:p14="http://schemas.microsoft.com/office/powerpoint/2010/main" val="25389085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accent1">
            <a:lumMod val="20000"/>
            <a:lumOff val="80000"/>
          </a:schemeClr>
        </a:solidFill>
        <a:effectLst/>
      </p:bgPr>
    </p:bg>
    <p:spTree>
      <p:nvGrpSpPr>
        <p:cNvPr id="1" name=""/>
        <p:cNvGrpSpPr/>
        <p:nvPr/>
      </p:nvGrpSpPr>
      <p:grpSpPr>
        <a:xfrm>
          <a:off x="0" y="0"/>
          <a:ext cx="0" cy="0"/>
          <a:chOff x="0" y="0"/>
          <a:chExt cx="0" cy="0"/>
        </a:xfrm>
      </p:grpSpPr>
      <p:sp>
        <p:nvSpPr>
          <p:cNvPr id="5" name="Rectangle 4"/>
          <p:cNvSpPr/>
          <p:nvPr/>
        </p:nvSpPr>
        <p:spPr>
          <a:xfrm>
            <a:off x="5035639" y="1609859"/>
            <a:ext cx="7156361" cy="4288665"/>
          </a:xfrm>
          <a:prstGeom prst="rect">
            <a:avLst/>
          </a:prstGeom>
          <a:solidFill>
            <a:schemeClr val="bg1"/>
          </a:solidFill>
          <a:ln>
            <a:solidFill>
              <a:schemeClr val="tx1">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fa-IR"/>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32528"/>
            <a:ext cx="6604749" cy="6604749"/>
          </a:xfrm>
          <a:prstGeom prst="flowChartDelay">
            <a:avLst/>
          </a:prstGeom>
        </p:spPr>
      </p:pic>
      <p:sp>
        <p:nvSpPr>
          <p:cNvPr id="7" name="Rectangle 6"/>
          <p:cNvSpPr/>
          <p:nvPr/>
        </p:nvSpPr>
        <p:spPr>
          <a:xfrm>
            <a:off x="6604749" y="1899837"/>
            <a:ext cx="5587251" cy="3708708"/>
          </a:xfrm>
          <a:prstGeom prst="rect">
            <a:avLst/>
          </a:prstGeom>
          <a:solidFill>
            <a:schemeClr val="bg1"/>
          </a:solidFill>
          <a:ln>
            <a:solidFill>
              <a:schemeClr val="bg1"/>
            </a:solidFill>
          </a:ln>
        </p:spPr>
        <p:txBody>
          <a:bodyPr wrap="square">
            <a:spAutoFit/>
          </a:bodyPr>
          <a:lstStyle/>
          <a:p>
            <a:pPr algn="just" rtl="1">
              <a:lnSpc>
                <a:spcPct val="200000"/>
              </a:lnSpc>
            </a:pPr>
            <a:r>
              <a:rPr lang="fa-IR" sz="2000" dirty="0">
                <a:latin typeface="Vazir" panose="020B0603030804020204" pitchFamily="34" charset="-78"/>
                <a:cs typeface="Vazir" panose="020B0603030804020204" pitchFamily="34" charset="-78"/>
              </a:rPr>
              <a:t>اختلال طیف اوتیسم یک اختلال عصبی و تکاملی است که بر نحوه تعامل فرد با دیگران، برقراری ارتباط، یادگیری و رفتار او تأثیر می‌گذارد. اگرچه اوتیسم در هر سنی قابل تشخیص است، اما به عنوان یک “اختلال تکاملی” توصیف می‌شود، زیرا علائم معمولاً در دو سال اول زندگی ظاهر می‌شوند.</a:t>
            </a:r>
          </a:p>
        </p:txBody>
      </p:sp>
      <p:sp>
        <p:nvSpPr>
          <p:cNvPr id="8" name="Rounded Rectangle 7"/>
          <p:cNvSpPr/>
          <p:nvPr/>
        </p:nvSpPr>
        <p:spPr>
          <a:xfrm>
            <a:off x="6722772" y="132528"/>
            <a:ext cx="4855335" cy="1378040"/>
          </a:xfrm>
          <a:prstGeom prst="roundRect">
            <a:avLst/>
          </a:prstGeom>
          <a:solidFill>
            <a:srgbClr val="FDDFF0"/>
          </a:solidFill>
          <a:ln>
            <a:solidFill>
              <a:schemeClr val="accent1">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fa-IR" sz="4000" b="1" dirty="0">
                <a:solidFill>
                  <a:schemeClr val="tx1"/>
                </a:solidFill>
                <a:latin typeface="Shabnam" panose="020B0603030804020204" pitchFamily="34" charset="-78"/>
                <a:cs typeface="Shabnam" panose="020B0603030804020204" pitchFamily="34" charset="-78"/>
              </a:rPr>
              <a:t>اوتیسم چیست ؟</a:t>
            </a:r>
          </a:p>
        </p:txBody>
      </p:sp>
    </p:spTree>
    <p:extLst>
      <p:ext uri="{BB962C8B-B14F-4D97-AF65-F5344CB8AC3E}">
        <p14:creationId xmlns:p14="http://schemas.microsoft.com/office/powerpoint/2010/main" val="373941861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bg>
      <p:bgPr>
        <a:gradFill>
          <a:gsLst>
            <a:gs pos="0">
              <a:srgbClr val="FDDFF0"/>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730093" y="96758"/>
            <a:ext cx="5380324" cy="4495083"/>
          </a:xfrm>
          <a:prstGeom prst="ellipse">
            <a:avLst/>
          </a:prstGeom>
        </p:spPr>
      </p:pic>
      <p:sp>
        <p:nvSpPr>
          <p:cNvPr id="6" name="Rectangle 5"/>
          <p:cNvSpPr/>
          <p:nvPr/>
        </p:nvSpPr>
        <p:spPr>
          <a:xfrm>
            <a:off x="2897746" y="4048308"/>
            <a:ext cx="3251413" cy="2554545"/>
          </a:xfrm>
          <a:prstGeom prst="rect">
            <a:avLst/>
          </a:prstGeom>
          <a:solidFill>
            <a:srgbClr val="C0D7F2"/>
          </a:solidFill>
          <a:ln>
            <a:solidFill>
              <a:schemeClr val="tx1"/>
            </a:solidFill>
          </a:ln>
        </p:spPr>
        <p:txBody>
          <a:bodyPr wrap="square">
            <a:spAutoFit/>
          </a:bodyPr>
          <a:lstStyle/>
          <a:p>
            <a:r>
              <a:rPr lang="en-US" sz="2000" dirty="0">
                <a:latin typeface="Vazir" panose="020B0603030804020204" pitchFamily="34" charset="-78"/>
                <a:cs typeface="Vazir" panose="020B0603030804020204" pitchFamily="34" charset="-78"/>
                <a:hlinkClick r:id="rId3"/>
              </a:rPr>
              <a:t>https://raseshrehab.com/</a:t>
            </a:r>
            <a:endParaRPr lang="en-US" sz="2000" dirty="0">
              <a:latin typeface="Vazir" panose="020B0603030804020204" pitchFamily="34" charset="-78"/>
              <a:cs typeface="Vazir" panose="020B0603030804020204" pitchFamily="34" charset="-78"/>
            </a:endParaRPr>
          </a:p>
          <a:p>
            <a:endParaRPr lang="en-US" sz="2000" dirty="0">
              <a:latin typeface="Vazir" panose="020B0603030804020204" pitchFamily="34" charset="-78"/>
              <a:cs typeface="Vazir" panose="020B0603030804020204" pitchFamily="34" charset="-78"/>
            </a:endParaRPr>
          </a:p>
          <a:p>
            <a:r>
              <a:rPr lang="en-US" sz="2000" dirty="0">
                <a:latin typeface="Vazir" panose="020B0603030804020204" pitchFamily="34" charset="-78"/>
                <a:cs typeface="Vazir" panose="020B0603030804020204" pitchFamily="34" charset="-78"/>
                <a:hlinkClick r:id="rId4"/>
              </a:rPr>
              <a:t>https://clinic-aram.com/</a:t>
            </a:r>
            <a:endParaRPr lang="fa-IR" sz="2000" dirty="0">
              <a:latin typeface="Vazir" panose="020B0603030804020204" pitchFamily="34" charset="-78"/>
              <a:cs typeface="Vazir" panose="020B0603030804020204" pitchFamily="34" charset="-78"/>
            </a:endParaRPr>
          </a:p>
          <a:p>
            <a:endParaRPr lang="en-US" sz="2000" dirty="0">
              <a:latin typeface="Vazir" panose="020B0603030804020204" pitchFamily="34" charset="-78"/>
              <a:cs typeface="Vazir" panose="020B0603030804020204" pitchFamily="34" charset="-78"/>
            </a:endParaRPr>
          </a:p>
          <a:p>
            <a:r>
              <a:rPr lang="en-US" sz="2000" dirty="0">
                <a:latin typeface="Vazir" panose="020B0603030804020204" pitchFamily="34" charset="-78"/>
                <a:cs typeface="Vazir" panose="020B0603030804020204" pitchFamily="34" charset="-78"/>
                <a:hlinkClick r:id="rId5"/>
              </a:rPr>
              <a:t>https://autism-clinic.com/</a:t>
            </a:r>
            <a:endParaRPr lang="fa-IR" sz="2000" dirty="0">
              <a:latin typeface="Vazir" panose="020B0603030804020204" pitchFamily="34" charset="-78"/>
              <a:cs typeface="Vazir" panose="020B0603030804020204" pitchFamily="34" charset="-78"/>
            </a:endParaRPr>
          </a:p>
          <a:p>
            <a:endParaRPr lang="fa-IR" sz="2000" dirty="0">
              <a:latin typeface="Vazir" panose="020B0603030804020204" pitchFamily="34" charset="-78"/>
              <a:cs typeface="Vazir" panose="020B0603030804020204" pitchFamily="34" charset="-78"/>
            </a:endParaRPr>
          </a:p>
          <a:p>
            <a:r>
              <a:rPr lang="en-US" sz="2000" dirty="0">
                <a:latin typeface="Vazir" panose="020B0603030804020204" pitchFamily="34" charset="-78"/>
                <a:cs typeface="Vazir" panose="020B0603030804020204" pitchFamily="34" charset="-78"/>
                <a:hlinkClick r:id="rId6"/>
              </a:rPr>
              <a:t>https://doctoreto.com/</a:t>
            </a:r>
            <a:endParaRPr lang="en-US" sz="2000" dirty="0">
              <a:latin typeface="Vazir" panose="020B0603030804020204" pitchFamily="34" charset="-78"/>
              <a:cs typeface="Vazir" panose="020B0603030804020204" pitchFamily="34" charset="-78"/>
            </a:endParaRPr>
          </a:p>
          <a:p>
            <a:endParaRPr lang="fa-IR" sz="2000" dirty="0">
              <a:latin typeface="Vazir" panose="020B0603030804020204" pitchFamily="34" charset="-78"/>
              <a:cs typeface="Vazir" panose="020B0603030804020204" pitchFamily="34" charset="-78"/>
            </a:endParaRPr>
          </a:p>
        </p:txBody>
      </p:sp>
      <p:sp>
        <p:nvSpPr>
          <p:cNvPr id="7" name="Diagonal Stripe 6"/>
          <p:cNvSpPr/>
          <p:nvPr/>
        </p:nvSpPr>
        <p:spPr>
          <a:xfrm>
            <a:off x="0" y="0"/>
            <a:ext cx="7688687" cy="5228823"/>
          </a:xfrm>
          <a:prstGeom prst="diagStripe">
            <a:avLst/>
          </a:prstGeom>
          <a:solidFill>
            <a:srgbClr val="B8C4F6"/>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fa-IR">
              <a:solidFill>
                <a:schemeClr val="tx1"/>
              </a:solidFill>
            </a:endParaRPr>
          </a:p>
        </p:txBody>
      </p:sp>
      <p:sp>
        <p:nvSpPr>
          <p:cNvPr id="8" name="Diagonal Stripe 7"/>
          <p:cNvSpPr/>
          <p:nvPr/>
        </p:nvSpPr>
        <p:spPr>
          <a:xfrm rot="10800000">
            <a:off x="6568225" y="2189408"/>
            <a:ext cx="5623774" cy="4668592"/>
          </a:xfrm>
          <a:prstGeom prst="diagStripe">
            <a:avLst/>
          </a:prstGeom>
          <a:solidFill>
            <a:srgbClr val="B8C4F6"/>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fa-IR">
              <a:solidFill>
                <a:schemeClr val="tx1"/>
              </a:solidFill>
            </a:endParaRPr>
          </a:p>
        </p:txBody>
      </p:sp>
      <p:sp>
        <p:nvSpPr>
          <p:cNvPr id="9" name="Rectangle 8"/>
          <p:cNvSpPr/>
          <p:nvPr/>
        </p:nvSpPr>
        <p:spPr>
          <a:xfrm>
            <a:off x="3506524" y="2984809"/>
            <a:ext cx="2033856" cy="867412"/>
          </a:xfrm>
          <a:prstGeom prst="rect">
            <a:avLst/>
          </a:prstGeom>
          <a:solidFill>
            <a:srgbClr val="FDDFF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fa-IR" sz="4000" b="1" dirty="0">
                <a:solidFill>
                  <a:schemeClr val="tx1"/>
                </a:solidFill>
                <a:latin typeface="Shabnam" panose="020B0603030804020204" pitchFamily="34" charset="-78"/>
                <a:cs typeface="Shabnam" panose="020B0603030804020204" pitchFamily="34" charset="-78"/>
              </a:rPr>
              <a:t>منابع:</a:t>
            </a:r>
          </a:p>
        </p:txBody>
      </p:sp>
    </p:spTree>
    <p:extLst>
      <p:ext uri="{BB962C8B-B14F-4D97-AF65-F5344CB8AC3E}">
        <p14:creationId xmlns:p14="http://schemas.microsoft.com/office/powerpoint/2010/main" val="347137885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30000"/>
            <a:lum/>
          </a:blip>
          <a:srcRect/>
          <a:stretch>
            <a:fillRect/>
          </a:stretch>
        </a:blipFill>
        <a:effectLst/>
      </p:bgPr>
    </p:bg>
    <p:spTree>
      <p:nvGrpSpPr>
        <p:cNvPr id="1" name=""/>
        <p:cNvGrpSpPr/>
        <p:nvPr/>
      </p:nvGrpSpPr>
      <p:grpSpPr>
        <a:xfrm>
          <a:off x="0" y="0"/>
          <a:ext cx="0" cy="0"/>
          <a:chOff x="0" y="0"/>
          <a:chExt cx="0" cy="0"/>
        </a:xfrm>
      </p:grpSpPr>
      <p:sp>
        <p:nvSpPr>
          <p:cNvPr id="2" name="Rectangle 1"/>
          <p:cNvSpPr/>
          <p:nvPr/>
        </p:nvSpPr>
        <p:spPr>
          <a:xfrm>
            <a:off x="5804078" y="793768"/>
            <a:ext cx="6186152" cy="5016758"/>
          </a:xfrm>
          <a:prstGeom prst="rect">
            <a:avLst/>
          </a:prstGeom>
          <a:ln>
            <a:solidFill>
              <a:schemeClr val="accent1">
                <a:lumMod val="75000"/>
              </a:schemeClr>
            </a:solidFill>
          </a:ln>
        </p:spPr>
        <p:style>
          <a:lnRef idx="2">
            <a:schemeClr val="accent1"/>
          </a:lnRef>
          <a:fillRef idx="1">
            <a:schemeClr val="lt1"/>
          </a:fillRef>
          <a:effectRef idx="0">
            <a:schemeClr val="accent1"/>
          </a:effectRef>
          <a:fontRef idx="minor">
            <a:schemeClr val="dk1"/>
          </a:fontRef>
        </p:style>
        <p:txBody>
          <a:bodyPr wrap="square">
            <a:spAutoFit/>
          </a:bodyPr>
          <a:lstStyle/>
          <a:p>
            <a:pPr algn="just">
              <a:lnSpc>
                <a:spcPct val="200000"/>
              </a:lnSpc>
            </a:pPr>
            <a:r>
              <a:rPr lang="fa-IR" sz="2000" dirty="0">
                <a:latin typeface="Vazir" panose="020B0603030804020204" pitchFamily="34" charset="-78"/>
                <a:cs typeface="Vazir" panose="020B0603030804020204" pitchFamily="34" charset="-78"/>
              </a:rPr>
              <a:t>اوتیسم به عنوان طیفی از اختلالات شناخته می‌شود، زیرا تنوع گسترده‌ای در نوع و شدت علائمی که افراد تجربه می‌کنند وجود دارد.</a:t>
            </a:r>
          </a:p>
          <a:p>
            <a:pPr algn="just">
              <a:lnSpc>
                <a:spcPct val="200000"/>
              </a:lnSpc>
            </a:pPr>
            <a:r>
              <a:rPr lang="fa-IR" sz="2000" dirty="0">
                <a:latin typeface="Vazir" panose="020B0603030804020204" pitchFamily="34" charset="-78"/>
                <a:cs typeface="Vazir" panose="020B0603030804020204" pitchFamily="34" charset="-78"/>
              </a:rPr>
              <a:t>افراد از هر جنسیت، نژاد، قومیت و وضعیت اقتصادی ممکن است به </a:t>
            </a:r>
            <a:r>
              <a:rPr lang="en-US" sz="2000" dirty="0">
                <a:latin typeface="Time now"/>
                <a:cs typeface="Vazir" panose="020B0603030804020204" pitchFamily="34" charset="-78"/>
              </a:rPr>
              <a:t>ASD</a:t>
            </a:r>
            <a:r>
              <a:rPr lang="en-US" sz="2000" dirty="0">
                <a:latin typeface="Vazir" panose="020B0603030804020204" pitchFamily="34" charset="-78"/>
                <a:cs typeface="Vazir" panose="020B0603030804020204" pitchFamily="34" charset="-78"/>
              </a:rPr>
              <a:t> </a:t>
            </a:r>
            <a:r>
              <a:rPr lang="fa-IR" sz="2000" dirty="0">
                <a:latin typeface="Vazir" panose="020B0603030804020204" pitchFamily="34" charset="-78"/>
                <a:cs typeface="Vazir" panose="020B0603030804020204" pitchFamily="34" charset="-78"/>
              </a:rPr>
              <a:t> مبتلا شوند.</a:t>
            </a:r>
          </a:p>
          <a:p>
            <a:pPr algn="just">
              <a:lnSpc>
                <a:spcPct val="200000"/>
              </a:lnSpc>
            </a:pPr>
            <a:r>
              <a:rPr lang="fa-IR" sz="2000" dirty="0">
                <a:latin typeface="Vazir" panose="020B0603030804020204" pitchFamily="34" charset="-78"/>
                <a:cs typeface="Vazir" panose="020B0603030804020204" pitchFamily="34" charset="-78"/>
              </a:rPr>
              <a:t>اگرچه بیماری اوتیسم معمولا یک اختلال مادام‌العمر است، اما درمان‌ها و مداخلات مناسب می‌توانند علائم و عملکرد روزانه فرد را بهبود بخشند.</a:t>
            </a:r>
          </a:p>
        </p:txBody>
      </p:sp>
    </p:spTree>
    <p:extLst>
      <p:ext uri="{BB962C8B-B14F-4D97-AF65-F5344CB8AC3E}">
        <p14:creationId xmlns:p14="http://schemas.microsoft.com/office/powerpoint/2010/main" val="285320942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rotWithShape="1">
          <a:blip r:embed="rId2">
            <a:extLst>
              <a:ext uri="{28A0092B-C50C-407E-A947-70E740481C1C}">
                <a14:useLocalDpi xmlns:a14="http://schemas.microsoft.com/office/drawing/2010/main" val="0"/>
              </a:ext>
            </a:extLst>
          </a:blip>
          <a:srcRect b="10716"/>
          <a:stretch/>
        </p:blipFill>
        <p:spPr>
          <a:xfrm>
            <a:off x="-2" y="2275734"/>
            <a:ext cx="12192000" cy="4582266"/>
          </a:xfrm>
          <a:prstGeom prst="rect">
            <a:avLst/>
          </a:prstGeom>
        </p:spPr>
      </p:pic>
      <p:sp>
        <p:nvSpPr>
          <p:cNvPr id="8" name="Cloud 7"/>
          <p:cNvSpPr/>
          <p:nvPr/>
        </p:nvSpPr>
        <p:spPr>
          <a:xfrm>
            <a:off x="-1372909" y="-1443740"/>
            <a:ext cx="14611831" cy="5591670"/>
          </a:xfrm>
          <a:prstGeom prst="cloud">
            <a:avLst/>
          </a:prstGeom>
          <a:solidFill>
            <a:schemeClr val="accent1">
              <a:lumMod val="20000"/>
              <a:lumOff val="80000"/>
            </a:schemeClr>
          </a:solidFill>
          <a:ln>
            <a:solidFill>
              <a:schemeClr val="accent1">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fa-IR"/>
          </a:p>
        </p:txBody>
      </p:sp>
      <p:sp>
        <p:nvSpPr>
          <p:cNvPr id="9" name="Rectangle 8"/>
          <p:cNvSpPr/>
          <p:nvPr/>
        </p:nvSpPr>
        <p:spPr>
          <a:xfrm>
            <a:off x="913185" y="1684821"/>
            <a:ext cx="9517487" cy="1246495"/>
          </a:xfrm>
          <a:prstGeom prst="rect">
            <a:avLst/>
          </a:prstGeom>
          <a:solidFill>
            <a:schemeClr val="accent1">
              <a:lumMod val="20000"/>
              <a:lumOff val="80000"/>
            </a:schemeClr>
          </a:solidFill>
          <a:ln>
            <a:solidFill>
              <a:schemeClr val="accent1">
                <a:lumMod val="20000"/>
                <a:lumOff val="80000"/>
              </a:schemeClr>
            </a:solidFill>
          </a:ln>
        </p:spPr>
        <p:txBody>
          <a:bodyPr wrap="square">
            <a:spAutoFit/>
          </a:bodyPr>
          <a:lstStyle/>
          <a:p>
            <a:pPr algn="ctr">
              <a:lnSpc>
                <a:spcPct val="200000"/>
              </a:lnSpc>
            </a:pPr>
            <a:r>
              <a:rPr lang="fa-IR" sz="2000" dirty="0">
                <a:latin typeface="Vazir" panose="020B0603030804020204" pitchFamily="34" charset="-78"/>
                <a:cs typeface="Vazir" panose="020B0603030804020204" pitchFamily="34" charset="-78"/>
              </a:rPr>
              <a:t>مبتلایان به</a:t>
            </a:r>
            <a:r>
              <a:rPr lang="en-US" sz="2000" dirty="0">
                <a:latin typeface="Vazir" panose="020B0603030804020204" pitchFamily="34" charset="-78"/>
                <a:cs typeface="Vazir" panose="020B0603030804020204" pitchFamily="34" charset="-78"/>
              </a:rPr>
              <a:t> </a:t>
            </a:r>
            <a:r>
              <a:rPr lang="fa-IR" sz="2000" dirty="0">
                <a:latin typeface="Vazir" panose="020B0603030804020204" pitchFamily="34" charset="-78"/>
                <a:cs typeface="Vazir" panose="020B0603030804020204" pitchFamily="34" charset="-78"/>
              </a:rPr>
              <a:t>اوتیسم</a:t>
            </a:r>
            <a:r>
              <a:rPr lang="en-US" sz="2000" dirty="0">
                <a:latin typeface="Vazir" panose="020B0603030804020204" pitchFamily="34" charset="-78"/>
                <a:cs typeface="Vazir" panose="020B0603030804020204" pitchFamily="34" charset="-78"/>
              </a:rPr>
              <a:t> ، </a:t>
            </a:r>
            <a:r>
              <a:rPr lang="fa-IR" sz="2000" dirty="0">
                <a:latin typeface="Vazir" panose="020B0603030804020204" pitchFamily="34" charset="-78"/>
                <a:cs typeface="Vazir" panose="020B0603030804020204" pitchFamily="34" charset="-78"/>
              </a:rPr>
              <a:t>علایق محدود و رفتارهای تکراری دارند و معمولا در ارتباطات و تعاملات اجتماعی به مشکل برمی‌خورند. </a:t>
            </a:r>
          </a:p>
        </p:txBody>
      </p:sp>
      <p:sp>
        <p:nvSpPr>
          <p:cNvPr id="11" name="Rectangle 10"/>
          <p:cNvSpPr/>
          <p:nvPr/>
        </p:nvSpPr>
        <p:spPr>
          <a:xfrm>
            <a:off x="3198116" y="681479"/>
            <a:ext cx="5795764" cy="707886"/>
          </a:xfrm>
          <a:prstGeom prst="rect">
            <a:avLst/>
          </a:prstGeom>
          <a:solidFill>
            <a:srgbClr val="FDDFF0"/>
          </a:solidFill>
          <a:ln>
            <a:solidFill>
              <a:schemeClr val="accent1">
                <a:lumMod val="20000"/>
                <a:lumOff val="80000"/>
              </a:schemeClr>
            </a:solidFill>
          </a:ln>
        </p:spPr>
        <p:txBody>
          <a:bodyPr wrap="square">
            <a:spAutoFit/>
          </a:bodyPr>
          <a:lstStyle/>
          <a:p>
            <a:r>
              <a:rPr lang="fa-IR" sz="4000" dirty="0">
                <a:latin typeface="Shabnam" panose="020B0603030804020204" pitchFamily="34" charset="-78"/>
                <a:cs typeface="Shabnam" panose="020B0603030804020204" pitchFamily="34" charset="-78"/>
              </a:rPr>
              <a:t>علائم و شانه‌های اوتیسم</a:t>
            </a:r>
          </a:p>
        </p:txBody>
      </p:sp>
    </p:spTree>
    <p:extLst>
      <p:ext uri="{BB962C8B-B14F-4D97-AF65-F5344CB8AC3E}">
        <p14:creationId xmlns:p14="http://schemas.microsoft.com/office/powerpoint/2010/main" val="119152847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C0D7F2"/>
        </a:solidFill>
        <a:effectLst/>
      </p:bgPr>
    </p:bg>
    <p:spTree>
      <p:nvGrpSpPr>
        <p:cNvPr id="1" name=""/>
        <p:cNvGrpSpPr/>
        <p:nvPr/>
      </p:nvGrpSpPr>
      <p:grpSpPr>
        <a:xfrm>
          <a:off x="0" y="0"/>
          <a:ext cx="0" cy="0"/>
          <a:chOff x="0" y="0"/>
          <a:chExt cx="0" cy="0"/>
        </a:xfrm>
      </p:grpSpPr>
      <p:sp>
        <p:nvSpPr>
          <p:cNvPr id="5" name="Rectangle 4"/>
          <p:cNvSpPr/>
          <p:nvPr/>
        </p:nvSpPr>
        <p:spPr>
          <a:xfrm>
            <a:off x="6246254" y="1572536"/>
            <a:ext cx="5945746" cy="4401205"/>
          </a:xfrm>
          <a:prstGeom prst="rect">
            <a:avLst/>
          </a:prstGeom>
          <a:solidFill>
            <a:srgbClr val="C0D7F2"/>
          </a:solidFill>
        </p:spPr>
        <p:txBody>
          <a:bodyPr wrap="square">
            <a:spAutoFit/>
          </a:bodyPr>
          <a:lstStyle/>
          <a:p>
            <a:pPr marL="285750" indent="-285750">
              <a:lnSpc>
                <a:spcPct val="200000"/>
              </a:lnSpc>
              <a:buFont typeface="Wingdings" panose="05000000000000000000" pitchFamily="2" charset="2"/>
              <a:buChar char="ü"/>
            </a:pPr>
            <a:r>
              <a:rPr lang="fa-IR" sz="2000" dirty="0">
                <a:latin typeface="Vazir" panose="020B0603030804020204" pitchFamily="34" charset="-78"/>
                <a:cs typeface="Vazir" panose="020B0603030804020204" pitchFamily="34" charset="-78"/>
              </a:rPr>
              <a:t>برقراری تماس چشمی کم</a:t>
            </a:r>
          </a:p>
          <a:p>
            <a:pPr marL="285750" indent="-285750">
              <a:lnSpc>
                <a:spcPct val="200000"/>
              </a:lnSpc>
              <a:buFont typeface="Wingdings" panose="05000000000000000000" pitchFamily="2" charset="2"/>
              <a:buChar char="ü"/>
            </a:pPr>
            <a:r>
              <a:rPr lang="fa-IR" sz="2000" dirty="0">
                <a:latin typeface="Vazir" panose="020B0603030804020204" pitchFamily="34" charset="-78"/>
                <a:cs typeface="Vazir" panose="020B0603030804020204" pitchFamily="34" charset="-78"/>
              </a:rPr>
              <a:t>عدم به اشتراک گذاشتن علایق، احساسات</a:t>
            </a:r>
          </a:p>
          <a:p>
            <a:pPr marL="285750" indent="-285750">
              <a:lnSpc>
                <a:spcPct val="200000"/>
              </a:lnSpc>
              <a:buFont typeface="Wingdings" panose="05000000000000000000" pitchFamily="2" charset="2"/>
              <a:buChar char="ü"/>
            </a:pPr>
            <a:r>
              <a:rPr lang="fa-IR" sz="2000" dirty="0">
                <a:latin typeface="Vazir" panose="020B0603030804020204" pitchFamily="34" charset="-78"/>
                <a:cs typeface="Vazir" panose="020B0603030804020204" pitchFamily="34" charset="-78"/>
              </a:rPr>
              <a:t>مشکل در ادامه دادن مکالمه با دیگران</a:t>
            </a:r>
          </a:p>
          <a:p>
            <a:pPr marL="285750" indent="-285750">
              <a:lnSpc>
                <a:spcPct val="200000"/>
              </a:lnSpc>
              <a:buFont typeface="Wingdings" panose="05000000000000000000" pitchFamily="2" charset="2"/>
              <a:buChar char="ü"/>
            </a:pPr>
            <a:r>
              <a:rPr lang="fa-IR" sz="2000" dirty="0">
                <a:latin typeface="Vazir" panose="020B0603030804020204" pitchFamily="34" charset="-78"/>
                <a:cs typeface="Vazir" panose="020B0603030804020204" pitchFamily="34" charset="-78"/>
              </a:rPr>
              <a:t>داشتن لحن غیرمعمول(ربات مانند ونامفهوم)</a:t>
            </a:r>
          </a:p>
          <a:p>
            <a:pPr marL="285750" indent="-285750">
              <a:lnSpc>
                <a:spcPct val="200000"/>
              </a:lnSpc>
              <a:buFont typeface="Wingdings" panose="05000000000000000000" pitchFamily="2" charset="2"/>
              <a:buChar char="ü"/>
            </a:pPr>
            <a:r>
              <a:rPr lang="fa-IR" sz="2000" dirty="0">
                <a:latin typeface="Vazir" panose="020B0603030804020204" pitchFamily="34" charset="-78"/>
                <a:cs typeface="Vazir" panose="020B0603030804020204" pitchFamily="34" charset="-78"/>
              </a:rPr>
              <a:t>مشکل در درک دیدگاه دیگران یا ناتوانی در پیش‌بینی</a:t>
            </a:r>
          </a:p>
          <a:p>
            <a:pPr marL="285750" indent="-285750">
              <a:lnSpc>
                <a:spcPct val="200000"/>
              </a:lnSpc>
              <a:buFont typeface="Wingdings" panose="05000000000000000000" pitchFamily="2" charset="2"/>
              <a:buChar char="ü"/>
            </a:pPr>
            <a:r>
              <a:rPr lang="fa-IR" sz="2000" dirty="0">
                <a:latin typeface="Vazir" panose="020B0603030804020204" pitchFamily="34" charset="-78"/>
                <a:cs typeface="Vazir" panose="020B0603030804020204" pitchFamily="34" charset="-78"/>
              </a:rPr>
              <a:t>مشکل در تطبیق رفتارها با موقعیت‌های اجتماعی</a:t>
            </a:r>
          </a:p>
          <a:p>
            <a:pPr marL="285750" indent="-285750">
              <a:lnSpc>
                <a:spcPct val="200000"/>
              </a:lnSpc>
              <a:buFont typeface="Wingdings" panose="05000000000000000000" pitchFamily="2" charset="2"/>
              <a:buChar char="ü"/>
            </a:pPr>
            <a:r>
              <a:rPr lang="fa-IR" sz="2000" dirty="0">
                <a:latin typeface="Vazir" panose="020B0603030804020204" pitchFamily="34" charset="-78"/>
                <a:cs typeface="Vazir" panose="020B0603030804020204" pitchFamily="34" charset="-78"/>
              </a:rPr>
              <a:t>مشکل در دوست‌یابی یا به اشتراک گذاشتن</a:t>
            </a:r>
          </a:p>
        </p:txBody>
      </p:sp>
      <p:sp>
        <p:nvSpPr>
          <p:cNvPr id="6" name="Rectangle 5"/>
          <p:cNvSpPr/>
          <p:nvPr/>
        </p:nvSpPr>
        <p:spPr>
          <a:xfrm>
            <a:off x="7366715" y="116793"/>
            <a:ext cx="4288665" cy="1323439"/>
          </a:xfrm>
          <a:prstGeom prst="rect">
            <a:avLst/>
          </a:prstGeom>
          <a:solidFill>
            <a:srgbClr val="FDDFF0"/>
          </a:solidFill>
        </p:spPr>
        <p:txBody>
          <a:bodyPr wrap="square">
            <a:spAutoFit/>
          </a:bodyPr>
          <a:lstStyle/>
          <a:p>
            <a:r>
              <a:rPr lang="fa-IR" sz="4000" b="0" i="0" dirty="0">
                <a:solidFill>
                  <a:srgbClr val="383838"/>
                </a:solidFill>
                <a:effectLst/>
                <a:latin typeface="Shabnam" panose="020B0603030804020204" pitchFamily="34" charset="-78"/>
                <a:cs typeface="Shabnam" panose="020B0603030804020204" pitchFamily="34" charset="-78"/>
              </a:rPr>
              <a:t>علائم در ارتباطات و تعاملات اجتماعی:</a:t>
            </a:r>
            <a:endParaRPr lang="fa-IR" sz="4000" dirty="0">
              <a:latin typeface="Shabnam" panose="020B0603030804020204" pitchFamily="34" charset="-78"/>
              <a:cs typeface="Shabnam" panose="020B0603030804020204" pitchFamily="34" charset="-78"/>
            </a:endParaRPr>
          </a:p>
        </p:txBody>
      </p:sp>
      <p:pic>
        <p:nvPicPr>
          <p:cNvPr id="7" name="Picture 6"/>
          <p:cNvPicPr>
            <a:picLocks noChangeAspect="1"/>
          </p:cNvPicPr>
          <p:nvPr/>
        </p:nvPicPr>
        <p:blipFill rotWithShape="1">
          <a:blip r:embed="rId2">
            <a:extLst>
              <a:ext uri="{28A0092B-C50C-407E-A947-70E740481C1C}">
                <a14:useLocalDpi xmlns:a14="http://schemas.microsoft.com/office/drawing/2010/main" val="0"/>
              </a:ext>
            </a:extLst>
          </a:blip>
          <a:srcRect l="5259" r="15707"/>
          <a:stretch/>
        </p:blipFill>
        <p:spPr>
          <a:xfrm>
            <a:off x="0" y="0"/>
            <a:ext cx="5932868" cy="6858000"/>
          </a:xfrm>
          <a:prstGeom prst="rect">
            <a:avLst/>
          </a:prstGeom>
        </p:spPr>
      </p:pic>
    </p:spTree>
    <p:extLst>
      <p:ext uri="{BB962C8B-B14F-4D97-AF65-F5344CB8AC3E}">
        <p14:creationId xmlns:p14="http://schemas.microsoft.com/office/powerpoint/2010/main" val="74582156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rgbClr val="C0D7F2"/>
        </a:solidFill>
        <a:effectLst/>
      </p:bgPr>
    </p:bg>
    <p:spTree>
      <p:nvGrpSpPr>
        <p:cNvPr id="1" name=""/>
        <p:cNvGrpSpPr/>
        <p:nvPr/>
      </p:nvGrpSpPr>
      <p:grpSpPr>
        <a:xfrm>
          <a:off x="0" y="0"/>
          <a:ext cx="0" cy="0"/>
          <a:chOff x="0" y="0"/>
          <a:chExt cx="0" cy="0"/>
        </a:xfrm>
      </p:grpSpPr>
      <p:pic>
        <p:nvPicPr>
          <p:cNvPr id="3" name="Picture 2"/>
          <p:cNvPicPr>
            <a:picLocks noChangeAspect="1"/>
          </p:cNvPicPr>
          <p:nvPr/>
        </p:nvPicPr>
        <p:blipFill rotWithShape="1">
          <a:blip r:embed="rId2">
            <a:extLst>
              <a:ext uri="{28A0092B-C50C-407E-A947-70E740481C1C}">
                <a14:useLocalDpi xmlns:a14="http://schemas.microsoft.com/office/drawing/2010/main" val="0"/>
              </a:ext>
            </a:extLst>
          </a:blip>
          <a:srcRect l="13648"/>
          <a:stretch/>
        </p:blipFill>
        <p:spPr>
          <a:xfrm>
            <a:off x="5821251" y="0"/>
            <a:ext cx="6370749" cy="6858000"/>
          </a:xfrm>
          <a:prstGeom prst="rect">
            <a:avLst/>
          </a:prstGeom>
        </p:spPr>
      </p:pic>
      <p:sp>
        <p:nvSpPr>
          <p:cNvPr id="4" name="Rectangle 3"/>
          <p:cNvSpPr/>
          <p:nvPr/>
        </p:nvSpPr>
        <p:spPr>
          <a:xfrm>
            <a:off x="143334" y="230677"/>
            <a:ext cx="5442517" cy="707886"/>
          </a:xfrm>
          <a:prstGeom prst="rect">
            <a:avLst/>
          </a:prstGeom>
          <a:solidFill>
            <a:srgbClr val="FDDFF0"/>
          </a:solidFill>
          <a:ln>
            <a:solidFill>
              <a:schemeClr val="accent1">
                <a:lumMod val="20000"/>
                <a:lumOff val="80000"/>
              </a:schemeClr>
            </a:solidFill>
          </a:ln>
        </p:spPr>
        <p:txBody>
          <a:bodyPr wrap="none">
            <a:spAutoFit/>
          </a:bodyPr>
          <a:lstStyle/>
          <a:p>
            <a:r>
              <a:rPr lang="fa-IR" sz="4000" dirty="0">
                <a:latin typeface="Shabnam" panose="020B0603030804020204" pitchFamily="34" charset="-78"/>
                <a:cs typeface="Shabnam" panose="020B0603030804020204" pitchFamily="34" charset="-78"/>
              </a:rPr>
              <a:t>رفتارهای محدود یا تکراری:</a:t>
            </a:r>
          </a:p>
        </p:txBody>
      </p:sp>
      <p:sp>
        <p:nvSpPr>
          <p:cNvPr id="5" name="Rectangle 4"/>
          <p:cNvSpPr/>
          <p:nvPr/>
        </p:nvSpPr>
        <p:spPr>
          <a:xfrm>
            <a:off x="0" y="1054472"/>
            <a:ext cx="5821251" cy="5632311"/>
          </a:xfrm>
          <a:prstGeom prst="rect">
            <a:avLst/>
          </a:prstGeom>
          <a:solidFill>
            <a:srgbClr val="C0D7F2"/>
          </a:solidFill>
        </p:spPr>
        <p:txBody>
          <a:bodyPr wrap="square">
            <a:spAutoFit/>
          </a:bodyPr>
          <a:lstStyle/>
          <a:p>
            <a:pPr marL="342900" indent="-342900" algn="just" fontAlgn="base">
              <a:lnSpc>
                <a:spcPct val="200000"/>
              </a:lnSpc>
              <a:buFont typeface="Wingdings" panose="05000000000000000000" pitchFamily="2" charset="2"/>
              <a:buChar char="ü"/>
            </a:pPr>
            <a:r>
              <a:rPr lang="fa-IR" sz="2000" b="0" i="0" dirty="0">
                <a:solidFill>
                  <a:srgbClr val="383838"/>
                </a:solidFill>
                <a:effectLst/>
                <a:latin typeface="Vazir" panose="020B0603030804020204" pitchFamily="34" charset="-78"/>
                <a:cs typeface="Vazir" panose="020B0603030804020204" pitchFamily="34" charset="-78"/>
              </a:rPr>
              <a:t>تکرار برخی رفتارها یا داشتن رفتارهای غیرعادی، مانند تکرار کلمات یا عبارات</a:t>
            </a:r>
          </a:p>
          <a:p>
            <a:pPr marL="342900" indent="-342900" algn="just" fontAlgn="base">
              <a:lnSpc>
                <a:spcPct val="200000"/>
              </a:lnSpc>
              <a:buFont typeface="Wingdings" panose="05000000000000000000" pitchFamily="2" charset="2"/>
              <a:buChar char="ü"/>
            </a:pPr>
            <a:r>
              <a:rPr lang="fa-IR" sz="2000" b="0" i="0" dirty="0">
                <a:solidFill>
                  <a:srgbClr val="383838"/>
                </a:solidFill>
                <a:effectLst/>
                <a:latin typeface="Vazir" panose="020B0603030804020204" pitchFamily="34" charset="-78"/>
                <a:cs typeface="Vazir" panose="020B0603030804020204" pitchFamily="34" charset="-78"/>
              </a:rPr>
              <a:t>داشتن علاقه شدید دائمی به موضوعات خاص، مانند اعداد، بعضی جزئیات یا حقایق</a:t>
            </a:r>
          </a:p>
          <a:p>
            <a:pPr marL="342900" indent="-342900" algn="just" fontAlgn="base">
              <a:lnSpc>
                <a:spcPct val="200000"/>
              </a:lnSpc>
              <a:buFont typeface="Wingdings" panose="05000000000000000000" pitchFamily="2" charset="2"/>
              <a:buChar char="ü"/>
            </a:pPr>
            <a:r>
              <a:rPr lang="fa-IR" sz="2000" b="0" i="0" dirty="0">
                <a:solidFill>
                  <a:srgbClr val="383838"/>
                </a:solidFill>
                <a:effectLst/>
                <a:latin typeface="Vazir" panose="020B0603030804020204" pitchFamily="34" charset="-78"/>
                <a:cs typeface="Vazir" panose="020B0603030804020204" pitchFamily="34" charset="-78"/>
              </a:rPr>
              <a:t>نشان دادن علاقه بیش از حد به بعضی وسایل، مانند بعضی اشیاء متحرک یا قسمت‌هایی از اشیاء</a:t>
            </a:r>
          </a:p>
          <a:p>
            <a:pPr marL="342900" indent="-342900" algn="just" fontAlgn="base">
              <a:lnSpc>
                <a:spcPct val="200000"/>
              </a:lnSpc>
              <a:buFont typeface="Wingdings" panose="05000000000000000000" pitchFamily="2" charset="2"/>
              <a:buChar char="ü"/>
            </a:pPr>
            <a:r>
              <a:rPr lang="fa-IR" sz="2000" b="0" i="0" dirty="0">
                <a:solidFill>
                  <a:srgbClr val="383838"/>
                </a:solidFill>
                <a:effectLst/>
                <a:latin typeface="Vazir" panose="020B0603030804020204" pitchFamily="34" charset="-78"/>
                <a:cs typeface="Vazir" panose="020B0603030804020204" pitchFamily="34" charset="-78"/>
              </a:rPr>
              <a:t>ناراحت شدن از تغییرات جزئی در یک روال و مشکل در تطابق یافتن با تغییر</a:t>
            </a:r>
          </a:p>
          <a:p>
            <a:pPr marL="342900" indent="-342900" algn="just" fontAlgn="base">
              <a:lnSpc>
                <a:spcPct val="200000"/>
              </a:lnSpc>
              <a:buFont typeface="Wingdings" panose="05000000000000000000" pitchFamily="2" charset="2"/>
              <a:buChar char="ü"/>
            </a:pPr>
            <a:r>
              <a:rPr lang="fa-IR" sz="2000" b="0" i="0" dirty="0">
                <a:solidFill>
                  <a:srgbClr val="383838"/>
                </a:solidFill>
                <a:effectLst/>
                <a:latin typeface="Vazir" panose="020B0603030804020204" pitchFamily="34" charset="-78"/>
                <a:cs typeface="Vazir" panose="020B0603030804020204" pitchFamily="34" charset="-78"/>
              </a:rPr>
              <a:t>حساسیت بیشتر یا کمتر به محرک‌های حسی</a:t>
            </a:r>
          </a:p>
        </p:txBody>
      </p:sp>
    </p:spTree>
    <p:extLst>
      <p:ext uri="{BB962C8B-B14F-4D97-AF65-F5344CB8AC3E}">
        <p14:creationId xmlns:p14="http://schemas.microsoft.com/office/powerpoint/2010/main" val="138028109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rgbClr val="C0D7F2"/>
        </a:solidFill>
        <a:effectLst/>
      </p:bgPr>
    </p:bg>
    <p:spTree>
      <p:nvGrpSpPr>
        <p:cNvPr id="1" name=""/>
        <p:cNvGrpSpPr/>
        <p:nvPr/>
      </p:nvGrpSpPr>
      <p:grpSpPr>
        <a:xfrm>
          <a:off x="0" y="0"/>
          <a:ext cx="0" cy="0"/>
          <a:chOff x="0" y="0"/>
          <a:chExt cx="0" cy="0"/>
        </a:xfrm>
      </p:grpSpPr>
      <p:sp>
        <p:nvSpPr>
          <p:cNvPr id="2" name="Rectangle 1"/>
          <p:cNvSpPr/>
          <p:nvPr/>
        </p:nvSpPr>
        <p:spPr>
          <a:xfrm>
            <a:off x="90152" y="116362"/>
            <a:ext cx="4762076" cy="646331"/>
          </a:xfrm>
          <a:prstGeom prst="rect">
            <a:avLst/>
          </a:prstGeom>
          <a:solidFill>
            <a:srgbClr val="FDDFF0"/>
          </a:solidFill>
        </p:spPr>
        <p:txBody>
          <a:bodyPr wrap="square">
            <a:spAutoFit/>
          </a:bodyPr>
          <a:lstStyle/>
          <a:p>
            <a:pPr algn="just"/>
            <a:r>
              <a:rPr lang="fa-IR" sz="3600" b="1" i="0" dirty="0">
                <a:effectLst/>
                <a:latin typeface="Shabnam" panose="020B0603030804020204" pitchFamily="34" charset="-78"/>
                <a:cs typeface="Shabnam" panose="020B0603030804020204" pitchFamily="34" charset="-78"/>
              </a:rPr>
              <a:t>علائم اوتیسم در نوزادی</a:t>
            </a:r>
          </a:p>
        </p:txBody>
      </p:sp>
      <p:sp>
        <p:nvSpPr>
          <p:cNvPr id="3" name="Rectangle 2"/>
          <p:cNvSpPr/>
          <p:nvPr/>
        </p:nvSpPr>
        <p:spPr>
          <a:xfrm>
            <a:off x="5061396" y="0"/>
            <a:ext cx="7031865" cy="6863417"/>
          </a:xfrm>
          <a:prstGeom prst="rect">
            <a:avLst/>
          </a:prstGeom>
          <a:solidFill>
            <a:srgbClr val="C0D7F2"/>
          </a:solidFill>
          <a:ln>
            <a:solidFill>
              <a:srgbClr val="C0D7F2"/>
            </a:solidFill>
          </a:ln>
        </p:spPr>
        <p:txBody>
          <a:bodyPr wrap="square">
            <a:spAutoFit/>
          </a:bodyPr>
          <a:lstStyle/>
          <a:p>
            <a:pPr algn="just">
              <a:lnSpc>
                <a:spcPct val="200000"/>
              </a:lnSpc>
            </a:pPr>
            <a:r>
              <a:rPr lang="fa-IR" sz="2000" dirty="0">
                <a:latin typeface="Vazir" panose="020B0603030804020204" pitchFamily="34" charset="-78"/>
                <a:cs typeface="Vazir" panose="020B0603030804020204" pitchFamily="34" charset="-78"/>
              </a:rPr>
              <a:t>در اتیسم که نوعی اختلال رشدی است علائم به مرور نمایان می گردند به این معنی که والدین متوجه می شوند انچیزی که مطابق با رشد یک کودک عادی مورد انتظار است برای کودک انها رخ نمی دهد .برای مثال رشد گفتار یا چهار دست و پا رفتن دیرتر از حد انتظار مشاهده شده و همینطور شاخص های رشدی دیگر.به همین دلیل اگر کودک نتواند به شاخص های رشدی که در ماه های مختلف دست یابد  این را می توان یکی از نشانه های اولیه اتیسم یا اختلالات رشدی دیگر دانست .</a:t>
            </a:r>
          </a:p>
          <a:p>
            <a:pPr algn="just">
              <a:lnSpc>
                <a:spcPct val="200000"/>
              </a:lnSpc>
            </a:pPr>
            <a:r>
              <a:rPr lang="fa-IR" sz="2000" b="1" dirty="0">
                <a:solidFill>
                  <a:srgbClr val="FF0000"/>
                </a:solidFill>
                <a:latin typeface="Vazir" panose="020B0603030804020204" pitchFamily="34" charset="-78"/>
                <a:cs typeface="Vazir" panose="020B0603030804020204" pitchFamily="34" charset="-78"/>
              </a:rPr>
              <a:t>نکته:</a:t>
            </a:r>
            <a:r>
              <a:rPr lang="fa-IR" sz="2000" dirty="0">
                <a:latin typeface="Vazir" panose="020B0603030804020204" pitchFamily="34" charset="-78"/>
                <a:cs typeface="Vazir" panose="020B0603030804020204" pitchFamily="34" charset="-78"/>
              </a:rPr>
              <a:t>همه نوزادان به شاخص های رشد در زمان مقرر نمی رسند و این امر برای انها طبیعی است و باید برای این امر به پزشک متخصص مراجعه تا با بررسی بازتابها وضعیت فیزیولوژیک کودک را بررسی کند.</a:t>
            </a:r>
          </a:p>
        </p:txBody>
      </p:sp>
      <p:pic>
        <p:nvPicPr>
          <p:cNvPr id="4" name="Picture 3"/>
          <p:cNvPicPr>
            <a:picLocks noChangeAspect="1"/>
          </p:cNvPicPr>
          <p:nvPr/>
        </p:nvPicPr>
        <p:blipFill rotWithShape="1">
          <a:blip r:embed="rId2">
            <a:extLst>
              <a:ext uri="{28A0092B-C50C-407E-A947-70E740481C1C}">
                <a14:useLocalDpi xmlns:a14="http://schemas.microsoft.com/office/drawing/2010/main" val="0"/>
              </a:ext>
            </a:extLst>
          </a:blip>
          <a:srcRect l="10344" r="7822"/>
          <a:stretch/>
        </p:blipFill>
        <p:spPr>
          <a:xfrm>
            <a:off x="90152" y="1017430"/>
            <a:ext cx="4852228" cy="5589431"/>
          </a:xfrm>
          <a:prstGeom prst="rect">
            <a:avLst/>
          </a:prstGeom>
        </p:spPr>
      </p:pic>
    </p:spTree>
    <p:extLst>
      <p:ext uri="{BB962C8B-B14F-4D97-AF65-F5344CB8AC3E}">
        <p14:creationId xmlns:p14="http://schemas.microsoft.com/office/powerpoint/2010/main" val="77707054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rgbClr val="C0D7F2"/>
        </a:solidFill>
        <a:effectLst/>
      </p:bgPr>
    </p:bg>
    <p:spTree>
      <p:nvGrpSpPr>
        <p:cNvPr id="1" name=""/>
        <p:cNvGrpSpPr/>
        <p:nvPr/>
      </p:nvGrpSpPr>
      <p:grpSpPr>
        <a:xfrm>
          <a:off x="0" y="0"/>
          <a:ext cx="0" cy="0"/>
          <a:chOff x="0" y="0"/>
          <a:chExt cx="0" cy="0"/>
        </a:xfrm>
      </p:grpSpPr>
      <p:sp>
        <p:nvSpPr>
          <p:cNvPr id="2" name="Rectangle 1"/>
          <p:cNvSpPr/>
          <p:nvPr/>
        </p:nvSpPr>
        <p:spPr>
          <a:xfrm>
            <a:off x="193919" y="268171"/>
            <a:ext cx="5391219" cy="707886"/>
          </a:xfrm>
          <a:prstGeom prst="rect">
            <a:avLst/>
          </a:prstGeom>
          <a:solidFill>
            <a:srgbClr val="FDDFF0"/>
          </a:solidFill>
        </p:spPr>
        <p:txBody>
          <a:bodyPr wrap="none">
            <a:spAutoFit/>
          </a:bodyPr>
          <a:lstStyle/>
          <a:p>
            <a:r>
              <a:rPr lang="fa-IR" sz="4000" dirty="0">
                <a:latin typeface="Shabnam" panose="020B0603030804020204" pitchFamily="34" charset="-78"/>
                <a:cs typeface="Shabnam" panose="020B0603030804020204" pitchFamily="34" charset="-78"/>
              </a:rPr>
              <a:t>علائم اوتیسم در نوجوانان</a:t>
            </a:r>
          </a:p>
        </p:txBody>
      </p:sp>
      <p:sp>
        <p:nvSpPr>
          <p:cNvPr id="3" name="Rectangle 2"/>
          <p:cNvSpPr/>
          <p:nvPr/>
        </p:nvSpPr>
        <p:spPr>
          <a:xfrm>
            <a:off x="5585138" y="268171"/>
            <a:ext cx="6606862" cy="6247864"/>
          </a:xfrm>
          <a:prstGeom prst="rect">
            <a:avLst/>
          </a:prstGeom>
          <a:solidFill>
            <a:srgbClr val="C0D7F2"/>
          </a:solidFill>
          <a:ln>
            <a:solidFill>
              <a:srgbClr val="C0D7F2"/>
            </a:solidFill>
          </a:ln>
        </p:spPr>
        <p:txBody>
          <a:bodyPr wrap="square">
            <a:spAutoFit/>
          </a:bodyPr>
          <a:lstStyle/>
          <a:p>
            <a:pPr marL="342900" indent="-342900">
              <a:lnSpc>
                <a:spcPct val="200000"/>
              </a:lnSpc>
              <a:buFont typeface="Wingdings" panose="05000000000000000000" pitchFamily="2" charset="2"/>
              <a:buChar char="ü"/>
            </a:pPr>
            <a:r>
              <a:rPr lang="fa-IR" sz="2000" dirty="0">
                <a:latin typeface="Vazir" panose="020B0603030804020204" pitchFamily="34" charset="-78"/>
                <a:cs typeface="Vazir" panose="020B0603030804020204" pitchFamily="34" charset="-78"/>
              </a:rPr>
              <a:t>وجود علایق وسواسی به شی یا موضوعاتی خاص</a:t>
            </a:r>
          </a:p>
          <a:p>
            <a:pPr marL="342900" indent="-342900">
              <a:lnSpc>
                <a:spcPct val="200000"/>
              </a:lnSpc>
              <a:buFont typeface="Wingdings" panose="05000000000000000000" pitchFamily="2" charset="2"/>
              <a:buChar char="ü"/>
            </a:pPr>
            <a:r>
              <a:rPr lang="fa-IR" sz="2000" dirty="0">
                <a:latin typeface="Vazir" panose="020B0603030804020204" pitchFamily="34" charset="-78"/>
                <a:cs typeface="Vazir" panose="020B0603030804020204" pitchFamily="34" charset="-78"/>
              </a:rPr>
              <a:t>درگیر بودن با طیف وسیعی از رفتار های تکراری </a:t>
            </a:r>
          </a:p>
          <a:p>
            <a:pPr marL="342900" indent="-342900">
              <a:lnSpc>
                <a:spcPct val="200000"/>
              </a:lnSpc>
              <a:buFont typeface="Wingdings" panose="05000000000000000000" pitchFamily="2" charset="2"/>
              <a:buChar char="ü"/>
            </a:pPr>
            <a:r>
              <a:rPr lang="fa-IR" sz="2000" dirty="0">
                <a:latin typeface="Vazir" panose="020B0603030804020204" pitchFamily="34" charset="-78"/>
                <a:cs typeface="Vazir" panose="020B0603030804020204" pitchFamily="34" charset="-78"/>
              </a:rPr>
              <a:t>عدم تماس چشمی</a:t>
            </a:r>
          </a:p>
          <a:p>
            <a:pPr marL="342900" indent="-342900">
              <a:lnSpc>
                <a:spcPct val="200000"/>
              </a:lnSpc>
              <a:buFont typeface="Wingdings" panose="05000000000000000000" pitchFamily="2" charset="2"/>
              <a:buChar char="ü"/>
            </a:pPr>
            <a:r>
              <a:rPr lang="fa-IR" sz="2000" dirty="0">
                <a:latin typeface="Vazir" panose="020B0603030804020204" pitchFamily="34" charset="-78"/>
                <a:cs typeface="Vazir" panose="020B0603030804020204" pitchFamily="34" charset="-78"/>
              </a:rPr>
              <a:t>وجود مشکلاتی در تعامل اجتماعی وترجیح به تنهایی</a:t>
            </a:r>
          </a:p>
          <a:p>
            <a:pPr marL="342900" indent="-342900">
              <a:lnSpc>
                <a:spcPct val="200000"/>
              </a:lnSpc>
              <a:buFont typeface="Wingdings" panose="05000000000000000000" pitchFamily="2" charset="2"/>
              <a:buChar char="ü"/>
            </a:pPr>
            <a:r>
              <a:rPr lang="fa-IR" sz="2000" dirty="0">
                <a:latin typeface="Vazir" panose="020B0603030804020204" pitchFamily="34" charset="-78"/>
                <a:cs typeface="Vazir" panose="020B0603030804020204" pitchFamily="34" charset="-78"/>
              </a:rPr>
              <a:t>عدم درک احساسات دیگران و یا احساس خود به دیگران</a:t>
            </a:r>
          </a:p>
          <a:p>
            <a:pPr marL="342900" indent="-342900">
              <a:lnSpc>
                <a:spcPct val="200000"/>
              </a:lnSpc>
              <a:buFont typeface="Wingdings" panose="05000000000000000000" pitchFamily="2" charset="2"/>
              <a:buChar char="ü"/>
            </a:pPr>
            <a:r>
              <a:rPr lang="fa-IR" sz="2000" dirty="0">
                <a:latin typeface="Vazir" panose="020B0603030804020204" pitchFamily="34" charset="-78"/>
                <a:cs typeface="Vazir" panose="020B0603030804020204" pitchFamily="34" charset="-78"/>
              </a:rPr>
              <a:t>خودداری کردن از تماس جسمی با دیگران</a:t>
            </a:r>
          </a:p>
          <a:p>
            <a:pPr marL="342900" indent="-342900">
              <a:lnSpc>
                <a:spcPct val="200000"/>
              </a:lnSpc>
              <a:buFont typeface="Wingdings" panose="05000000000000000000" pitchFamily="2" charset="2"/>
              <a:buChar char="ü"/>
            </a:pPr>
            <a:r>
              <a:rPr lang="fa-IR" sz="2000" dirty="0">
                <a:latin typeface="Vazir" panose="020B0603030804020204" pitchFamily="34" charset="-78"/>
                <a:cs typeface="Vazir" panose="020B0603030804020204" pitchFamily="34" charset="-78"/>
              </a:rPr>
              <a:t>داشتن الگوهای خواب غیر معمول</a:t>
            </a:r>
          </a:p>
          <a:p>
            <a:pPr marL="342900" indent="-342900">
              <a:lnSpc>
                <a:spcPct val="200000"/>
              </a:lnSpc>
              <a:buFont typeface="Wingdings" panose="05000000000000000000" pitchFamily="2" charset="2"/>
              <a:buChar char="ü"/>
            </a:pPr>
            <a:r>
              <a:rPr lang="fa-IR" sz="2000" dirty="0">
                <a:latin typeface="Vazir" panose="020B0603030804020204" pitchFamily="34" charset="-78"/>
                <a:cs typeface="Vazir" panose="020B0603030804020204" pitchFamily="34" charset="-78"/>
              </a:rPr>
              <a:t>استفاده از کلامی رسمی در ارتباط بجای کلام عامیانه</a:t>
            </a:r>
          </a:p>
          <a:p>
            <a:pPr marL="342900" indent="-342900">
              <a:lnSpc>
                <a:spcPct val="200000"/>
              </a:lnSpc>
              <a:buFont typeface="Wingdings" panose="05000000000000000000" pitchFamily="2" charset="2"/>
              <a:buChar char="ü"/>
            </a:pPr>
            <a:r>
              <a:rPr lang="fa-IR" sz="2000" dirty="0">
                <a:latin typeface="Vazir" panose="020B0603030804020204" pitchFamily="34" charset="-78"/>
                <a:cs typeface="Vazir" panose="020B0603030804020204" pitchFamily="34" charset="-78"/>
              </a:rPr>
              <a:t>تاکید بر روالها و اصول در زندگی</a:t>
            </a:r>
          </a:p>
          <a:p>
            <a:pPr marL="342900" indent="-342900">
              <a:lnSpc>
                <a:spcPct val="200000"/>
              </a:lnSpc>
              <a:buFont typeface="Wingdings" panose="05000000000000000000" pitchFamily="2" charset="2"/>
              <a:buChar char="ü"/>
            </a:pPr>
            <a:r>
              <a:rPr lang="fa-IR" sz="2000" dirty="0">
                <a:latin typeface="Vazir" panose="020B0603030804020204" pitchFamily="34" charset="-78"/>
                <a:cs typeface="Vazir" panose="020B0603030804020204" pitchFamily="34" charset="-78"/>
              </a:rPr>
              <a:t>عدم مطابقت حالات هیجانی چهره انها</a:t>
            </a: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3919" y="1107583"/>
            <a:ext cx="5391219" cy="5408452"/>
          </a:xfrm>
          <a:prstGeom prst="rect">
            <a:avLst/>
          </a:prstGeom>
        </p:spPr>
      </p:pic>
    </p:spTree>
    <p:extLst>
      <p:ext uri="{BB962C8B-B14F-4D97-AF65-F5344CB8AC3E}">
        <p14:creationId xmlns:p14="http://schemas.microsoft.com/office/powerpoint/2010/main" val="242151945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Autism Awareness by Slidesgo">
  <a:themeElements>
    <a:clrScheme name="Simple Light">
      <a:dk1>
        <a:srgbClr val="3D85C6"/>
      </a:dk1>
      <a:lt1>
        <a:srgbClr val="FFFFFF"/>
      </a:lt1>
      <a:dk2>
        <a:srgbClr val="595959"/>
      </a:dk2>
      <a:lt2>
        <a:srgbClr val="F0576B"/>
      </a:lt2>
      <a:accent1>
        <a:srgbClr val="3D85C6"/>
      </a:accent1>
      <a:accent2>
        <a:srgbClr val="3E6D97"/>
      </a:accent2>
      <a:accent3>
        <a:srgbClr val="C8DCEE"/>
      </a:accent3>
      <a:accent4>
        <a:srgbClr val="F0576B"/>
      </a:accent4>
      <a:accent5>
        <a:srgbClr val="DB3B56"/>
      </a:accent5>
      <a:accent6>
        <a:srgbClr val="F9C728"/>
      </a:accent6>
      <a:hlink>
        <a:srgbClr val="595959"/>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192</TotalTime>
  <Words>2128</Words>
  <Application>Microsoft Office PowerPoint</Application>
  <PresentationFormat>Widescreen</PresentationFormat>
  <Paragraphs>145</Paragraphs>
  <Slides>30</Slides>
  <Notes>1</Notes>
  <HiddenSlides>0</HiddenSlides>
  <MMClips>0</MMClips>
  <ScaleCrop>false</ScaleCrop>
  <HeadingPairs>
    <vt:vector size="6" baseType="variant">
      <vt:variant>
        <vt:lpstr>Fonts Used</vt:lpstr>
      </vt:variant>
      <vt:variant>
        <vt:i4>11</vt:i4>
      </vt:variant>
      <vt:variant>
        <vt:lpstr>Theme</vt:lpstr>
      </vt:variant>
      <vt:variant>
        <vt:i4>2</vt:i4>
      </vt:variant>
      <vt:variant>
        <vt:lpstr>Slide Titles</vt:lpstr>
      </vt:variant>
      <vt:variant>
        <vt:i4>30</vt:i4>
      </vt:variant>
    </vt:vector>
  </HeadingPairs>
  <TitlesOfParts>
    <vt:vector size="43" baseType="lpstr">
      <vt:lpstr>Arial</vt:lpstr>
      <vt:lpstr>Calibri</vt:lpstr>
      <vt:lpstr>Calibri Light</vt:lpstr>
      <vt:lpstr>Poppins</vt:lpstr>
      <vt:lpstr>Poppins SemiBold</vt:lpstr>
      <vt:lpstr>Roboto Condensed Light</vt:lpstr>
      <vt:lpstr>Shabnam</vt:lpstr>
      <vt:lpstr>Time now</vt:lpstr>
      <vt:lpstr>vazir</vt:lpstr>
      <vt:lpstr>vazir</vt:lpstr>
      <vt:lpstr>Wingdings</vt:lpstr>
      <vt:lpstr>Office Theme</vt:lpstr>
      <vt:lpstr>Autism Awareness by Slidesgo</vt:lpstr>
      <vt:lpstr>PowerPoint Presentation</vt:lpstr>
      <vt:lpstr>3</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Microsoft account</dc:creator>
  <cp:lastModifiedBy>Mobotop</cp:lastModifiedBy>
  <cp:revision>22</cp:revision>
  <dcterms:created xsi:type="dcterms:W3CDTF">2024-07-11T08:29:22Z</dcterms:created>
  <dcterms:modified xsi:type="dcterms:W3CDTF">2024-07-13T06:48:10Z</dcterms:modified>
</cp:coreProperties>
</file>